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7.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40.xml" ContentType="application/vnd.openxmlformats-officedocument.presentationml.slide+xml"/>
  <Override PartName="/ppt/slides/slide42.xml" ContentType="application/vnd.openxmlformats-officedocument.presentationml.slide+xml"/>
  <Override PartName="/ppt/slides/slide6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57.xml" ContentType="application/vnd.openxmlformats-officedocument.presentationml.slide+xml"/>
  <Override PartName="/ppt/slides/slide61.xml" ContentType="application/vnd.openxmlformats-officedocument.presentationml.slide+xml"/>
  <Override PartName="/ppt/slides/slide55.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56.xml" ContentType="application/vnd.openxmlformats-officedocument.presentationml.slide+xml"/>
  <Override PartName="/ppt/slides/slide43.xml" ContentType="application/vnd.openxmlformats-officedocument.presentationml.slide+xml"/>
  <Override PartName="/ppt/slides/slide48.xml" ContentType="application/vnd.openxmlformats-officedocument.presentationml.slide+xml"/>
  <Override PartName="/ppt/slides/slide44.xml" ContentType="application/vnd.openxmlformats-officedocument.presentationml.slide+xml"/>
  <Override PartName="/ppt/slides/slide50.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49.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8.xml" ContentType="application/vnd.openxmlformats-officedocument.presentationml.notesSlide+xml"/>
  <Override PartName="/ppt/notesSlides/notesSlide24.xml" ContentType="application/vnd.openxmlformats-officedocument.presentationml.notesSlide+xml"/>
  <Override PartName="/ppt/slideMasters/slideMaster2.xml" ContentType="application/vnd.openxmlformats-officedocument.presentationml.slideMaster+xml"/>
  <Override PartName="/ppt/notesSlides/notesSlide26.xml" ContentType="application/vnd.openxmlformats-officedocument.presentationml.notesSlide+xml"/>
  <Override PartName="/ppt/notesSlides/notesSlide23.xml" ContentType="application/vnd.openxmlformats-officedocument.presentationml.notesSlid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notesSlides/notesSlide17.xml" ContentType="application/vnd.openxmlformats-officedocument.presentationml.notesSlide+xml"/>
  <Override PartName="/ppt/slideLayouts/slideLayout39.xml" ContentType="application/vnd.openxmlformats-officedocument.presentationml.slideLayout+xml"/>
  <Override PartName="/ppt/slideLayouts/slideLayout33.xml" ContentType="application/vnd.openxmlformats-officedocument.presentationml.slideLayout+xml"/>
  <Override PartName="/ppt/notesSlides/notesSlide18.xml" ContentType="application/vnd.openxmlformats-officedocument.presentationml.notesSlide+xml"/>
  <Override PartName="/ppt/slideLayouts/slideLayout32.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notesSlides/notesSlide19.xml" ContentType="application/vnd.openxmlformats-officedocument.presentationml.notesSlid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slideLayouts/slideLayout27.xml" ContentType="application/vnd.openxmlformats-officedocument.presentationml.slideLayout+xml"/>
  <Override PartName="/ppt/slideLayouts/slideLayout34.xml" ContentType="application/vnd.openxmlformats-officedocument.presentationml.slideLayout+xml"/>
  <Override PartName="/ppt/slideLayouts/slideLayout25.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22.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4.xml" ContentType="application/vnd.openxmlformats-officedocument.presentationml.slideLayout+xml"/>
  <Override PartName="/ppt/slideLayouts/slideLayout26.xml" ContentType="application/vnd.openxmlformats-officedocument.presentationml.slideLayout+xml"/>
  <Override PartName="/ppt/slideLayouts/slideLayout21.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18.xml" ContentType="application/vnd.openxmlformats-officedocument.presentationml.slideLayout+xml"/>
  <Override PartName="/ppt/slideLayouts/slideLayout22.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16.xml" ContentType="application/vnd.openxmlformats-officedocument.presentationml.slideLayout+xml"/>
  <Override PartName="/ppt/slideLayouts/slideLayout24.xml" ContentType="application/vnd.openxmlformats-officedocument.presentationml.slideLayout+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15.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72"/>
  </p:notesMasterIdLst>
  <p:sldIdLst>
    <p:sldId id="324" r:id="rId3"/>
    <p:sldId id="350" r:id="rId4"/>
    <p:sldId id="257" r:id="rId5"/>
    <p:sldId id="339" r:id="rId6"/>
    <p:sldId id="341" r:id="rId7"/>
    <p:sldId id="258" r:id="rId8"/>
    <p:sldId id="344" r:id="rId9"/>
    <p:sldId id="343" r:id="rId10"/>
    <p:sldId id="260" r:id="rId11"/>
    <p:sldId id="340" r:id="rId12"/>
    <p:sldId id="261" r:id="rId13"/>
    <p:sldId id="342" r:id="rId14"/>
    <p:sldId id="262" r:id="rId15"/>
    <p:sldId id="265" r:id="rId16"/>
    <p:sldId id="267" r:id="rId17"/>
    <p:sldId id="263" r:id="rId18"/>
    <p:sldId id="264" r:id="rId19"/>
    <p:sldId id="266" r:id="rId20"/>
    <p:sldId id="270" r:id="rId21"/>
    <p:sldId id="269" r:id="rId22"/>
    <p:sldId id="334" r:id="rId23"/>
    <p:sldId id="271" r:id="rId24"/>
    <p:sldId id="272" r:id="rId25"/>
    <p:sldId id="273" r:id="rId26"/>
    <p:sldId id="335" r:id="rId27"/>
    <p:sldId id="275" r:id="rId28"/>
    <p:sldId id="276" r:id="rId29"/>
    <p:sldId id="277" r:id="rId30"/>
    <p:sldId id="278" r:id="rId31"/>
    <p:sldId id="279" r:id="rId32"/>
    <p:sldId id="280" r:id="rId33"/>
    <p:sldId id="282" r:id="rId34"/>
    <p:sldId id="284" r:id="rId35"/>
    <p:sldId id="285" r:id="rId36"/>
    <p:sldId id="286" r:id="rId37"/>
    <p:sldId id="287" r:id="rId38"/>
    <p:sldId id="288" r:id="rId39"/>
    <p:sldId id="289" r:id="rId40"/>
    <p:sldId id="292" r:id="rId41"/>
    <p:sldId id="294" r:id="rId42"/>
    <p:sldId id="296" r:id="rId43"/>
    <p:sldId id="297" r:id="rId44"/>
    <p:sldId id="298" r:id="rId45"/>
    <p:sldId id="299" r:id="rId46"/>
    <p:sldId id="333" r:id="rId47"/>
    <p:sldId id="301" r:id="rId48"/>
    <p:sldId id="302" r:id="rId49"/>
    <p:sldId id="303" r:id="rId50"/>
    <p:sldId id="304" r:id="rId51"/>
    <p:sldId id="305" r:id="rId52"/>
    <p:sldId id="306" r:id="rId53"/>
    <p:sldId id="307" r:id="rId54"/>
    <p:sldId id="308" r:id="rId55"/>
    <p:sldId id="309" r:id="rId56"/>
    <p:sldId id="312" r:id="rId57"/>
    <p:sldId id="313" r:id="rId58"/>
    <p:sldId id="314" r:id="rId59"/>
    <p:sldId id="315" r:id="rId60"/>
    <p:sldId id="347" r:id="rId61"/>
    <p:sldId id="348" r:id="rId62"/>
    <p:sldId id="349" r:id="rId63"/>
    <p:sldId id="316" r:id="rId64"/>
    <p:sldId id="317" r:id="rId65"/>
    <p:sldId id="318" r:id="rId66"/>
    <p:sldId id="319" r:id="rId67"/>
    <p:sldId id="320" r:id="rId68"/>
    <p:sldId id="321" r:id="rId69"/>
    <p:sldId id="322" r:id="rId70"/>
    <p:sldId id="323" r:id="rId71"/>
  </p:sldIdLst>
  <p:sldSz cx="9144000" cy="6858000" type="screen4x3"/>
  <p:notesSz cx="6858000" cy="9144000"/>
  <p:defaultTextStyle>
    <a:defPPr rtl="0">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16" autoAdjust="0"/>
  </p:normalViewPr>
  <p:slideViewPr>
    <p:cSldViewPr>
      <p:cViewPr varScale="1">
        <p:scale>
          <a:sx n="109" d="100"/>
          <a:sy n="109" d="100"/>
        </p:scale>
        <p:origin x="105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smtClean="0"/>
              <a:t>3/3/2015</a:t>
            </a:r>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28E576C6-4FD2-4E86-A7BF-ABB528246919}" type="slidenum">
              <a:rPr lang="en-US" smtClean="0"/>
              <a:pPr rtl="0"/>
              <a:t>‹#›</a:t>
            </a:fld>
            <a:endParaRPr lang="en-US"/>
          </a:p>
        </p:txBody>
      </p:sp>
    </p:spTree>
    <p:extLst>
      <p:ext uri="{BB962C8B-B14F-4D97-AF65-F5344CB8AC3E}">
        <p14:creationId xmlns:p14="http://schemas.microsoft.com/office/powerpoint/2010/main" val="2416085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15C3FC37-0306-495E-B155-002FB8DC676E}" type="slidenum">
              <a:rPr lang="de-DE" altLang="en-US" sz="900">
                <a:solidFill>
                  <a:prstClr val="black"/>
                </a:solidFill>
              </a:rPr>
              <a:pPr/>
              <a:t>5</a:t>
            </a:fld>
            <a:endParaRPr lang="de-DE" altLang="en-US" sz="900">
              <a:solidFill>
                <a:prstClr val="black"/>
              </a:solidFill>
            </a:endParaRPr>
          </a:p>
        </p:txBody>
      </p:sp>
      <p:sp>
        <p:nvSpPr>
          <p:cNvPr id="224259" name="Rectangle 2"/>
          <p:cNvSpPr>
            <a:spLocks noGrp="1" noRot="1" noChangeAspect="1" noChangeArrowheads="1" noTextEdit="1"/>
          </p:cNvSpPr>
          <p:nvPr>
            <p:ph type="sldImg"/>
          </p:nvPr>
        </p:nvSpPr>
        <p:spPr>
          <a:xfrm>
            <a:off x="1143000" y="684213"/>
            <a:ext cx="4573588" cy="3430587"/>
          </a:xfrm>
          <a:ln/>
        </p:spPr>
      </p:sp>
      <p:sp>
        <p:nvSpPr>
          <p:cNvPr id="22426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p:txBody>
      </p:sp>
    </p:spTree>
    <p:extLst>
      <p:ext uri="{BB962C8B-B14F-4D97-AF65-F5344CB8AC3E}">
        <p14:creationId xmlns:p14="http://schemas.microsoft.com/office/powerpoint/2010/main" val="631672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2715BD1F-BCBC-4CD9-8C47-68D0512B4B51}" type="slidenum">
              <a:rPr lang="en-US" altLang="en-US">
                <a:solidFill>
                  <a:prstClr val="black"/>
                </a:solidFill>
                <a:cs typeface="Arial" pitchFamily="34" charset="0"/>
              </a:rPr>
              <a:pPr>
                <a:spcBef>
                  <a:spcPct val="0"/>
                </a:spcBef>
              </a:pPr>
              <a:t>22</a:t>
            </a:fld>
            <a:endParaRPr lang="en-US" altLang="en-US" dirty="0">
              <a:solidFill>
                <a:prstClr val="black"/>
              </a:solidFill>
              <a:cs typeface="Arial" pitchFamily="34" charset="0"/>
            </a:endParaRPr>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456903" y="4343703"/>
            <a:ext cx="5976938" cy="4401154"/>
          </a:xfrm>
          <a:noFill/>
        </p:spPr>
        <p:txBody>
          <a:bodyPr rtlCol="0"/>
          <a:lstStyle/>
          <a:p>
            <a:pPr rtl="0" eaLnBrk="1" hangingPunct="1"/>
            <a:endParaRPr lang="en-US" altLang="en-US" dirty="0" smtClean="0">
              <a:cs typeface="Arial" pitchFamily="34" charset="0"/>
            </a:endParaRPr>
          </a:p>
        </p:txBody>
      </p:sp>
    </p:spTree>
    <p:extLst>
      <p:ext uri="{BB962C8B-B14F-4D97-AF65-F5344CB8AC3E}">
        <p14:creationId xmlns:p14="http://schemas.microsoft.com/office/powerpoint/2010/main" val="2816884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fld id="{8EE7F80F-5C69-42D5-B87E-5F447E5BC4B0}" type="slidenum">
              <a:rPr lang="en-US" altLang="en-US" smtClean="0"/>
              <a:pPr eaLnBrk="1" hangingPunct="1"/>
              <a:t>25</a:t>
            </a:fld>
            <a:endParaRPr lang="en-US" altLang="en-US" dirty="0" smtClean="0"/>
          </a:p>
        </p:txBody>
      </p:sp>
      <p:sp>
        <p:nvSpPr>
          <p:cNvPr id="35843" name="Rectangle 8"/>
          <p:cNvSpPr>
            <a:spLocks noGrp="1" noChangeArrowheads="1"/>
          </p:cNvSpPr>
          <p:nvPr>
            <p:ph type="hdr" sz="quarter"/>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r>
              <a:rPr lang="es-US" dirty="0"/>
              <a:t>Foco de Construcción Cuatro: Peligros de Golpes</a:t>
            </a:r>
          </a:p>
          <a:p>
            <a:pPr rtl="0" eaLnBrk="1" hangingPunct="1"/>
            <a:r>
              <a:rPr lang="es-US" dirty="0"/>
              <a:t>Presentación sobre Reconocimiento de Peligros</a:t>
            </a:r>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p:spPr>
        <p:txBody>
          <a:bodyPr rtlCol="0"/>
          <a:lstStyle/>
          <a:p>
            <a:pPr rtl="0" eaLnBrk="1" hangingPunct="1"/>
            <a:endParaRPr lang="en-US" altLang="en-US" dirty="0" smtClean="0"/>
          </a:p>
        </p:txBody>
      </p:sp>
    </p:spTree>
    <p:extLst>
      <p:ext uri="{BB962C8B-B14F-4D97-AF65-F5344CB8AC3E}">
        <p14:creationId xmlns:p14="http://schemas.microsoft.com/office/powerpoint/2010/main" val="4027191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CE82D025-F140-4D03-B2D8-98CD44DA1361}" type="slidenum">
              <a:rPr lang="de-DE" altLang="en-US" sz="900">
                <a:solidFill>
                  <a:prstClr val="black"/>
                </a:solidFill>
              </a:rPr>
              <a:pPr/>
              <a:t>26</a:t>
            </a:fld>
            <a:endParaRPr lang="de-DE" altLang="en-US" sz="900">
              <a:solidFill>
                <a:prstClr val="black"/>
              </a:solidFill>
            </a:endParaRPr>
          </a:p>
        </p:txBody>
      </p:sp>
      <p:sp>
        <p:nvSpPr>
          <p:cNvPr id="275459" name="Rectangle 2"/>
          <p:cNvSpPr>
            <a:spLocks noGrp="1" noRot="1" noChangeAspect="1" noChangeArrowheads="1" noTextEdit="1"/>
          </p:cNvSpPr>
          <p:nvPr>
            <p:ph type="sldImg"/>
          </p:nvPr>
        </p:nvSpPr>
        <p:spPr>
          <a:xfrm>
            <a:off x="1143000" y="684213"/>
            <a:ext cx="4573588" cy="3430587"/>
          </a:xfrm>
          <a:ln/>
        </p:spPr>
      </p:sp>
      <p:sp>
        <p:nvSpPr>
          <p:cNvPr id="275460"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Aproximadamente el 22% de todos los accidentes fatales de trabajadores de la construcción tienen que ver con el haber sido golpeados por algo.  </a:t>
            </a:r>
          </a:p>
          <a:p>
            <a:pPr rtl="0" eaLnBrk="1" hangingPunct="1"/>
            <a:r>
              <a:rPr lang="es-US" dirty="0"/>
              <a:t>De 1992 a 2000, en el 91% de las 910 muertes de trabajadores en zonas de trabajo participaron vehículos, en su mayoría, camiones de tumba.</a:t>
            </a:r>
          </a:p>
          <a:p>
            <a:pPr rtl="0" eaLnBrk="1" hangingPunct="1"/>
            <a:r>
              <a:rPr lang="es-US" dirty="0"/>
              <a:t>Los registros del NIOSH indican que en 2005, 390 trabajadores murieron en incidentes por golpes, conformando el 7% del total de las muertes por causas laborales.</a:t>
            </a:r>
          </a:p>
          <a:p>
            <a:pPr rtl="0" eaLnBrk="1" hangingPunct="1"/>
            <a:r>
              <a:rPr lang="es-US" dirty="0"/>
              <a:t>Las lesiones van desde contusiones y laceraciones a fracturas, aplastamiento y muerte.</a:t>
            </a:r>
          </a:p>
          <a:p>
            <a:pPr rtl="0" eaLnBrk="1" hangingPunct="1"/>
            <a:r>
              <a:rPr lang="es-US" dirty="0"/>
              <a:t>Las estimaciones actuales dicen que aproximadamente la mitad de las muertes de trabajadores en zonas de trabajo en carreteras son ocasionadas por vehículos de la construcción.  Estos accidentes por lo general involucran aplastamiento.  </a:t>
            </a:r>
          </a:p>
          <a:p>
            <a:pPr rtl="0" eaLnBrk="1" hangingPunct="1"/>
            <a:endParaRPr lang="en-US" altLang="en-US" dirty="0" smtClean="0"/>
          </a:p>
        </p:txBody>
      </p:sp>
    </p:spTree>
    <p:extLst>
      <p:ext uri="{BB962C8B-B14F-4D97-AF65-F5344CB8AC3E}">
        <p14:creationId xmlns:p14="http://schemas.microsoft.com/office/powerpoint/2010/main" val="322305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848414" rtl="0">
              <a:defRPr>
                <a:solidFill>
                  <a:schemeClr val="tx1"/>
                </a:solidFill>
                <a:latin typeface="Arial" pitchFamily="34" charset="0"/>
              </a:defRPr>
            </a:lvl1pPr>
            <a:lvl2pPr marL="702756" indent="-270291" algn="l" defTabSz="848414" rtl="0">
              <a:defRPr>
                <a:solidFill>
                  <a:schemeClr val="tx1"/>
                </a:solidFill>
                <a:latin typeface="Arial" pitchFamily="34" charset="0"/>
              </a:defRPr>
            </a:lvl2pPr>
            <a:lvl3pPr marL="1081164" indent="-216233" algn="l" defTabSz="848414" rtl="0">
              <a:defRPr>
                <a:solidFill>
                  <a:schemeClr val="tx1"/>
                </a:solidFill>
                <a:latin typeface="Arial" pitchFamily="34" charset="0"/>
              </a:defRPr>
            </a:lvl3pPr>
            <a:lvl4pPr marL="1513629" indent="-216233" algn="l" defTabSz="848414" rtl="0">
              <a:defRPr>
                <a:solidFill>
                  <a:schemeClr val="tx1"/>
                </a:solidFill>
                <a:latin typeface="Arial" pitchFamily="34" charset="0"/>
              </a:defRPr>
            </a:lvl4pPr>
            <a:lvl5pPr marL="1946095" indent="-216233" algn="l" defTabSz="848414" rtl="0">
              <a:defRPr>
                <a:solidFill>
                  <a:schemeClr val="tx1"/>
                </a:solidFill>
                <a:latin typeface="Arial" pitchFamily="34" charset="0"/>
              </a:defRPr>
            </a:lvl5pPr>
            <a:lvl6pPr marL="2378560" indent="-216233" algn="l" defTabSz="848414" rtl="0" eaLnBrk="0" fontAlgn="base" hangingPunct="0">
              <a:spcBef>
                <a:spcPct val="0"/>
              </a:spcBef>
              <a:spcAft>
                <a:spcPct val="0"/>
              </a:spcAft>
              <a:defRPr>
                <a:solidFill>
                  <a:schemeClr val="tx1"/>
                </a:solidFill>
                <a:latin typeface="Arial" pitchFamily="34" charset="0"/>
              </a:defRPr>
            </a:lvl6pPr>
            <a:lvl7pPr marL="2811026" indent="-216233" algn="l" defTabSz="848414" rtl="0" eaLnBrk="0" fontAlgn="base" hangingPunct="0">
              <a:spcBef>
                <a:spcPct val="0"/>
              </a:spcBef>
              <a:spcAft>
                <a:spcPct val="0"/>
              </a:spcAft>
              <a:defRPr>
                <a:solidFill>
                  <a:schemeClr val="tx1"/>
                </a:solidFill>
                <a:latin typeface="Arial" pitchFamily="34" charset="0"/>
              </a:defRPr>
            </a:lvl7pPr>
            <a:lvl8pPr marL="3243491" indent="-216233" algn="l" defTabSz="848414" rtl="0" eaLnBrk="0" fontAlgn="base" hangingPunct="0">
              <a:spcBef>
                <a:spcPct val="0"/>
              </a:spcBef>
              <a:spcAft>
                <a:spcPct val="0"/>
              </a:spcAft>
              <a:defRPr>
                <a:solidFill>
                  <a:schemeClr val="tx1"/>
                </a:solidFill>
                <a:latin typeface="Arial" pitchFamily="34" charset="0"/>
              </a:defRPr>
            </a:lvl8pPr>
            <a:lvl9pPr marL="3675957" indent="-216233" algn="l" defTabSz="848414" rtl="0" eaLnBrk="0" fontAlgn="base" hangingPunct="0">
              <a:spcBef>
                <a:spcPct val="0"/>
              </a:spcBef>
              <a:spcAft>
                <a:spcPct val="0"/>
              </a:spcAft>
              <a:defRPr>
                <a:solidFill>
                  <a:schemeClr val="tx1"/>
                </a:solidFill>
                <a:latin typeface="Arial" pitchFamily="34" charset="0"/>
              </a:defRPr>
            </a:lvl9pPr>
          </a:lstStyle>
          <a:p>
            <a:pPr rtl="0"/>
            <a:fld id="{6530B23B-4A5A-4B46-B8B0-CD38A6E1540A}" type="slidenum">
              <a:rPr lang="de-DE" altLang="en-US" sz="900">
                <a:solidFill>
                  <a:prstClr val="black"/>
                </a:solidFill>
              </a:rPr>
              <a:pPr/>
              <a:t>27</a:t>
            </a:fld>
            <a:endParaRPr lang="de-DE" altLang="en-US" sz="900">
              <a:solidFill>
                <a:prstClr val="black"/>
              </a:solidFill>
            </a:endParaRPr>
          </a:p>
        </p:txBody>
      </p:sp>
      <p:sp>
        <p:nvSpPr>
          <p:cNvPr id="276483" name="Rectangle 2"/>
          <p:cNvSpPr>
            <a:spLocks noGrp="1" noRot="1" noChangeAspect="1" noChangeArrowheads="1" noTextEdit="1"/>
          </p:cNvSpPr>
          <p:nvPr>
            <p:ph type="sldImg"/>
          </p:nvPr>
        </p:nvSpPr>
        <p:spPr>
          <a:xfrm>
            <a:off x="1143000" y="684213"/>
            <a:ext cx="4573588" cy="3430587"/>
          </a:xfrm>
          <a:ln/>
        </p:spPr>
      </p:sp>
      <p:sp>
        <p:nvSpPr>
          <p:cNvPr id="276484" name="Rectangle 3"/>
          <p:cNvSpPr>
            <a:spLocks noGrp="1" noChangeArrowheads="1"/>
          </p:cNvSpPr>
          <p:nvPr>
            <p:ph type="body" idx="1"/>
          </p:nvPr>
        </p:nvSpPr>
        <p:spPr>
          <a:xfrm>
            <a:off x="913805" y="4343703"/>
            <a:ext cx="5030391"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t>Fotografías cortesía de Marko Kaar o RW Productions. Usadas con su permiso.</a:t>
            </a:r>
          </a:p>
          <a:p>
            <a:pPr rtl="0" eaLnBrk="1" hangingPunct="1"/>
            <a:endParaRPr lang="en-US" altLang="en-US" dirty="0" smtClean="0"/>
          </a:p>
          <a:p>
            <a:pPr rtl="0" eaLnBrk="1" hangingPunct="1"/>
            <a:r>
              <a:rPr lang="es-US" dirty="0"/>
              <a:t>Aún cuando planifiquemos, las cosas pueden suceder inesperadamente.  </a:t>
            </a:r>
          </a:p>
          <a:p>
            <a:pPr rtl="0" eaLnBrk="1" hangingPunct="1"/>
            <a:endParaRPr lang="en-US" altLang="en-US" dirty="0" smtClean="0"/>
          </a:p>
          <a:p>
            <a:pPr rtl="0" eaLnBrk="1" hangingPunct="1"/>
            <a:r>
              <a:rPr lang="es-US" dirty="0"/>
              <a:t>Por ejemplo, había unos trabajadores arrojando basura en un tiradero de construcción, con un montacargas Lull.  Los desechos golpearon contra una barra de aluminio que actuó como palanca, arrojando una pieza de metal de 35 libras que yacía en el otro extremo del tiradero a 15 pies de altura, para luego golpear a un trabajador en el lado frontal derecho de su cabeza mientras, afortunadamente, usaba su casco.  </a:t>
            </a:r>
          </a:p>
          <a:p>
            <a:pPr rtl="0" eaLnBrk="1" hangingPunct="1"/>
            <a:endParaRPr lang="en-US" altLang="en-US" dirty="0" smtClean="0"/>
          </a:p>
          <a:p>
            <a:pPr rtl="0" eaLnBrk="1" hangingPunct="1"/>
            <a:r>
              <a:rPr lang="es-US" dirty="0"/>
              <a:t>El trabajador se desmayó y sufrió una pequeña laceración en la frente por la fuerza del golpe sobre su casco. Se levantó y se fue a ver a un médico para que le realizara un chequeo y esa noche volvió a su hogar con su familia.</a:t>
            </a:r>
          </a:p>
          <a:p>
            <a:pPr rtl="0" eaLnBrk="1" hangingPunct="1"/>
            <a:endParaRPr lang="en-US" altLang="en-US" dirty="0" smtClean="0"/>
          </a:p>
          <a:p>
            <a:pPr rtl="0" eaLnBrk="1" hangingPunct="1"/>
            <a:r>
              <a:rPr lang="es-US" dirty="0"/>
              <a:t>Hable acerca de accidentes similares que puedan haber ocurrido en su compañía.</a:t>
            </a:r>
          </a:p>
          <a:p>
            <a:pPr rtl="0" eaLnBrk="1" hangingPunct="1"/>
            <a:endParaRPr lang="en-US" altLang="en-US" dirty="0" smtClean="0"/>
          </a:p>
        </p:txBody>
      </p:sp>
    </p:spTree>
    <p:extLst>
      <p:ext uri="{BB962C8B-B14F-4D97-AF65-F5344CB8AC3E}">
        <p14:creationId xmlns:p14="http://schemas.microsoft.com/office/powerpoint/2010/main" val="1778825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4"/>
          <p:cNvSpPr txBox="1">
            <a:spLocks noGrp="1" noChangeArrowheads="1"/>
          </p:cNvSpPr>
          <p:nvPr/>
        </p:nvSpPr>
        <p:spPr bwMode="auto">
          <a:xfrm>
            <a:off x="930176" y="8345715"/>
            <a:ext cx="2857500"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rtlCol="0" anchor="b"/>
          <a:lstStyle>
            <a:lvl1pPr algn="l" defTabSz="966788" rtl="0">
              <a:spcBef>
                <a:spcPct val="30000"/>
              </a:spcBef>
              <a:defRPr sz="1200">
                <a:solidFill>
                  <a:schemeClr val="tx1"/>
                </a:solidFill>
                <a:latin typeface="Times New Roman" pitchFamily="18" charset="0"/>
              </a:defRPr>
            </a:lvl1pPr>
            <a:lvl2pPr marL="742950" indent="-285750" algn="l" defTabSz="966788" rtl="0">
              <a:spcBef>
                <a:spcPct val="30000"/>
              </a:spcBef>
              <a:defRPr sz="1200">
                <a:solidFill>
                  <a:schemeClr val="tx1"/>
                </a:solidFill>
                <a:latin typeface="Times New Roman" pitchFamily="18" charset="0"/>
              </a:defRPr>
            </a:lvl2pPr>
            <a:lvl3pPr marL="1143000" indent="-228600" algn="l" defTabSz="966788" rtl="0">
              <a:spcBef>
                <a:spcPct val="30000"/>
              </a:spcBef>
              <a:defRPr sz="1200">
                <a:solidFill>
                  <a:schemeClr val="tx1"/>
                </a:solidFill>
                <a:latin typeface="Times New Roman" pitchFamily="18" charset="0"/>
              </a:defRPr>
            </a:lvl3pPr>
            <a:lvl4pPr marL="1600200" indent="-228600" algn="l" defTabSz="966788" rtl="0">
              <a:spcBef>
                <a:spcPct val="30000"/>
              </a:spcBef>
              <a:defRPr sz="1200">
                <a:solidFill>
                  <a:schemeClr val="tx1"/>
                </a:solidFill>
                <a:latin typeface="Times New Roman" pitchFamily="18" charset="0"/>
              </a:defRPr>
            </a:lvl4pPr>
            <a:lvl5pPr marL="2057400" indent="-228600" algn="l" defTabSz="966788" rtl="0">
              <a:spcBef>
                <a:spcPct val="30000"/>
              </a:spcBef>
              <a:defRPr sz="1200">
                <a:solidFill>
                  <a:schemeClr val="tx1"/>
                </a:solidFill>
                <a:latin typeface="Times New Roman" pitchFamily="18" charset="0"/>
              </a:defRPr>
            </a:lvl5pPr>
            <a:lvl6pPr marL="2514600" indent="-228600" algn="l" defTabSz="966788" rtl="0" eaLnBrk="0" fontAlgn="base" hangingPunct="0">
              <a:spcBef>
                <a:spcPct val="30000"/>
              </a:spcBef>
              <a:spcAft>
                <a:spcPct val="0"/>
              </a:spcAft>
              <a:defRPr sz="1200">
                <a:solidFill>
                  <a:schemeClr val="tx1"/>
                </a:solidFill>
                <a:latin typeface="Times New Roman" pitchFamily="18" charset="0"/>
              </a:defRPr>
            </a:lvl6pPr>
            <a:lvl7pPr marL="2971800" indent="-228600" algn="l" defTabSz="966788" rtl="0" eaLnBrk="0" fontAlgn="base" hangingPunct="0">
              <a:spcBef>
                <a:spcPct val="30000"/>
              </a:spcBef>
              <a:spcAft>
                <a:spcPct val="0"/>
              </a:spcAft>
              <a:defRPr sz="1200">
                <a:solidFill>
                  <a:schemeClr val="tx1"/>
                </a:solidFill>
                <a:latin typeface="Times New Roman" pitchFamily="18" charset="0"/>
              </a:defRPr>
            </a:lvl7pPr>
            <a:lvl8pPr marL="3429000" indent="-228600" algn="l" defTabSz="966788" rtl="0" eaLnBrk="0" fontAlgn="base" hangingPunct="0">
              <a:spcBef>
                <a:spcPct val="30000"/>
              </a:spcBef>
              <a:spcAft>
                <a:spcPct val="0"/>
              </a:spcAft>
              <a:defRPr sz="1200">
                <a:solidFill>
                  <a:schemeClr val="tx1"/>
                </a:solidFill>
                <a:latin typeface="Times New Roman" pitchFamily="18" charset="0"/>
              </a:defRPr>
            </a:lvl8pPr>
            <a:lvl9pPr marL="3886200" indent="-228600" algn="l" defTabSz="966788" rtl="0" eaLnBrk="0" fontAlgn="base" hangingPunct="0">
              <a:spcBef>
                <a:spcPct val="30000"/>
              </a:spcBef>
              <a:spcAft>
                <a:spcPct val="0"/>
              </a:spcAft>
              <a:defRPr sz="1200">
                <a:solidFill>
                  <a:schemeClr val="tx1"/>
                </a:solidFill>
                <a:latin typeface="Times New Roman" pitchFamily="18" charset="0"/>
              </a:defRPr>
            </a:lvl9pPr>
          </a:lstStyle>
          <a:p>
            <a:pPr rtl="0" fontAlgn="base">
              <a:spcBef>
                <a:spcPct val="0"/>
              </a:spcBef>
              <a:spcAft>
                <a:spcPct val="0"/>
              </a:spcAft>
            </a:pPr>
            <a:r>
              <a:rPr lang="es-US" sz="900" b="1" dirty="0">
                <a:solidFill>
                  <a:srgbClr val="000000"/>
                </a:solidFill>
                <a:latin typeface="Arial" pitchFamily="34" charset="0"/>
                <a:cs typeface="Times New Roman" pitchFamily="18" charset="0"/>
              </a:rPr>
              <a:t>Programa de Becas de Capacitación de Susan Harwood (2006)</a:t>
            </a:r>
            <a:r>
              <a:rPr lang="en-US" altLang="en-US" sz="900" b="1" dirty="0">
                <a:solidFill>
                  <a:srgbClr val="000000"/>
                </a:solidFill>
                <a:latin typeface="Arial" pitchFamily="34" charset="0"/>
                <a:cs typeface="Times New Roman" pitchFamily="18" charset="0"/>
              </a:rPr>
              <a:t/>
            </a:r>
            <a:br>
              <a:rPr lang="en-US" altLang="en-US" sz="900" b="1" dirty="0">
                <a:solidFill>
                  <a:srgbClr val="000000"/>
                </a:solidFill>
                <a:latin typeface="Arial" pitchFamily="34" charset="0"/>
                <a:cs typeface="Times New Roman" pitchFamily="18" charset="0"/>
              </a:rPr>
            </a:br>
            <a:r>
              <a:rPr lang="es-US" sz="900" b="1" dirty="0">
                <a:solidFill>
                  <a:srgbClr val="000000"/>
                </a:solidFill>
                <a:latin typeface="Arial" pitchFamily="34" charset="0"/>
                <a:cs typeface="Times New Roman" pitchFamily="18" charset="0"/>
              </a:rPr>
              <a:t>Identifique Cuatro Peligros en la Industria de la Construcción </a:t>
            </a:r>
          </a:p>
        </p:txBody>
      </p:sp>
      <p:sp>
        <p:nvSpPr>
          <p:cNvPr id="266243" name="Rectangle 5"/>
          <p:cNvSpPr txBox="1">
            <a:spLocks noGrp="1" noChangeArrowheads="1"/>
          </p:cNvSpPr>
          <p:nvPr/>
        </p:nvSpPr>
        <p:spPr bwMode="auto">
          <a:xfrm>
            <a:off x="3930552" y="8345715"/>
            <a:ext cx="2568773"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rtlCol="0" anchor="b"/>
          <a:lstStyle>
            <a:lvl1pPr algn="l" defTabSz="966788" rtl="0">
              <a:spcBef>
                <a:spcPct val="30000"/>
              </a:spcBef>
              <a:defRPr sz="1200">
                <a:solidFill>
                  <a:schemeClr val="tx1"/>
                </a:solidFill>
                <a:latin typeface="Times New Roman" pitchFamily="18" charset="0"/>
              </a:defRPr>
            </a:lvl1pPr>
            <a:lvl2pPr marL="742950" indent="-285750" algn="l" defTabSz="966788" rtl="0">
              <a:spcBef>
                <a:spcPct val="30000"/>
              </a:spcBef>
              <a:defRPr sz="1200">
                <a:solidFill>
                  <a:schemeClr val="tx1"/>
                </a:solidFill>
                <a:latin typeface="Times New Roman" pitchFamily="18" charset="0"/>
              </a:defRPr>
            </a:lvl2pPr>
            <a:lvl3pPr marL="1143000" indent="-228600" algn="l" defTabSz="966788" rtl="0">
              <a:spcBef>
                <a:spcPct val="30000"/>
              </a:spcBef>
              <a:defRPr sz="1200">
                <a:solidFill>
                  <a:schemeClr val="tx1"/>
                </a:solidFill>
                <a:latin typeface="Times New Roman" pitchFamily="18" charset="0"/>
              </a:defRPr>
            </a:lvl3pPr>
            <a:lvl4pPr marL="1600200" indent="-228600" algn="l" defTabSz="966788" rtl="0">
              <a:spcBef>
                <a:spcPct val="30000"/>
              </a:spcBef>
              <a:defRPr sz="1200">
                <a:solidFill>
                  <a:schemeClr val="tx1"/>
                </a:solidFill>
                <a:latin typeface="Times New Roman" pitchFamily="18" charset="0"/>
              </a:defRPr>
            </a:lvl4pPr>
            <a:lvl5pPr marL="2057400" indent="-228600" algn="l" defTabSz="966788" rtl="0">
              <a:spcBef>
                <a:spcPct val="30000"/>
              </a:spcBef>
              <a:defRPr sz="1200">
                <a:solidFill>
                  <a:schemeClr val="tx1"/>
                </a:solidFill>
                <a:latin typeface="Times New Roman" pitchFamily="18" charset="0"/>
              </a:defRPr>
            </a:lvl5pPr>
            <a:lvl6pPr marL="2514600" indent="-228600" algn="l" defTabSz="966788" rtl="0" eaLnBrk="0" fontAlgn="base" hangingPunct="0">
              <a:spcBef>
                <a:spcPct val="30000"/>
              </a:spcBef>
              <a:spcAft>
                <a:spcPct val="0"/>
              </a:spcAft>
              <a:defRPr sz="1200">
                <a:solidFill>
                  <a:schemeClr val="tx1"/>
                </a:solidFill>
                <a:latin typeface="Times New Roman" pitchFamily="18" charset="0"/>
              </a:defRPr>
            </a:lvl6pPr>
            <a:lvl7pPr marL="2971800" indent="-228600" algn="l" defTabSz="966788" rtl="0" eaLnBrk="0" fontAlgn="base" hangingPunct="0">
              <a:spcBef>
                <a:spcPct val="30000"/>
              </a:spcBef>
              <a:spcAft>
                <a:spcPct val="0"/>
              </a:spcAft>
              <a:defRPr sz="1200">
                <a:solidFill>
                  <a:schemeClr val="tx1"/>
                </a:solidFill>
                <a:latin typeface="Times New Roman" pitchFamily="18" charset="0"/>
              </a:defRPr>
            </a:lvl7pPr>
            <a:lvl8pPr marL="3429000" indent="-228600" algn="l" defTabSz="966788" rtl="0" eaLnBrk="0" fontAlgn="base" hangingPunct="0">
              <a:spcBef>
                <a:spcPct val="30000"/>
              </a:spcBef>
              <a:spcAft>
                <a:spcPct val="0"/>
              </a:spcAft>
              <a:defRPr sz="1200">
                <a:solidFill>
                  <a:schemeClr val="tx1"/>
                </a:solidFill>
                <a:latin typeface="Times New Roman" pitchFamily="18" charset="0"/>
              </a:defRPr>
            </a:lvl8pPr>
            <a:lvl9pPr marL="3886200" indent="-228600" algn="l" defTabSz="966788" rtl="0" eaLnBrk="0" fontAlgn="base" hangingPunct="0">
              <a:spcBef>
                <a:spcPct val="30000"/>
              </a:spcBef>
              <a:spcAft>
                <a:spcPct val="0"/>
              </a:spcAft>
              <a:defRPr sz="1200">
                <a:solidFill>
                  <a:schemeClr val="tx1"/>
                </a:solidFill>
                <a:latin typeface="Times New Roman" pitchFamily="18" charset="0"/>
              </a:defRPr>
            </a:lvl9pPr>
          </a:lstStyle>
          <a:p>
            <a:pPr algn="r" rtl="0" fontAlgn="base">
              <a:spcBef>
                <a:spcPct val="0"/>
              </a:spcBef>
              <a:spcAft>
                <a:spcPct val="0"/>
              </a:spcAft>
            </a:pPr>
            <a:fld id="{B7917F69-E10D-4641-93F6-EA8463C43379}" type="slidenum">
              <a:rPr lang="en-US" altLang="en-US" sz="900" b="1">
                <a:solidFill>
                  <a:prstClr val="black"/>
                </a:solidFill>
                <a:latin typeface="Arial" pitchFamily="34" charset="0"/>
                <a:cs typeface="Arial" pitchFamily="34" charset="0"/>
              </a:rPr>
              <a:pPr algn="r" fontAlgn="base">
                <a:spcBef>
                  <a:spcPct val="0"/>
                </a:spcBef>
                <a:spcAft>
                  <a:spcPct val="0"/>
                </a:spcAft>
              </a:pPr>
              <a:t>31</a:t>
            </a:fld>
            <a:endParaRPr lang="en-US" altLang="en-US" sz="900" b="1" dirty="0">
              <a:solidFill>
                <a:prstClr val="black"/>
              </a:solidFill>
              <a:latin typeface="Arial" pitchFamily="34" charset="0"/>
              <a:cs typeface="Arial" pitchFamily="34" charset="0"/>
            </a:endParaRPr>
          </a:p>
        </p:txBody>
      </p:sp>
      <p:sp>
        <p:nvSpPr>
          <p:cNvPr id="266244" name="Rectangle 2"/>
          <p:cNvSpPr>
            <a:spLocks noGrp="1" noRot="1" noChangeAspect="1" noChangeArrowheads="1" noTextEdit="1"/>
          </p:cNvSpPr>
          <p:nvPr>
            <p:ph type="sldImg"/>
          </p:nvPr>
        </p:nvSpPr>
        <p:spPr>
          <a:ln/>
        </p:spPr>
      </p:sp>
      <p:sp>
        <p:nvSpPr>
          <p:cNvPr id="26624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r>
              <a:rPr lang="es-US" dirty="0">
                <a:latin typeface="Arial" pitchFamily="34" charset="0"/>
                <a:cs typeface="Arial" pitchFamily="34" charset="0"/>
              </a:rPr>
              <a:t>Todos los empleados que se transporten en equipos o sobre ellos deben estar adecuadamente sujetos, en los asientos adecuados y con los cinturones de seguridad.</a:t>
            </a:r>
          </a:p>
          <a:p>
            <a:pPr rtl="0" eaLnBrk="1" hangingPunct="1"/>
            <a:r>
              <a:rPr lang="es-US" dirty="0">
                <a:latin typeface="Arial" pitchFamily="34" charset="0"/>
                <a:cs typeface="Arial" pitchFamily="34" charset="0"/>
              </a:rPr>
              <a:t>Esto se aplica a TODOS los equipos, incluidos (entre otros) los vehículos especiales, el equipo de evaluación y transporte de campo, tales como carros de golf. </a:t>
            </a:r>
          </a:p>
        </p:txBody>
      </p:sp>
    </p:spTree>
    <p:extLst>
      <p:ext uri="{BB962C8B-B14F-4D97-AF65-F5344CB8AC3E}">
        <p14:creationId xmlns:p14="http://schemas.microsoft.com/office/powerpoint/2010/main" val="3435771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4"/>
          <p:cNvSpPr txBox="1">
            <a:spLocks noGrp="1" noChangeArrowheads="1"/>
          </p:cNvSpPr>
          <p:nvPr/>
        </p:nvSpPr>
        <p:spPr bwMode="auto">
          <a:xfrm>
            <a:off x="930176" y="8345715"/>
            <a:ext cx="2857500"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rtlCol="0" anchor="b"/>
          <a:lstStyle>
            <a:lvl1pPr algn="l" defTabSz="966788" rtl="0">
              <a:spcBef>
                <a:spcPct val="30000"/>
              </a:spcBef>
              <a:defRPr sz="1200">
                <a:solidFill>
                  <a:schemeClr val="tx1"/>
                </a:solidFill>
                <a:latin typeface="Times New Roman" pitchFamily="18" charset="0"/>
              </a:defRPr>
            </a:lvl1pPr>
            <a:lvl2pPr marL="742950" indent="-285750" algn="l" defTabSz="966788" rtl="0">
              <a:spcBef>
                <a:spcPct val="30000"/>
              </a:spcBef>
              <a:defRPr sz="1200">
                <a:solidFill>
                  <a:schemeClr val="tx1"/>
                </a:solidFill>
                <a:latin typeface="Times New Roman" pitchFamily="18" charset="0"/>
              </a:defRPr>
            </a:lvl2pPr>
            <a:lvl3pPr marL="1143000" indent="-228600" algn="l" defTabSz="966788" rtl="0">
              <a:spcBef>
                <a:spcPct val="30000"/>
              </a:spcBef>
              <a:defRPr sz="1200">
                <a:solidFill>
                  <a:schemeClr val="tx1"/>
                </a:solidFill>
                <a:latin typeface="Times New Roman" pitchFamily="18" charset="0"/>
              </a:defRPr>
            </a:lvl3pPr>
            <a:lvl4pPr marL="1600200" indent="-228600" algn="l" defTabSz="966788" rtl="0">
              <a:spcBef>
                <a:spcPct val="30000"/>
              </a:spcBef>
              <a:defRPr sz="1200">
                <a:solidFill>
                  <a:schemeClr val="tx1"/>
                </a:solidFill>
                <a:latin typeface="Times New Roman" pitchFamily="18" charset="0"/>
              </a:defRPr>
            </a:lvl4pPr>
            <a:lvl5pPr marL="2057400" indent="-228600" algn="l" defTabSz="966788" rtl="0">
              <a:spcBef>
                <a:spcPct val="30000"/>
              </a:spcBef>
              <a:defRPr sz="1200">
                <a:solidFill>
                  <a:schemeClr val="tx1"/>
                </a:solidFill>
                <a:latin typeface="Times New Roman" pitchFamily="18" charset="0"/>
              </a:defRPr>
            </a:lvl5pPr>
            <a:lvl6pPr marL="2514600" indent="-228600" algn="l" defTabSz="966788" rtl="0" eaLnBrk="0" fontAlgn="base" hangingPunct="0">
              <a:spcBef>
                <a:spcPct val="30000"/>
              </a:spcBef>
              <a:spcAft>
                <a:spcPct val="0"/>
              </a:spcAft>
              <a:defRPr sz="1200">
                <a:solidFill>
                  <a:schemeClr val="tx1"/>
                </a:solidFill>
                <a:latin typeface="Times New Roman" pitchFamily="18" charset="0"/>
              </a:defRPr>
            </a:lvl6pPr>
            <a:lvl7pPr marL="2971800" indent="-228600" algn="l" defTabSz="966788" rtl="0" eaLnBrk="0" fontAlgn="base" hangingPunct="0">
              <a:spcBef>
                <a:spcPct val="30000"/>
              </a:spcBef>
              <a:spcAft>
                <a:spcPct val="0"/>
              </a:spcAft>
              <a:defRPr sz="1200">
                <a:solidFill>
                  <a:schemeClr val="tx1"/>
                </a:solidFill>
                <a:latin typeface="Times New Roman" pitchFamily="18" charset="0"/>
              </a:defRPr>
            </a:lvl7pPr>
            <a:lvl8pPr marL="3429000" indent="-228600" algn="l" defTabSz="966788" rtl="0" eaLnBrk="0" fontAlgn="base" hangingPunct="0">
              <a:spcBef>
                <a:spcPct val="30000"/>
              </a:spcBef>
              <a:spcAft>
                <a:spcPct val="0"/>
              </a:spcAft>
              <a:defRPr sz="1200">
                <a:solidFill>
                  <a:schemeClr val="tx1"/>
                </a:solidFill>
                <a:latin typeface="Times New Roman" pitchFamily="18" charset="0"/>
              </a:defRPr>
            </a:lvl8pPr>
            <a:lvl9pPr marL="3886200" indent="-228600" algn="l" defTabSz="966788" rtl="0" eaLnBrk="0" fontAlgn="base" hangingPunct="0">
              <a:spcBef>
                <a:spcPct val="30000"/>
              </a:spcBef>
              <a:spcAft>
                <a:spcPct val="0"/>
              </a:spcAft>
              <a:defRPr sz="1200">
                <a:solidFill>
                  <a:schemeClr val="tx1"/>
                </a:solidFill>
                <a:latin typeface="Times New Roman" pitchFamily="18" charset="0"/>
              </a:defRPr>
            </a:lvl9pPr>
          </a:lstStyle>
          <a:p>
            <a:pPr rtl="0" fontAlgn="base">
              <a:spcBef>
                <a:spcPct val="0"/>
              </a:spcBef>
              <a:spcAft>
                <a:spcPct val="0"/>
              </a:spcAft>
            </a:pPr>
            <a:r>
              <a:rPr lang="es-US" sz="900" b="1" dirty="0">
                <a:solidFill>
                  <a:srgbClr val="000000"/>
                </a:solidFill>
                <a:latin typeface="Arial" pitchFamily="34" charset="0"/>
                <a:cs typeface="Times New Roman" pitchFamily="18" charset="0"/>
              </a:rPr>
              <a:t>Programa de Becas de Capacitación de Susan Harwood (2006)</a:t>
            </a:r>
            <a:r>
              <a:rPr lang="en-US" altLang="en-US" sz="900" b="1" dirty="0">
                <a:solidFill>
                  <a:srgbClr val="000000"/>
                </a:solidFill>
                <a:latin typeface="Arial" pitchFamily="34" charset="0"/>
                <a:cs typeface="Times New Roman" pitchFamily="18" charset="0"/>
              </a:rPr>
              <a:t/>
            </a:r>
            <a:br>
              <a:rPr lang="en-US" altLang="en-US" sz="900" b="1" dirty="0">
                <a:solidFill>
                  <a:srgbClr val="000000"/>
                </a:solidFill>
                <a:latin typeface="Arial" pitchFamily="34" charset="0"/>
                <a:cs typeface="Times New Roman" pitchFamily="18" charset="0"/>
              </a:rPr>
            </a:br>
            <a:r>
              <a:rPr lang="es-US" sz="900" b="1" dirty="0">
                <a:solidFill>
                  <a:srgbClr val="000000"/>
                </a:solidFill>
                <a:latin typeface="Arial" pitchFamily="34" charset="0"/>
                <a:cs typeface="Times New Roman" pitchFamily="18" charset="0"/>
              </a:rPr>
              <a:t>Identifique Cuatro Peligros en la Industria de la Construcción </a:t>
            </a:r>
          </a:p>
        </p:txBody>
      </p:sp>
      <p:sp>
        <p:nvSpPr>
          <p:cNvPr id="267267" name="Rectangle 5"/>
          <p:cNvSpPr txBox="1">
            <a:spLocks noGrp="1" noChangeArrowheads="1"/>
          </p:cNvSpPr>
          <p:nvPr/>
        </p:nvSpPr>
        <p:spPr bwMode="auto">
          <a:xfrm>
            <a:off x="3930552" y="8345715"/>
            <a:ext cx="2568773"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rtlCol="0" anchor="b"/>
          <a:lstStyle>
            <a:lvl1pPr algn="l" defTabSz="966788" rtl="0">
              <a:spcBef>
                <a:spcPct val="30000"/>
              </a:spcBef>
              <a:defRPr sz="1200">
                <a:solidFill>
                  <a:schemeClr val="tx1"/>
                </a:solidFill>
                <a:latin typeface="Times New Roman" pitchFamily="18" charset="0"/>
              </a:defRPr>
            </a:lvl1pPr>
            <a:lvl2pPr marL="742950" indent="-285750" algn="l" defTabSz="966788" rtl="0">
              <a:spcBef>
                <a:spcPct val="30000"/>
              </a:spcBef>
              <a:defRPr sz="1200">
                <a:solidFill>
                  <a:schemeClr val="tx1"/>
                </a:solidFill>
                <a:latin typeface="Times New Roman" pitchFamily="18" charset="0"/>
              </a:defRPr>
            </a:lvl2pPr>
            <a:lvl3pPr marL="1143000" indent="-228600" algn="l" defTabSz="966788" rtl="0">
              <a:spcBef>
                <a:spcPct val="30000"/>
              </a:spcBef>
              <a:defRPr sz="1200">
                <a:solidFill>
                  <a:schemeClr val="tx1"/>
                </a:solidFill>
                <a:latin typeface="Times New Roman" pitchFamily="18" charset="0"/>
              </a:defRPr>
            </a:lvl3pPr>
            <a:lvl4pPr marL="1600200" indent="-228600" algn="l" defTabSz="966788" rtl="0">
              <a:spcBef>
                <a:spcPct val="30000"/>
              </a:spcBef>
              <a:defRPr sz="1200">
                <a:solidFill>
                  <a:schemeClr val="tx1"/>
                </a:solidFill>
                <a:latin typeface="Times New Roman" pitchFamily="18" charset="0"/>
              </a:defRPr>
            </a:lvl4pPr>
            <a:lvl5pPr marL="2057400" indent="-228600" algn="l" defTabSz="966788" rtl="0">
              <a:spcBef>
                <a:spcPct val="30000"/>
              </a:spcBef>
              <a:defRPr sz="1200">
                <a:solidFill>
                  <a:schemeClr val="tx1"/>
                </a:solidFill>
                <a:latin typeface="Times New Roman" pitchFamily="18" charset="0"/>
              </a:defRPr>
            </a:lvl5pPr>
            <a:lvl6pPr marL="2514600" indent="-228600" algn="l" defTabSz="966788" rtl="0" eaLnBrk="0" fontAlgn="base" hangingPunct="0">
              <a:spcBef>
                <a:spcPct val="30000"/>
              </a:spcBef>
              <a:spcAft>
                <a:spcPct val="0"/>
              </a:spcAft>
              <a:defRPr sz="1200">
                <a:solidFill>
                  <a:schemeClr val="tx1"/>
                </a:solidFill>
                <a:latin typeface="Times New Roman" pitchFamily="18" charset="0"/>
              </a:defRPr>
            </a:lvl6pPr>
            <a:lvl7pPr marL="2971800" indent="-228600" algn="l" defTabSz="966788" rtl="0" eaLnBrk="0" fontAlgn="base" hangingPunct="0">
              <a:spcBef>
                <a:spcPct val="30000"/>
              </a:spcBef>
              <a:spcAft>
                <a:spcPct val="0"/>
              </a:spcAft>
              <a:defRPr sz="1200">
                <a:solidFill>
                  <a:schemeClr val="tx1"/>
                </a:solidFill>
                <a:latin typeface="Times New Roman" pitchFamily="18" charset="0"/>
              </a:defRPr>
            </a:lvl7pPr>
            <a:lvl8pPr marL="3429000" indent="-228600" algn="l" defTabSz="966788" rtl="0" eaLnBrk="0" fontAlgn="base" hangingPunct="0">
              <a:spcBef>
                <a:spcPct val="30000"/>
              </a:spcBef>
              <a:spcAft>
                <a:spcPct val="0"/>
              </a:spcAft>
              <a:defRPr sz="1200">
                <a:solidFill>
                  <a:schemeClr val="tx1"/>
                </a:solidFill>
                <a:latin typeface="Times New Roman" pitchFamily="18" charset="0"/>
              </a:defRPr>
            </a:lvl8pPr>
            <a:lvl9pPr marL="3886200" indent="-228600" algn="l" defTabSz="966788" rtl="0" eaLnBrk="0" fontAlgn="base" hangingPunct="0">
              <a:spcBef>
                <a:spcPct val="30000"/>
              </a:spcBef>
              <a:spcAft>
                <a:spcPct val="0"/>
              </a:spcAft>
              <a:defRPr sz="1200">
                <a:solidFill>
                  <a:schemeClr val="tx1"/>
                </a:solidFill>
                <a:latin typeface="Times New Roman" pitchFamily="18" charset="0"/>
              </a:defRPr>
            </a:lvl9pPr>
          </a:lstStyle>
          <a:p>
            <a:pPr algn="r" rtl="0" fontAlgn="base">
              <a:spcBef>
                <a:spcPct val="0"/>
              </a:spcBef>
              <a:spcAft>
                <a:spcPct val="0"/>
              </a:spcAft>
            </a:pPr>
            <a:fld id="{331B8ED4-74BC-4A1F-87E8-FE2052799E68}" type="slidenum">
              <a:rPr lang="en-US" altLang="en-US" sz="900" b="1">
                <a:solidFill>
                  <a:prstClr val="black"/>
                </a:solidFill>
                <a:latin typeface="Arial" pitchFamily="34" charset="0"/>
                <a:cs typeface="Arial" pitchFamily="34" charset="0"/>
              </a:rPr>
              <a:pPr algn="r" fontAlgn="base">
                <a:spcBef>
                  <a:spcPct val="0"/>
                </a:spcBef>
                <a:spcAft>
                  <a:spcPct val="0"/>
                </a:spcAft>
              </a:pPr>
              <a:t>33</a:t>
            </a:fld>
            <a:endParaRPr lang="en-US" altLang="en-US" sz="900" b="1" dirty="0">
              <a:solidFill>
                <a:prstClr val="black"/>
              </a:solidFill>
              <a:latin typeface="Arial" pitchFamily="34" charset="0"/>
              <a:cs typeface="Arial" pitchFamily="34" charset="0"/>
            </a:endParaRPr>
          </a:p>
        </p:txBody>
      </p:sp>
      <p:sp>
        <p:nvSpPr>
          <p:cNvPr id="267268" name="Rectangle 2"/>
          <p:cNvSpPr>
            <a:spLocks noGrp="1" noRot="1" noChangeAspect="1" noChangeArrowheads="1" noTextEdit="1"/>
          </p:cNvSpPr>
          <p:nvPr>
            <p:ph type="sldImg"/>
          </p:nvPr>
        </p:nvSpPr>
        <p:spPr>
          <a:ln/>
        </p:spPr>
      </p:sp>
      <p:sp>
        <p:nvSpPr>
          <p:cNvPr id="26726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2819605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07B94550-9309-468C-91AD-52E68BCF4909}" type="slidenum">
              <a:rPr lang="en-US" altLang="en-US">
                <a:solidFill>
                  <a:prstClr val="black"/>
                </a:solidFill>
                <a:cs typeface="Arial" pitchFamily="34" charset="0"/>
              </a:rPr>
              <a:pPr>
                <a:spcBef>
                  <a:spcPct val="0"/>
                </a:spcBef>
              </a:pPr>
              <a:t>34</a:t>
            </a:fld>
            <a:endParaRPr lang="en-US" altLang="en-US" dirty="0">
              <a:solidFill>
                <a:prstClr val="black"/>
              </a:solidFill>
              <a:cs typeface="Arial" pitchFamily="34" charset="0"/>
            </a:endParaRPr>
          </a:p>
        </p:txBody>
      </p:sp>
      <p:sp>
        <p:nvSpPr>
          <p:cNvPr id="270339" name="Rectangle 2"/>
          <p:cNvSpPr>
            <a:spLocks noGrp="1" noRot="1" noChangeAspect="1" noChangeArrowheads="1" noTextEdit="1"/>
          </p:cNvSpPr>
          <p:nvPr>
            <p:ph type="sldImg"/>
          </p:nvPr>
        </p:nvSpPr>
        <p:spPr>
          <a:xfrm>
            <a:off x="954088" y="290513"/>
            <a:ext cx="5514975" cy="4137025"/>
          </a:xfrm>
          <a:ln/>
        </p:spPr>
      </p:sp>
      <p:sp>
        <p:nvSpPr>
          <p:cNvPr id="270340" name="Rectangle 3"/>
          <p:cNvSpPr>
            <a:spLocks noGrp="1" noChangeArrowheads="1"/>
          </p:cNvSpPr>
          <p:nvPr>
            <p:ph type="body" idx="1"/>
          </p:nvPr>
        </p:nvSpPr>
        <p:spPr>
          <a:xfrm>
            <a:off x="1000125" y="4572000"/>
            <a:ext cx="5429250" cy="4064000"/>
          </a:xfrm>
          <a:noFill/>
        </p:spPr>
        <p:txBody>
          <a:bodyPr rtlCol="0"/>
          <a:lstStyle/>
          <a:p>
            <a:pPr rtl="0" eaLnBrk="1" hangingPunct="1"/>
            <a:endParaRPr lang="en-US" altLang="en-US" dirty="0" smtClean="0">
              <a:cs typeface="Arial" pitchFamily="34" charset="0"/>
            </a:endParaRPr>
          </a:p>
        </p:txBody>
      </p:sp>
    </p:spTree>
    <p:extLst>
      <p:ext uri="{BB962C8B-B14F-4D97-AF65-F5344CB8AC3E}">
        <p14:creationId xmlns:p14="http://schemas.microsoft.com/office/powerpoint/2010/main" val="517361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13"/>
          <p:cNvSpPr txBox="1">
            <a:spLocks noGrp="1" noChangeArrowheads="1"/>
          </p:cNvSpPr>
          <p:nvPr/>
        </p:nvSpPr>
        <p:spPr bwMode="auto">
          <a:xfrm>
            <a:off x="3653731" y="8540750"/>
            <a:ext cx="2975074" cy="45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653" tIns="0" rIns="17653" bIns="0" rtlCol="0" anchor="b"/>
          <a:lstStyle>
            <a:lvl1pPr algn="l" defTabSz="896938" rtl="0">
              <a:defRPr>
                <a:solidFill>
                  <a:schemeClr val="tx1"/>
                </a:solidFill>
                <a:latin typeface="Arial" pitchFamily="34" charset="0"/>
              </a:defRPr>
            </a:lvl1pPr>
            <a:lvl2pPr marL="742950" indent="-285750" algn="l" defTabSz="896938" rtl="0">
              <a:defRPr>
                <a:solidFill>
                  <a:schemeClr val="tx1"/>
                </a:solidFill>
                <a:latin typeface="Arial" pitchFamily="34" charset="0"/>
              </a:defRPr>
            </a:lvl2pPr>
            <a:lvl3pPr marL="1143000" indent="-228600" algn="l" defTabSz="896938" rtl="0">
              <a:defRPr>
                <a:solidFill>
                  <a:schemeClr val="tx1"/>
                </a:solidFill>
                <a:latin typeface="Arial" pitchFamily="34" charset="0"/>
              </a:defRPr>
            </a:lvl3pPr>
            <a:lvl4pPr marL="1600200" indent="-228600" algn="l" defTabSz="896938" rtl="0">
              <a:defRPr>
                <a:solidFill>
                  <a:schemeClr val="tx1"/>
                </a:solidFill>
                <a:latin typeface="Arial" pitchFamily="34" charset="0"/>
              </a:defRPr>
            </a:lvl4pPr>
            <a:lvl5pPr marL="2057400" indent="-228600" algn="l" defTabSz="896938" rtl="0">
              <a:defRPr>
                <a:solidFill>
                  <a:schemeClr val="tx1"/>
                </a:solidFill>
                <a:latin typeface="Arial" pitchFamily="34" charset="0"/>
              </a:defRPr>
            </a:lvl5pPr>
            <a:lvl6pPr marL="2514600" indent="-228600" algn="l" defTabSz="896938" rtl="0" eaLnBrk="0" fontAlgn="base" hangingPunct="0">
              <a:spcBef>
                <a:spcPct val="0"/>
              </a:spcBef>
              <a:spcAft>
                <a:spcPct val="0"/>
              </a:spcAft>
              <a:defRPr>
                <a:solidFill>
                  <a:schemeClr val="tx1"/>
                </a:solidFill>
                <a:latin typeface="Arial" pitchFamily="34" charset="0"/>
              </a:defRPr>
            </a:lvl6pPr>
            <a:lvl7pPr marL="2971800" indent="-228600" algn="l" defTabSz="896938" rtl="0" eaLnBrk="0" fontAlgn="base" hangingPunct="0">
              <a:spcBef>
                <a:spcPct val="0"/>
              </a:spcBef>
              <a:spcAft>
                <a:spcPct val="0"/>
              </a:spcAft>
              <a:defRPr>
                <a:solidFill>
                  <a:schemeClr val="tx1"/>
                </a:solidFill>
                <a:latin typeface="Arial" pitchFamily="34" charset="0"/>
              </a:defRPr>
            </a:lvl7pPr>
            <a:lvl8pPr marL="3429000" indent="-228600" algn="l" defTabSz="896938" rtl="0" eaLnBrk="0" fontAlgn="base" hangingPunct="0">
              <a:spcBef>
                <a:spcPct val="0"/>
              </a:spcBef>
              <a:spcAft>
                <a:spcPct val="0"/>
              </a:spcAft>
              <a:defRPr>
                <a:solidFill>
                  <a:schemeClr val="tx1"/>
                </a:solidFill>
                <a:latin typeface="Arial" pitchFamily="34" charset="0"/>
              </a:defRPr>
            </a:lvl8pPr>
            <a:lvl9pPr marL="3886200" indent="-228600" algn="l" defTabSz="896938" rtl="0" eaLnBrk="0" fontAlgn="base" hangingPunct="0">
              <a:spcBef>
                <a:spcPct val="0"/>
              </a:spcBef>
              <a:spcAft>
                <a:spcPct val="0"/>
              </a:spcAft>
              <a:defRPr>
                <a:solidFill>
                  <a:schemeClr val="tx1"/>
                </a:solidFill>
                <a:latin typeface="Arial" pitchFamily="34" charset="0"/>
              </a:defRPr>
            </a:lvl9pPr>
          </a:lstStyle>
          <a:p>
            <a:pPr algn="r" rtl="0" eaLnBrk="0" fontAlgn="base" hangingPunct="0">
              <a:spcBef>
                <a:spcPct val="0"/>
              </a:spcBef>
              <a:spcAft>
                <a:spcPct val="0"/>
              </a:spcAft>
            </a:pPr>
            <a:fld id="{B5DA8105-C5D5-45DA-9CE3-34EAB3AAB906}" type="slidenum">
              <a:rPr lang="de-DE" altLang="en-US" sz="900" i="1">
                <a:solidFill>
                  <a:prstClr val="black"/>
                </a:solidFill>
                <a:cs typeface="Arial" pitchFamily="34" charset="0"/>
              </a:rPr>
              <a:pPr algn="r" eaLnBrk="0" fontAlgn="base" hangingPunct="0">
                <a:spcBef>
                  <a:spcPct val="0"/>
                </a:spcBef>
                <a:spcAft>
                  <a:spcPct val="0"/>
                </a:spcAft>
              </a:pPr>
              <a:t>35</a:t>
            </a:fld>
            <a:endParaRPr lang="de-DE" altLang="en-US" sz="900" i="1">
              <a:solidFill>
                <a:prstClr val="black"/>
              </a:solidFill>
              <a:cs typeface="Arial" pitchFamily="34" charset="0"/>
            </a:endParaRPr>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464" tIns="42732" rIns="85464" bIns="42732" rtlCol="0"/>
          <a:lstStyle/>
          <a:p>
            <a:pPr rtl="0" eaLnBrk="1" hangingPunct="1"/>
            <a:endParaRPr lang="en-US" altLang="en-US" dirty="0" smtClean="0"/>
          </a:p>
        </p:txBody>
      </p:sp>
    </p:spTree>
    <p:extLst>
      <p:ext uri="{BB962C8B-B14F-4D97-AF65-F5344CB8AC3E}">
        <p14:creationId xmlns:p14="http://schemas.microsoft.com/office/powerpoint/2010/main" val="642635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0AEB6A61-AC0B-444E-9DB8-FE4B79312C9C}" type="slidenum">
              <a:rPr lang="en-US" altLang="en-US">
                <a:solidFill>
                  <a:prstClr val="black"/>
                </a:solidFill>
                <a:cs typeface="Arial" pitchFamily="34" charset="0"/>
              </a:rPr>
              <a:pPr>
                <a:spcBef>
                  <a:spcPct val="0"/>
                </a:spcBef>
              </a:pPr>
              <a:t>39</a:t>
            </a:fld>
            <a:endParaRPr lang="en-US" altLang="en-US" dirty="0">
              <a:solidFill>
                <a:prstClr val="black"/>
              </a:solidFill>
              <a:cs typeface="Arial" pitchFamily="34" charset="0"/>
            </a:endParaRPr>
          </a:p>
        </p:txBody>
      </p:sp>
      <p:sp>
        <p:nvSpPr>
          <p:cNvPr id="269315" name="Rectangle 13"/>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8" tIns="46849" rIns="93698" bIns="46849" rtlCol="0" anchor="b"/>
          <a:lstStyle>
            <a:lvl1pPr algn="l" defTabSz="990600" rtl="0">
              <a:spcBef>
                <a:spcPct val="30000"/>
              </a:spcBef>
              <a:defRPr sz="1200">
                <a:solidFill>
                  <a:schemeClr val="tx1"/>
                </a:solidFill>
                <a:latin typeface="Times New Roman" pitchFamily="18" charset="0"/>
              </a:defRPr>
            </a:lvl1pPr>
            <a:lvl2pPr marL="804863" indent="-309563" algn="l" defTabSz="990600" rtl="0">
              <a:spcBef>
                <a:spcPct val="30000"/>
              </a:spcBef>
              <a:defRPr sz="1200">
                <a:solidFill>
                  <a:schemeClr val="tx1"/>
                </a:solidFill>
                <a:latin typeface="Times New Roman" pitchFamily="18" charset="0"/>
              </a:defRPr>
            </a:lvl2pPr>
            <a:lvl3pPr marL="1238250" indent="-247650" algn="l" defTabSz="990600" rtl="0">
              <a:spcBef>
                <a:spcPct val="30000"/>
              </a:spcBef>
              <a:defRPr sz="1200">
                <a:solidFill>
                  <a:schemeClr val="tx1"/>
                </a:solidFill>
                <a:latin typeface="Times New Roman" pitchFamily="18" charset="0"/>
              </a:defRPr>
            </a:lvl3pPr>
            <a:lvl4pPr marL="1733550" indent="-247650" algn="l" defTabSz="990600" rtl="0">
              <a:spcBef>
                <a:spcPct val="30000"/>
              </a:spcBef>
              <a:defRPr sz="1200">
                <a:solidFill>
                  <a:schemeClr val="tx1"/>
                </a:solidFill>
                <a:latin typeface="Times New Roman" pitchFamily="18" charset="0"/>
              </a:defRPr>
            </a:lvl4pPr>
            <a:lvl5pPr marL="2228850" indent="-247650" algn="l" defTabSz="990600" rtl="0">
              <a:spcBef>
                <a:spcPct val="30000"/>
              </a:spcBef>
              <a:defRPr sz="1200">
                <a:solidFill>
                  <a:schemeClr val="tx1"/>
                </a:solidFill>
                <a:latin typeface="Times New Roman" pitchFamily="18" charset="0"/>
              </a:defRPr>
            </a:lvl5pPr>
            <a:lvl6pPr marL="2686050" indent="-247650" algn="l" defTabSz="990600" rtl="0" eaLnBrk="0" fontAlgn="base" hangingPunct="0">
              <a:spcBef>
                <a:spcPct val="30000"/>
              </a:spcBef>
              <a:spcAft>
                <a:spcPct val="0"/>
              </a:spcAft>
              <a:defRPr sz="1200">
                <a:solidFill>
                  <a:schemeClr val="tx1"/>
                </a:solidFill>
                <a:latin typeface="Times New Roman" pitchFamily="18" charset="0"/>
              </a:defRPr>
            </a:lvl6pPr>
            <a:lvl7pPr marL="3143250" indent="-247650" algn="l" defTabSz="990600" rtl="0" eaLnBrk="0" fontAlgn="base" hangingPunct="0">
              <a:spcBef>
                <a:spcPct val="30000"/>
              </a:spcBef>
              <a:spcAft>
                <a:spcPct val="0"/>
              </a:spcAft>
              <a:defRPr sz="1200">
                <a:solidFill>
                  <a:schemeClr val="tx1"/>
                </a:solidFill>
                <a:latin typeface="Times New Roman" pitchFamily="18" charset="0"/>
              </a:defRPr>
            </a:lvl7pPr>
            <a:lvl8pPr marL="3600450" indent="-247650" algn="l" defTabSz="990600" rtl="0" eaLnBrk="0" fontAlgn="base" hangingPunct="0">
              <a:spcBef>
                <a:spcPct val="30000"/>
              </a:spcBef>
              <a:spcAft>
                <a:spcPct val="0"/>
              </a:spcAft>
              <a:defRPr sz="1200">
                <a:solidFill>
                  <a:schemeClr val="tx1"/>
                </a:solidFill>
                <a:latin typeface="Times New Roman" pitchFamily="18" charset="0"/>
              </a:defRPr>
            </a:lvl8pPr>
            <a:lvl9pPr marL="4057650" indent="-247650" algn="l" defTabSz="990600" rtl="0" eaLnBrk="0" fontAlgn="base" hangingPunct="0">
              <a:spcBef>
                <a:spcPct val="30000"/>
              </a:spcBef>
              <a:spcAft>
                <a:spcPct val="0"/>
              </a:spcAft>
              <a:defRPr sz="1200">
                <a:solidFill>
                  <a:schemeClr val="tx1"/>
                </a:solidFill>
                <a:latin typeface="Times New Roman" pitchFamily="18" charset="0"/>
              </a:defRPr>
            </a:lvl9pPr>
          </a:lstStyle>
          <a:p>
            <a:pPr algn="r" rtl="0" fontAlgn="base">
              <a:spcBef>
                <a:spcPct val="0"/>
              </a:spcBef>
              <a:spcAft>
                <a:spcPct val="0"/>
              </a:spcAft>
            </a:pPr>
            <a:fld id="{4379E340-9F19-4392-9726-E12EE3903DCF}" type="slidenum">
              <a:rPr lang="de-DE" altLang="en-US">
                <a:solidFill>
                  <a:prstClr val="black"/>
                </a:solidFill>
                <a:latin typeface="Calibri" pitchFamily="34" charset="0"/>
                <a:cs typeface="Arial" pitchFamily="34" charset="0"/>
              </a:rPr>
              <a:pPr algn="r" fontAlgn="base">
                <a:spcBef>
                  <a:spcPct val="0"/>
                </a:spcBef>
                <a:spcAft>
                  <a:spcPct val="0"/>
                </a:spcAft>
              </a:pPr>
              <a:t>39</a:t>
            </a:fld>
            <a:endParaRPr lang="de-DE" altLang="en-US">
              <a:solidFill>
                <a:prstClr val="black"/>
              </a:solidFill>
              <a:latin typeface="Calibri" pitchFamily="34" charset="0"/>
              <a:cs typeface="Arial" pitchFamily="34" charset="0"/>
            </a:endParaRPr>
          </a:p>
        </p:txBody>
      </p:sp>
      <p:sp>
        <p:nvSpPr>
          <p:cNvPr id="269316" name="Rectangle 2"/>
          <p:cNvSpPr>
            <a:spLocks noGrp="1" noRot="1" noChangeAspect="1" noChangeArrowheads="1" noTextEdit="1"/>
          </p:cNvSpPr>
          <p:nvPr>
            <p:ph type="sldImg"/>
          </p:nvPr>
        </p:nvSpPr>
        <p:spPr>
          <a:xfrm>
            <a:off x="954088" y="290513"/>
            <a:ext cx="5514975" cy="4137025"/>
          </a:xfrm>
          <a:ln/>
        </p:spPr>
      </p:sp>
      <p:sp>
        <p:nvSpPr>
          <p:cNvPr id="269317" name="Rectangle 3"/>
          <p:cNvSpPr>
            <a:spLocks noGrp="1" noChangeArrowheads="1"/>
          </p:cNvSpPr>
          <p:nvPr>
            <p:ph type="body" idx="1"/>
          </p:nvPr>
        </p:nvSpPr>
        <p:spPr>
          <a:xfrm>
            <a:off x="1000125" y="4572000"/>
            <a:ext cx="5429250" cy="3701143"/>
          </a:xfrm>
          <a:noFill/>
        </p:spPr>
        <p:txBody>
          <a:bodyPr lIns="93698" tIns="46849" rIns="93698" bIns="46849" rtlCol="0"/>
          <a:lstStyle/>
          <a:p>
            <a:pPr rtl="0" eaLnBrk="1" hangingPunct="1">
              <a:spcBef>
                <a:spcPct val="0"/>
              </a:spcBef>
              <a:buFontTx/>
              <a:buChar char="•"/>
            </a:pPr>
            <a:r>
              <a:rPr lang="es-US" dirty="0">
                <a:cs typeface="Arial" pitchFamily="34" charset="0"/>
              </a:rPr>
              <a:t>Muchos accidentes por vuelco ocurren durante la carga o descarga del equipo. </a:t>
            </a:r>
          </a:p>
          <a:p>
            <a:pPr rtl="0" eaLnBrk="1" hangingPunct="1">
              <a:spcBef>
                <a:spcPct val="0"/>
              </a:spcBef>
              <a:buFontTx/>
              <a:buChar char="•"/>
            </a:pPr>
            <a:r>
              <a:rPr lang="es-US" dirty="0">
                <a:cs typeface="Arial" pitchFamily="34" charset="0"/>
              </a:rPr>
              <a:t>El equipo también puede deslizarse fuera de los tráilers o de las rampas de carga.</a:t>
            </a:r>
          </a:p>
          <a:p>
            <a:pPr rtl="0" eaLnBrk="1" hangingPunct="1">
              <a:spcBef>
                <a:spcPct val="0"/>
              </a:spcBef>
              <a:buFontTx/>
              <a:buChar char="•"/>
            </a:pPr>
            <a:r>
              <a:rPr lang="es-US" dirty="0">
                <a:cs typeface="Arial" pitchFamily="34" charset="0"/>
              </a:rPr>
              <a:t>Solamente las personas encargadas de la carga o descarga deben realizar estos procedimientos. </a:t>
            </a:r>
          </a:p>
        </p:txBody>
      </p:sp>
    </p:spTree>
    <p:extLst>
      <p:ext uri="{BB962C8B-B14F-4D97-AF65-F5344CB8AC3E}">
        <p14:creationId xmlns:p14="http://schemas.microsoft.com/office/powerpoint/2010/main" val="3448629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13"/>
          <p:cNvSpPr txBox="1">
            <a:spLocks noGrp="1" noChangeArrowheads="1"/>
          </p:cNvSpPr>
          <p:nvPr/>
        </p:nvSpPr>
        <p:spPr bwMode="auto">
          <a:xfrm>
            <a:off x="3653731" y="8540750"/>
            <a:ext cx="2975074" cy="45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653" tIns="0" rIns="17653" bIns="0" rtlCol="0" anchor="b"/>
          <a:lstStyle>
            <a:lvl1pPr algn="l" defTabSz="896938" rtl="0">
              <a:defRPr>
                <a:solidFill>
                  <a:schemeClr val="tx1"/>
                </a:solidFill>
                <a:latin typeface="Arial" pitchFamily="34" charset="0"/>
              </a:defRPr>
            </a:lvl1pPr>
            <a:lvl2pPr marL="742950" indent="-285750" algn="l" defTabSz="896938" rtl="0">
              <a:defRPr>
                <a:solidFill>
                  <a:schemeClr val="tx1"/>
                </a:solidFill>
                <a:latin typeface="Arial" pitchFamily="34" charset="0"/>
              </a:defRPr>
            </a:lvl2pPr>
            <a:lvl3pPr marL="1143000" indent="-228600" algn="l" defTabSz="896938" rtl="0">
              <a:defRPr>
                <a:solidFill>
                  <a:schemeClr val="tx1"/>
                </a:solidFill>
                <a:latin typeface="Arial" pitchFamily="34" charset="0"/>
              </a:defRPr>
            </a:lvl3pPr>
            <a:lvl4pPr marL="1600200" indent="-228600" algn="l" defTabSz="896938" rtl="0">
              <a:defRPr>
                <a:solidFill>
                  <a:schemeClr val="tx1"/>
                </a:solidFill>
                <a:latin typeface="Arial" pitchFamily="34" charset="0"/>
              </a:defRPr>
            </a:lvl4pPr>
            <a:lvl5pPr marL="2057400" indent="-228600" algn="l" defTabSz="896938" rtl="0">
              <a:defRPr>
                <a:solidFill>
                  <a:schemeClr val="tx1"/>
                </a:solidFill>
                <a:latin typeface="Arial" pitchFamily="34" charset="0"/>
              </a:defRPr>
            </a:lvl5pPr>
            <a:lvl6pPr marL="2514600" indent="-228600" algn="l" defTabSz="896938" rtl="0" eaLnBrk="0" fontAlgn="base" hangingPunct="0">
              <a:spcBef>
                <a:spcPct val="0"/>
              </a:spcBef>
              <a:spcAft>
                <a:spcPct val="0"/>
              </a:spcAft>
              <a:defRPr>
                <a:solidFill>
                  <a:schemeClr val="tx1"/>
                </a:solidFill>
                <a:latin typeface="Arial" pitchFamily="34" charset="0"/>
              </a:defRPr>
            </a:lvl6pPr>
            <a:lvl7pPr marL="2971800" indent="-228600" algn="l" defTabSz="896938" rtl="0" eaLnBrk="0" fontAlgn="base" hangingPunct="0">
              <a:spcBef>
                <a:spcPct val="0"/>
              </a:spcBef>
              <a:spcAft>
                <a:spcPct val="0"/>
              </a:spcAft>
              <a:defRPr>
                <a:solidFill>
                  <a:schemeClr val="tx1"/>
                </a:solidFill>
                <a:latin typeface="Arial" pitchFamily="34" charset="0"/>
              </a:defRPr>
            </a:lvl7pPr>
            <a:lvl8pPr marL="3429000" indent="-228600" algn="l" defTabSz="896938" rtl="0" eaLnBrk="0" fontAlgn="base" hangingPunct="0">
              <a:spcBef>
                <a:spcPct val="0"/>
              </a:spcBef>
              <a:spcAft>
                <a:spcPct val="0"/>
              </a:spcAft>
              <a:defRPr>
                <a:solidFill>
                  <a:schemeClr val="tx1"/>
                </a:solidFill>
                <a:latin typeface="Arial" pitchFamily="34" charset="0"/>
              </a:defRPr>
            </a:lvl8pPr>
            <a:lvl9pPr marL="3886200" indent="-228600" algn="l" defTabSz="896938" rtl="0" eaLnBrk="0" fontAlgn="base" hangingPunct="0">
              <a:spcBef>
                <a:spcPct val="0"/>
              </a:spcBef>
              <a:spcAft>
                <a:spcPct val="0"/>
              </a:spcAft>
              <a:defRPr>
                <a:solidFill>
                  <a:schemeClr val="tx1"/>
                </a:solidFill>
                <a:latin typeface="Arial" pitchFamily="34" charset="0"/>
              </a:defRPr>
            </a:lvl9pPr>
          </a:lstStyle>
          <a:p>
            <a:pPr algn="r" rtl="0" eaLnBrk="0" fontAlgn="base" hangingPunct="0">
              <a:spcBef>
                <a:spcPct val="0"/>
              </a:spcBef>
              <a:spcAft>
                <a:spcPct val="0"/>
              </a:spcAft>
            </a:pPr>
            <a:fld id="{2A789E2E-EB9F-408C-84FF-A7A502711968}" type="slidenum">
              <a:rPr lang="de-DE" altLang="en-US" sz="900" i="1">
                <a:solidFill>
                  <a:prstClr val="black"/>
                </a:solidFill>
                <a:cs typeface="Arial" pitchFamily="34" charset="0"/>
              </a:rPr>
              <a:pPr algn="r" eaLnBrk="0" fontAlgn="base" hangingPunct="0">
                <a:spcBef>
                  <a:spcPct val="0"/>
                </a:spcBef>
                <a:spcAft>
                  <a:spcPct val="0"/>
                </a:spcAft>
              </a:pPr>
              <a:t>41</a:t>
            </a:fld>
            <a:endParaRPr lang="de-DE" altLang="en-US" sz="900" i="1">
              <a:solidFill>
                <a:prstClr val="black"/>
              </a:solidFill>
              <a:cs typeface="Arial" pitchFamily="34" charset="0"/>
            </a:endParaRPr>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464" tIns="42732" rIns="85464" bIns="42732" rtlCol="0"/>
          <a:lstStyle/>
          <a:p>
            <a:pPr rtl="0" eaLnBrk="1" hangingPunct="1"/>
            <a:endParaRPr lang="en-US" altLang="en-US" dirty="0" smtClean="0"/>
          </a:p>
        </p:txBody>
      </p:sp>
    </p:spTree>
    <p:extLst>
      <p:ext uri="{BB962C8B-B14F-4D97-AF65-F5344CB8AC3E}">
        <p14:creationId xmlns:p14="http://schemas.microsoft.com/office/powerpoint/2010/main" val="3719616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33307449-5022-4B46-B486-C1C3310845F3}" type="slidenum">
              <a:rPr lang="en-US" altLang="en-US">
                <a:solidFill>
                  <a:prstClr val="black"/>
                </a:solidFill>
                <a:cs typeface="Arial" pitchFamily="34" charset="0"/>
              </a:rPr>
              <a:pPr>
                <a:spcBef>
                  <a:spcPct val="0"/>
                </a:spcBef>
              </a:pPr>
              <a:t>6</a:t>
            </a:fld>
            <a:endParaRPr lang="en-US" altLang="en-US" dirty="0">
              <a:solidFill>
                <a:prstClr val="black"/>
              </a:solidFill>
              <a:cs typeface="Arial" pitchFamily="34" charset="0"/>
            </a:endParaRPr>
          </a:p>
        </p:txBody>
      </p:sp>
      <p:sp>
        <p:nvSpPr>
          <p:cNvPr id="259075" name="Rectangle 2"/>
          <p:cNvSpPr>
            <a:spLocks noGrp="1" noRot="1" noChangeAspect="1" noChangeArrowheads="1" noTextEdit="1"/>
          </p:cNvSpPr>
          <p:nvPr>
            <p:ph type="sldImg"/>
          </p:nvPr>
        </p:nvSpPr>
        <p:spPr>
          <a:xfrm>
            <a:off x="954088" y="290513"/>
            <a:ext cx="5514975" cy="4137025"/>
          </a:xfrm>
          <a:ln/>
        </p:spPr>
      </p:sp>
      <p:sp>
        <p:nvSpPr>
          <p:cNvPr id="259076" name="Rectangle 3"/>
          <p:cNvSpPr>
            <a:spLocks noGrp="1" noChangeArrowheads="1"/>
          </p:cNvSpPr>
          <p:nvPr>
            <p:ph type="body" idx="1"/>
          </p:nvPr>
        </p:nvSpPr>
        <p:spPr>
          <a:xfrm>
            <a:off x="1000125" y="4572000"/>
            <a:ext cx="5429250" cy="4064000"/>
          </a:xfrm>
          <a:noFill/>
        </p:spPr>
        <p:txBody>
          <a:bodyPr rtlCol="0"/>
          <a:lstStyle/>
          <a:p>
            <a:pPr rtl="0" eaLnBrk="1" hangingPunct="1"/>
            <a:endParaRPr lang="en-US" altLang="en-US" dirty="0" smtClean="0">
              <a:cs typeface="Arial" pitchFamily="34" charset="0"/>
            </a:endParaRPr>
          </a:p>
        </p:txBody>
      </p:sp>
    </p:spTree>
    <p:extLst>
      <p:ext uri="{BB962C8B-B14F-4D97-AF65-F5344CB8AC3E}">
        <p14:creationId xmlns:p14="http://schemas.microsoft.com/office/powerpoint/2010/main" val="3777564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fld id="{05C65A1B-FF2E-4752-8F7A-3A871B183E55}" type="slidenum">
              <a:rPr lang="en-US" altLang="en-US" smtClean="0"/>
              <a:pPr eaLnBrk="1" hangingPunct="1"/>
              <a:t>45</a:t>
            </a:fld>
            <a:endParaRPr lang="en-US" altLang="en-US" dirty="0" smtClean="0"/>
          </a:p>
        </p:txBody>
      </p:sp>
      <p:sp>
        <p:nvSpPr>
          <p:cNvPr id="25603" name="Rectangle 8"/>
          <p:cNvSpPr>
            <a:spLocks noGrp="1" noChangeArrowheads="1"/>
          </p:cNvSpPr>
          <p:nvPr>
            <p:ph type="hdr" sz="quarter"/>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r>
              <a:rPr lang="es-US" dirty="0"/>
              <a:t>Foco de Construcción Cuatro: Peligros de Golpes</a:t>
            </a:r>
          </a:p>
          <a:p>
            <a:pPr rtl="0" eaLnBrk="1" hangingPunct="1"/>
            <a:r>
              <a:rPr lang="es-US" dirty="0"/>
              <a:t>Presentación sobre Reconocimiento de Peligros</a:t>
            </a:r>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p:spPr>
        <p:txBody>
          <a:bodyPr rtlCol="0"/>
          <a:lstStyle/>
          <a:p>
            <a:pPr rtl="0" eaLnBrk="1" hangingPunct="1"/>
            <a:endParaRPr lang="en-US" altLang="en-US" dirty="0" smtClean="0"/>
          </a:p>
        </p:txBody>
      </p:sp>
    </p:spTree>
    <p:extLst>
      <p:ext uri="{BB962C8B-B14F-4D97-AF65-F5344CB8AC3E}">
        <p14:creationId xmlns:p14="http://schemas.microsoft.com/office/powerpoint/2010/main" val="3166514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2B380741-D04A-4E63-B6BC-B24AA43E26EB}" type="slidenum">
              <a:rPr lang="en-US" altLang="en-US">
                <a:solidFill>
                  <a:prstClr val="black"/>
                </a:solidFill>
                <a:cs typeface="Arial" pitchFamily="34" charset="0"/>
              </a:rPr>
              <a:pPr>
                <a:spcBef>
                  <a:spcPct val="0"/>
                </a:spcBef>
              </a:pPr>
              <a:t>53</a:t>
            </a:fld>
            <a:endParaRPr lang="en-US" altLang="en-US" dirty="0">
              <a:solidFill>
                <a:prstClr val="black"/>
              </a:solidFill>
              <a:cs typeface="Arial" pitchFamily="34" charset="0"/>
            </a:endParaRPr>
          </a:p>
        </p:txBody>
      </p:sp>
      <p:sp>
        <p:nvSpPr>
          <p:cNvPr id="273411" name="Rectangle 2"/>
          <p:cNvSpPr>
            <a:spLocks noGrp="1" noRot="1" noChangeAspect="1" noChangeArrowheads="1" noTextEdit="1"/>
          </p:cNvSpPr>
          <p:nvPr>
            <p:ph type="sldImg"/>
          </p:nvPr>
        </p:nvSpPr>
        <p:spPr>
          <a:xfrm>
            <a:off x="957263" y="290513"/>
            <a:ext cx="5514975" cy="4137025"/>
          </a:xfrm>
          <a:ln/>
        </p:spPr>
      </p:sp>
      <p:sp>
        <p:nvSpPr>
          <p:cNvPr id="273412" name="Rectangle 3"/>
          <p:cNvSpPr>
            <a:spLocks noGrp="1" noChangeArrowheads="1"/>
          </p:cNvSpPr>
          <p:nvPr>
            <p:ph type="body" idx="1"/>
          </p:nvPr>
        </p:nvSpPr>
        <p:spPr>
          <a:xfrm>
            <a:off x="1000125" y="4572000"/>
            <a:ext cx="5429250" cy="3701143"/>
          </a:xfrm>
          <a:noFill/>
        </p:spPr>
        <p:txBody>
          <a:bodyPr rtlCol="0"/>
          <a:lstStyle/>
          <a:p>
            <a:pPr rtl="0" eaLnBrk="1" hangingPunct="1"/>
            <a:r>
              <a:rPr lang="es-US" dirty="0">
                <a:cs typeface="Arial" pitchFamily="34" charset="0"/>
              </a:rPr>
              <a:t>NUNCA trabaje debajo de equipos solamente sostenidos por gatos o por sus propios sistemas hidráulicos.</a:t>
            </a:r>
          </a:p>
          <a:p>
            <a:pPr rtl="0" eaLnBrk="1" hangingPunct="1"/>
            <a:r>
              <a:rPr lang="es-US" dirty="0">
                <a:cs typeface="Arial" pitchFamily="34" charset="0"/>
              </a:rPr>
              <a:t>Todos los equipos deben ser apagados adecuadamente, estacionados con sus frenos de mano accionados y correctamente inmovilizados antes de que los trabajadores de mantenimiento puedan realizar sus tareas alrededor o debajo de los mismos. </a:t>
            </a:r>
          </a:p>
        </p:txBody>
      </p:sp>
    </p:spTree>
    <p:extLst>
      <p:ext uri="{BB962C8B-B14F-4D97-AF65-F5344CB8AC3E}">
        <p14:creationId xmlns:p14="http://schemas.microsoft.com/office/powerpoint/2010/main" val="548093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6"/>
          <p:cNvSpPr>
            <a:spLocks noGrp="1" noChangeArrowheads="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r>
              <a:rPr lang="es-US" dirty="0">
                <a:solidFill>
                  <a:srgbClr val="000000"/>
                </a:solidFill>
                <a:latin typeface="Arial" pitchFamily="34" charset="0"/>
                <a:cs typeface="Times New Roman" pitchFamily="18" charset="0"/>
              </a:rPr>
              <a:t>Programa de Becas de Capacitación de Susan Harwood (2005)</a:t>
            </a:r>
            <a:r>
              <a:rPr lang="en-US" altLang="en-US" dirty="0">
                <a:solidFill>
                  <a:srgbClr val="000000"/>
                </a:solidFill>
                <a:latin typeface="Arial" pitchFamily="34" charset="0"/>
                <a:cs typeface="Times New Roman" pitchFamily="18" charset="0"/>
              </a:rPr>
              <a:t/>
            </a:r>
            <a:br>
              <a:rPr lang="en-US" altLang="en-US" dirty="0">
                <a:solidFill>
                  <a:srgbClr val="000000"/>
                </a:solidFill>
                <a:latin typeface="Arial" pitchFamily="34" charset="0"/>
                <a:cs typeface="Times New Roman" pitchFamily="18" charset="0"/>
              </a:rPr>
            </a:br>
            <a:r>
              <a:rPr lang="es-US" dirty="0">
                <a:solidFill>
                  <a:srgbClr val="000000"/>
                </a:solidFill>
                <a:latin typeface="Arial" pitchFamily="34" charset="0"/>
                <a:cs typeface="Times New Roman" pitchFamily="18" charset="0"/>
              </a:rPr>
              <a:t>Identifique Cuatro Peligros en la Industria de la Construcción </a:t>
            </a:r>
          </a:p>
        </p:txBody>
      </p:sp>
      <p:sp>
        <p:nvSpPr>
          <p:cNvPr id="272387" name="Rectangle 7"/>
          <p:cNvSpPr>
            <a:spLocks noGrp="1" noChangeArrowheads="1"/>
          </p:cNvSpPr>
          <p:nvPr>
            <p:ph type="sldNum" sz="quarter" idx="5"/>
          </p:nvPr>
        </p:nvSpPr>
        <p:spPr>
          <a:noFill/>
        </p:spPr>
        <p:txBody>
          <a:bodyPr rtlCol="0"/>
          <a:lstStyle>
            <a:lvl1pPr algn="l" defTabSz="914485" rtl="0">
              <a:defRPr>
                <a:solidFill>
                  <a:schemeClr val="tx1"/>
                </a:solidFill>
                <a:latin typeface="Arial" pitchFamily="34" charset="0"/>
              </a:defRPr>
            </a:lvl1pPr>
            <a:lvl2pPr marL="702756" indent="-270291" algn="l" defTabSz="914485" rtl="0">
              <a:defRPr>
                <a:solidFill>
                  <a:schemeClr val="tx1"/>
                </a:solidFill>
                <a:latin typeface="Arial" pitchFamily="34" charset="0"/>
              </a:defRPr>
            </a:lvl2pPr>
            <a:lvl3pPr marL="1081164" indent="-216233" algn="l" defTabSz="914485" rtl="0">
              <a:defRPr>
                <a:solidFill>
                  <a:schemeClr val="tx1"/>
                </a:solidFill>
                <a:latin typeface="Arial" pitchFamily="34" charset="0"/>
              </a:defRPr>
            </a:lvl3pPr>
            <a:lvl4pPr marL="1513629" indent="-216233" algn="l" defTabSz="914485" rtl="0">
              <a:defRPr>
                <a:solidFill>
                  <a:schemeClr val="tx1"/>
                </a:solidFill>
                <a:latin typeface="Arial" pitchFamily="34" charset="0"/>
              </a:defRPr>
            </a:lvl4pPr>
            <a:lvl5pPr marL="1946095" indent="-216233" algn="l" defTabSz="914485" rtl="0">
              <a:defRPr>
                <a:solidFill>
                  <a:schemeClr val="tx1"/>
                </a:solidFill>
                <a:latin typeface="Arial" pitchFamily="34" charset="0"/>
              </a:defRPr>
            </a:lvl5pPr>
            <a:lvl6pPr marL="2378560" indent="-216233" algn="l" defTabSz="914485" rtl="0" eaLnBrk="0" fontAlgn="base" hangingPunct="0">
              <a:spcBef>
                <a:spcPct val="0"/>
              </a:spcBef>
              <a:spcAft>
                <a:spcPct val="0"/>
              </a:spcAft>
              <a:defRPr>
                <a:solidFill>
                  <a:schemeClr val="tx1"/>
                </a:solidFill>
                <a:latin typeface="Arial" pitchFamily="34" charset="0"/>
              </a:defRPr>
            </a:lvl6pPr>
            <a:lvl7pPr marL="2811026" indent="-216233" algn="l" defTabSz="914485" rtl="0" eaLnBrk="0" fontAlgn="base" hangingPunct="0">
              <a:spcBef>
                <a:spcPct val="0"/>
              </a:spcBef>
              <a:spcAft>
                <a:spcPct val="0"/>
              </a:spcAft>
              <a:defRPr>
                <a:solidFill>
                  <a:schemeClr val="tx1"/>
                </a:solidFill>
                <a:latin typeface="Arial" pitchFamily="34" charset="0"/>
              </a:defRPr>
            </a:lvl7pPr>
            <a:lvl8pPr marL="3243491" indent="-216233" algn="l" defTabSz="914485" rtl="0" eaLnBrk="0" fontAlgn="base" hangingPunct="0">
              <a:spcBef>
                <a:spcPct val="0"/>
              </a:spcBef>
              <a:spcAft>
                <a:spcPct val="0"/>
              </a:spcAft>
              <a:defRPr>
                <a:solidFill>
                  <a:schemeClr val="tx1"/>
                </a:solidFill>
                <a:latin typeface="Arial" pitchFamily="34" charset="0"/>
              </a:defRPr>
            </a:lvl8pPr>
            <a:lvl9pPr marL="3675957" indent="-216233" algn="l" defTabSz="914485" rtl="0" eaLnBrk="0" fontAlgn="base" hangingPunct="0">
              <a:spcBef>
                <a:spcPct val="0"/>
              </a:spcBef>
              <a:spcAft>
                <a:spcPct val="0"/>
              </a:spcAft>
              <a:defRPr>
                <a:solidFill>
                  <a:schemeClr val="tx1"/>
                </a:solidFill>
                <a:latin typeface="Arial" pitchFamily="34" charset="0"/>
              </a:defRPr>
            </a:lvl9pPr>
          </a:lstStyle>
          <a:p>
            <a:pPr rtl="0"/>
            <a:fld id="{234B3562-684C-40CD-9CE9-843A5CD05ADF}" type="slidenum">
              <a:rPr lang="en-US" altLang="en-US">
                <a:solidFill>
                  <a:prstClr val="black"/>
                </a:solidFill>
                <a:latin typeface="Times New Roman" pitchFamily="18" charset="0"/>
              </a:rPr>
              <a:pPr/>
              <a:t>57</a:t>
            </a:fld>
            <a:endParaRPr lang="en-US" altLang="en-US" dirty="0">
              <a:solidFill>
                <a:prstClr val="black"/>
              </a:solidFill>
              <a:latin typeface="Times New Roman" pitchFamily="18" charset="0"/>
            </a:endParaRPr>
          </a:p>
        </p:txBody>
      </p:sp>
      <p:sp>
        <p:nvSpPr>
          <p:cNvPr id="272388" name="Rectangle 2"/>
          <p:cNvSpPr>
            <a:spLocks noGrp="1" noRot="1" noChangeAspect="1" noChangeArrowheads="1" noTextEdit="1"/>
          </p:cNvSpPr>
          <p:nvPr>
            <p:ph type="sldImg"/>
          </p:nvPr>
        </p:nvSpPr>
        <p:spPr>
          <a:xfrm>
            <a:off x="1144588" y="685800"/>
            <a:ext cx="4570412" cy="3429000"/>
          </a:xfrm>
          <a:ln/>
        </p:spPr>
      </p:sp>
      <p:sp>
        <p:nvSpPr>
          <p:cNvPr id="2723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a:r>
              <a:rPr lang="es-US" dirty="0">
                <a:latin typeface="Arial" pitchFamily="34" charset="0"/>
                <a:cs typeface="Arial" pitchFamily="34" charset="0"/>
              </a:rPr>
              <a:t>Este camión chocó con una línea eléctrica de alto voltaje.  El conductor del camión entró en pánico y saltó del mismo.  Afortunadamente, el conductor se salvó, pero más tarde, alguien intentó volver a subir al camión sólo para hacer descender la plataforma, tocó el suelo y el camión al mismo tiempo y falleció.</a:t>
            </a:r>
          </a:p>
        </p:txBody>
      </p:sp>
    </p:spTree>
    <p:extLst>
      <p:ext uri="{BB962C8B-B14F-4D97-AF65-F5344CB8AC3E}">
        <p14:creationId xmlns:p14="http://schemas.microsoft.com/office/powerpoint/2010/main" val="505662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ftr" sz="quarter" idx="4"/>
          </p:nvPr>
        </p:nvSpPr>
        <p:spPr/>
        <p:txBody>
          <a:bodyPr rtlCol="0"/>
          <a:lstStyle/>
          <a:p>
            <a:pPr rtl="0">
              <a:defRPr/>
            </a:pPr>
            <a:r>
              <a:rPr lang="es-US" dirty="0"/>
              <a:t>Programa de Becas de Capacitación de Susan Harwood (2006)</a:t>
            </a:r>
            <a:r>
              <a:rPr lang="en-US" dirty="0" smtClean="0"/>
              <a:t/>
            </a:r>
            <a:br>
              <a:rPr lang="en-US" dirty="0" smtClean="0"/>
            </a:br>
            <a:r>
              <a:rPr lang="es-US" dirty="0"/>
              <a:t>Identifique Cuatro Peligros en la Industria de la Construcción </a:t>
            </a:r>
          </a:p>
        </p:txBody>
      </p:sp>
      <p:sp>
        <p:nvSpPr>
          <p:cNvPr id="64515" name="Rectangle 5"/>
          <p:cNvSpPr>
            <a:spLocks noGrp="1" noChangeArrowheads="1"/>
          </p:cNvSpPr>
          <p:nvPr>
            <p:ph type="sldNum" sz="quarter" idx="5"/>
          </p:nvPr>
        </p:nvSpPr>
        <p:spPr/>
        <p:txBody>
          <a:bodyPr rtlCol="0"/>
          <a:lstStyle/>
          <a:p>
            <a:pPr rtl="0">
              <a:defRPr/>
            </a:pPr>
            <a:fld id="{E7461367-0660-4B0B-9B7D-F320BC3C315D}" type="slidenum">
              <a:rPr lang="en-US" smtClean="0"/>
              <a:pPr>
                <a:defRPr/>
              </a:pPr>
              <a:t>59</a:t>
            </a:fld>
            <a:endParaRPr lang="en-US" dirty="0" smtClean="0"/>
          </a:p>
        </p:txBody>
      </p:sp>
      <p:sp>
        <p:nvSpPr>
          <p:cNvPr id="6554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r>
              <a:rPr lang="es-US" dirty="0"/>
              <a:t>Hable acerca del proceso de dispersión del voltaje por la resistencia del suelo.  Se pueden generar campos energéticos alrededor del objeto conectado a tierra.  Si una persona cruza por dos niveles de voltaje diferentes o toca un objeto que se encuentra en un nivel diferente, la electricidad puede atravesar el cuerpo.</a:t>
            </a:r>
          </a:p>
        </p:txBody>
      </p:sp>
    </p:spTree>
    <p:extLst>
      <p:ext uri="{BB962C8B-B14F-4D97-AF65-F5344CB8AC3E}">
        <p14:creationId xmlns:p14="http://schemas.microsoft.com/office/powerpoint/2010/main" val="2357217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ftr" sz="quarter" idx="4"/>
          </p:nvPr>
        </p:nvSpPr>
        <p:spPr/>
        <p:txBody>
          <a:bodyPr rtlCol="0"/>
          <a:lstStyle/>
          <a:p>
            <a:pPr rtl="0">
              <a:defRPr/>
            </a:pPr>
            <a:r>
              <a:rPr lang="es-US" dirty="0"/>
              <a:t>Programa de Becas de Capacitación de Susan Harwood (2006)</a:t>
            </a:r>
            <a:r>
              <a:rPr lang="en-US" dirty="0" smtClean="0"/>
              <a:t/>
            </a:r>
            <a:br>
              <a:rPr lang="en-US" dirty="0" smtClean="0"/>
            </a:br>
            <a:r>
              <a:rPr lang="es-US" dirty="0"/>
              <a:t>Identifique Cuatro Peligros en la Industria de la Construcción </a:t>
            </a:r>
          </a:p>
        </p:txBody>
      </p:sp>
      <p:sp>
        <p:nvSpPr>
          <p:cNvPr id="65539" name="Rectangle 5"/>
          <p:cNvSpPr>
            <a:spLocks noGrp="1" noChangeArrowheads="1"/>
          </p:cNvSpPr>
          <p:nvPr>
            <p:ph type="sldNum" sz="quarter" idx="5"/>
          </p:nvPr>
        </p:nvSpPr>
        <p:spPr/>
        <p:txBody>
          <a:bodyPr rtlCol="0"/>
          <a:lstStyle/>
          <a:p>
            <a:pPr rtl="0">
              <a:defRPr/>
            </a:pPr>
            <a:fld id="{F8095909-7E4B-4D1B-A1C5-E64D3023E47C}" type="slidenum">
              <a:rPr lang="en-US" smtClean="0"/>
              <a:pPr>
                <a:defRPr/>
              </a:pPr>
              <a:t>60</a:t>
            </a:fld>
            <a:endParaRPr lang="en-US" dirty="0" smtClean="0"/>
          </a:p>
        </p:txBody>
      </p:sp>
      <p:sp>
        <p:nvSpPr>
          <p:cNvPr id="6656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r>
              <a:rPr lang="es-US" dirty="0"/>
              <a:t>Los sistemas de distribución de energía muchas veces tienen cortadores de circuitos incluidos.</a:t>
            </a:r>
          </a:p>
          <a:p>
            <a:pPr rtl="0" eaLnBrk="1" hangingPunct="1"/>
            <a:r>
              <a:rPr lang="es-US" dirty="0"/>
              <a:t>Estos son relevadores que desconectarán los sistemas por un período de tiempo (Generalmente de 3 a 30 segundos) para permitir que algún objeto, como una rama de árbol, caiga fuera de los mismos.</a:t>
            </a:r>
          </a:p>
          <a:p>
            <a:pPr rtl="0" eaLnBrk="1" hangingPunct="1"/>
            <a:r>
              <a:rPr lang="es-US" dirty="0"/>
              <a:t>Estos relevadores reprogramarán luego la línea, que volverá a tener electricidad.</a:t>
            </a:r>
          </a:p>
          <a:p>
            <a:pPr rtl="0" eaLnBrk="1" hangingPunct="1"/>
            <a:r>
              <a:rPr lang="es-US" dirty="0"/>
              <a:t>Ésto puede suceder 2 o 3 veces antes de que el cortador desconecte el sistema por completo para que quede sin electricidad hasta que se lo vuelva a programar manualmente.</a:t>
            </a:r>
          </a:p>
        </p:txBody>
      </p:sp>
    </p:spTree>
    <p:extLst>
      <p:ext uri="{BB962C8B-B14F-4D97-AF65-F5344CB8AC3E}">
        <p14:creationId xmlns:p14="http://schemas.microsoft.com/office/powerpoint/2010/main" val="1451039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ftr" sz="quarter" idx="4"/>
          </p:nvPr>
        </p:nvSpPr>
        <p:spPr/>
        <p:txBody>
          <a:bodyPr rtlCol="0"/>
          <a:lstStyle/>
          <a:p>
            <a:pPr rtl="0">
              <a:defRPr/>
            </a:pPr>
            <a:r>
              <a:rPr lang="es-US" dirty="0"/>
              <a:t>Programa de Becas de Capacitación de Susan Harwood (2006)</a:t>
            </a:r>
            <a:r>
              <a:rPr lang="en-US" dirty="0" smtClean="0"/>
              <a:t/>
            </a:r>
            <a:br>
              <a:rPr lang="en-US" dirty="0" smtClean="0"/>
            </a:br>
            <a:r>
              <a:rPr lang="es-US" dirty="0"/>
              <a:t>Identifique Cuatro Peligros en la Industria de la Construcción </a:t>
            </a:r>
          </a:p>
        </p:txBody>
      </p:sp>
      <p:sp>
        <p:nvSpPr>
          <p:cNvPr id="66563" name="Rectangle 5"/>
          <p:cNvSpPr>
            <a:spLocks noGrp="1" noChangeArrowheads="1"/>
          </p:cNvSpPr>
          <p:nvPr>
            <p:ph type="sldNum" sz="quarter" idx="5"/>
          </p:nvPr>
        </p:nvSpPr>
        <p:spPr/>
        <p:txBody>
          <a:bodyPr rtlCol="0"/>
          <a:lstStyle/>
          <a:p>
            <a:pPr rtl="0">
              <a:defRPr/>
            </a:pPr>
            <a:fld id="{DFF9375E-C35E-4645-A427-B062C06221B6}" type="slidenum">
              <a:rPr lang="en-US" smtClean="0"/>
              <a:pPr>
                <a:defRPr/>
              </a:pPr>
              <a:t>61</a:t>
            </a:fld>
            <a:endParaRPr lang="en-US" dirty="0" smtClean="0"/>
          </a:p>
        </p:txBody>
      </p:sp>
      <p:sp>
        <p:nvSpPr>
          <p:cNvPr id="6758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endParaRPr lang="en-US" altLang="en-US" dirty="0" smtClean="0"/>
          </a:p>
        </p:txBody>
      </p:sp>
    </p:spTree>
    <p:extLst>
      <p:ext uri="{BB962C8B-B14F-4D97-AF65-F5344CB8AC3E}">
        <p14:creationId xmlns:p14="http://schemas.microsoft.com/office/powerpoint/2010/main" val="1757909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xfrm>
            <a:off x="1144588" y="685800"/>
            <a:ext cx="4570412" cy="3429000"/>
          </a:xfrm>
          <a:ln/>
        </p:spPr>
      </p:sp>
      <p:sp>
        <p:nvSpPr>
          <p:cNvPr id="281603"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743944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xfrm>
            <a:off x="1144588" y="685800"/>
            <a:ext cx="4570412" cy="3429000"/>
          </a:xfrm>
          <a:ln/>
        </p:spPr>
      </p:sp>
      <p:sp>
        <p:nvSpPr>
          <p:cNvPr id="282627"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33890411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xfrm>
            <a:off x="1144588" y="685800"/>
            <a:ext cx="4570412" cy="3429000"/>
          </a:xfrm>
          <a:ln/>
        </p:spPr>
      </p:sp>
      <p:sp>
        <p:nvSpPr>
          <p:cNvPr id="283651"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1354740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1144588" y="685800"/>
            <a:ext cx="4570412" cy="3429000"/>
          </a:xfrm>
          <a:ln/>
        </p:spPr>
      </p:sp>
      <p:sp>
        <p:nvSpPr>
          <p:cNvPr id="284675"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2342769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5A032325-45E3-455A-9F3C-ED25FEE2FB16}" type="slidenum">
              <a:rPr lang="en-US" altLang="en-US">
                <a:solidFill>
                  <a:prstClr val="black"/>
                </a:solidFill>
                <a:cs typeface="Arial" pitchFamily="34" charset="0"/>
              </a:rPr>
              <a:pPr>
                <a:spcBef>
                  <a:spcPct val="0"/>
                </a:spcBef>
              </a:pPr>
              <a:t>9</a:t>
            </a:fld>
            <a:endParaRPr lang="en-US" altLang="en-US" dirty="0">
              <a:solidFill>
                <a:prstClr val="black"/>
              </a:solidFill>
              <a:cs typeface="Arial" pitchFamily="34" charset="0"/>
            </a:endParaRPr>
          </a:p>
        </p:txBody>
      </p:sp>
      <p:sp>
        <p:nvSpPr>
          <p:cNvPr id="260099" name="Rectangle 2"/>
          <p:cNvSpPr>
            <a:spLocks noGrp="1" noRot="1" noChangeAspect="1" noChangeArrowheads="1" noTextEdit="1"/>
          </p:cNvSpPr>
          <p:nvPr>
            <p:ph type="sldImg"/>
          </p:nvPr>
        </p:nvSpPr>
        <p:spPr>
          <a:xfrm>
            <a:off x="954088" y="290513"/>
            <a:ext cx="5514975" cy="4137025"/>
          </a:xfrm>
          <a:ln/>
        </p:spPr>
      </p:sp>
      <p:sp>
        <p:nvSpPr>
          <p:cNvPr id="260100" name="Rectangle 3"/>
          <p:cNvSpPr>
            <a:spLocks noGrp="1" noChangeArrowheads="1"/>
          </p:cNvSpPr>
          <p:nvPr>
            <p:ph type="body" idx="1"/>
          </p:nvPr>
        </p:nvSpPr>
        <p:spPr>
          <a:xfrm>
            <a:off x="1000125" y="4572000"/>
            <a:ext cx="5429250" cy="4064000"/>
          </a:xfrm>
          <a:noFill/>
        </p:spPr>
        <p:txBody>
          <a:bodyPr rtlCol="0"/>
          <a:lstStyle/>
          <a:p>
            <a:pPr rtl="0" eaLnBrk="1" hangingPunct="1"/>
            <a:r>
              <a:rPr lang="es-US" dirty="0">
                <a:cs typeface="Arial" pitchFamily="34" charset="0"/>
              </a:rPr>
              <a:t>Hable acerca de cómo las sombras pueden ocultar a los trabajadores.</a:t>
            </a:r>
          </a:p>
          <a:p>
            <a:pPr rtl="0" eaLnBrk="1" hangingPunct="1"/>
            <a:r>
              <a:rPr lang="es-US" dirty="0">
                <a:cs typeface="Arial" pitchFamily="34" charset="0"/>
              </a:rPr>
              <a:t>Hable acerca de la necesidad de contar con vestimenta de alta visibilidad.</a:t>
            </a:r>
          </a:p>
        </p:txBody>
      </p:sp>
    </p:spTree>
    <p:extLst>
      <p:ext uri="{BB962C8B-B14F-4D97-AF65-F5344CB8AC3E}">
        <p14:creationId xmlns:p14="http://schemas.microsoft.com/office/powerpoint/2010/main" val="2970159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xfrm>
            <a:off x="1144588" y="685800"/>
            <a:ext cx="4570412" cy="3429000"/>
          </a:xfrm>
          <a:ln/>
        </p:spPr>
      </p:sp>
      <p:sp>
        <p:nvSpPr>
          <p:cNvPr id="285699"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295699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xfrm>
            <a:off x="1144588" y="685800"/>
            <a:ext cx="4570412" cy="3429000"/>
          </a:xfrm>
          <a:ln/>
        </p:spPr>
      </p:sp>
      <p:sp>
        <p:nvSpPr>
          <p:cNvPr id="286723" name="Rectangle 3"/>
          <p:cNvSpPr>
            <a:spLocks noGrp="1" noChangeArrowheads="1"/>
          </p:cNvSpPr>
          <p:nvPr>
            <p:ph type="body" idx="1"/>
          </p:nvPr>
        </p:nvSpPr>
        <p:spPr>
          <a:xfrm>
            <a:off x="913805" y="4345214"/>
            <a:ext cx="5030391" cy="4112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3290146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rtlCol="0"/>
          <a:lstStyle>
            <a:lvl1pPr algn="l" defTabSz="935507" rtl="0">
              <a:defRPr>
                <a:solidFill>
                  <a:schemeClr val="tx1"/>
                </a:solidFill>
                <a:latin typeface="Arial" pitchFamily="34" charset="0"/>
              </a:defRPr>
            </a:lvl1pPr>
            <a:lvl2pPr marL="702756" indent="-270291" algn="l" defTabSz="935507" rtl="0">
              <a:defRPr>
                <a:solidFill>
                  <a:schemeClr val="tx1"/>
                </a:solidFill>
                <a:latin typeface="Arial" pitchFamily="34" charset="0"/>
              </a:defRPr>
            </a:lvl2pPr>
            <a:lvl3pPr marL="1081164" indent="-216233" algn="l" defTabSz="935507" rtl="0">
              <a:defRPr>
                <a:solidFill>
                  <a:schemeClr val="tx1"/>
                </a:solidFill>
                <a:latin typeface="Arial" pitchFamily="34" charset="0"/>
              </a:defRPr>
            </a:lvl3pPr>
            <a:lvl4pPr marL="1513629" indent="-216233" algn="l" defTabSz="935507" rtl="0">
              <a:defRPr>
                <a:solidFill>
                  <a:schemeClr val="tx1"/>
                </a:solidFill>
                <a:latin typeface="Arial" pitchFamily="34" charset="0"/>
              </a:defRPr>
            </a:lvl4pPr>
            <a:lvl5pPr marL="1946095" indent="-216233" algn="l" defTabSz="935507" rtl="0">
              <a:defRPr>
                <a:solidFill>
                  <a:schemeClr val="tx1"/>
                </a:solidFill>
                <a:latin typeface="Arial" pitchFamily="34" charset="0"/>
              </a:defRPr>
            </a:lvl5pPr>
            <a:lvl6pPr marL="2378560" indent="-216233" algn="l" defTabSz="935507" rtl="0" eaLnBrk="0" fontAlgn="base" hangingPunct="0">
              <a:spcBef>
                <a:spcPct val="0"/>
              </a:spcBef>
              <a:spcAft>
                <a:spcPct val="0"/>
              </a:spcAft>
              <a:defRPr>
                <a:solidFill>
                  <a:schemeClr val="tx1"/>
                </a:solidFill>
                <a:latin typeface="Arial" pitchFamily="34" charset="0"/>
              </a:defRPr>
            </a:lvl6pPr>
            <a:lvl7pPr marL="2811026" indent="-216233" algn="l" defTabSz="935507" rtl="0" eaLnBrk="0" fontAlgn="base" hangingPunct="0">
              <a:spcBef>
                <a:spcPct val="0"/>
              </a:spcBef>
              <a:spcAft>
                <a:spcPct val="0"/>
              </a:spcAft>
              <a:defRPr>
                <a:solidFill>
                  <a:schemeClr val="tx1"/>
                </a:solidFill>
                <a:latin typeface="Arial" pitchFamily="34" charset="0"/>
              </a:defRPr>
            </a:lvl7pPr>
            <a:lvl8pPr marL="3243491" indent="-216233" algn="l" defTabSz="935507" rtl="0" eaLnBrk="0" fontAlgn="base" hangingPunct="0">
              <a:spcBef>
                <a:spcPct val="0"/>
              </a:spcBef>
              <a:spcAft>
                <a:spcPct val="0"/>
              </a:spcAft>
              <a:defRPr>
                <a:solidFill>
                  <a:schemeClr val="tx1"/>
                </a:solidFill>
                <a:latin typeface="Arial" pitchFamily="34" charset="0"/>
              </a:defRPr>
            </a:lvl8pPr>
            <a:lvl9pPr marL="3675957" indent="-216233" algn="l" defTabSz="935507" rtl="0" eaLnBrk="0" fontAlgn="base" hangingPunct="0">
              <a:spcBef>
                <a:spcPct val="0"/>
              </a:spcBef>
              <a:spcAft>
                <a:spcPct val="0"/>
              </a:spcAft>
              <a:defRPr>
                <a:solidFill>
                  <a:schemeClr val="tx1"/>
                </a:solidFill>
                <a:latin typeface="Arial" pitchFamily="34" charset="0"/>
              </a:defRPr>
            </a:lvl9pPr>
          </a:lstStyle>
          <a:p>
            <a:pPr rtl="0"/>
            <a:fld id="{917DB35F-0599-48F6-BB7C-1CEE0C783F49}" type="slidenum">
              <a:rPr lang="en-US" altLang="en-US">
                <a:solidFill>
                  <a:prstClr val="black"/>
                </a:solidFill>
                <a:latin typeface="Times New Roman" pitchFamily="18" charset="0"/>
              </a:rPr>
              <a:pPr/>
              <a:t>10</a:t>
            </a:fld>
            <a:endParaRPr lang="en-US" altLang="en-US" dirty="0">
              <a:solidFill>
                <a:prstClr val="black"/>
              </a:solidFill>
              <a:latin typeface="Times New Roman" pitchFamily="18"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p:spPr>
        <p:txBody>
          <a:bodyPr rtlCol="0"/>
          <a:lstStyle/>
          <a:p>
            <a:pPr algn="just" rtl="0">
              <a:spcBef>
                <a:spcPct val="0"/>
              </a:spcBef>
            </a:pPr>
            <a:r>
              <a:rPr lang="es-US" dirty="0"/>
              <a:t>Esta diapositiva ilustra situaciones donde los trabajadores deben realizar sus actividades laborales muy próximos a equipo pesado, el cual puede estar quieto o moviéndose.  Los trabajadores deben estar conscientes de los peligros potenciales que existen al trabajar cerca de equipo pesado.   Vestimenta o artículos de joyería flojos pueden quedar atrapados en el equipo, al igual que los trabajadores si no están prestando mucha atención. También, un resbalón o una caída pueden generar una lesión severa cuando se trabaja cerca de dichos equipos pesados.  Por tanto, debe ejercitarse la precaución para evitar que sucedan tales incidentes.  </a:t>
            </a:r>
          </a:p>
          <a:p>
            <a:pPr rtl="0" eaLnBrk="1" hangingPunct="1"/>
            <a:endParaRPr lang="en-US" altLang="en-US" dirty="0" smtClean="0"/>
          </a:p>
        </p:txBody>
      </p:sp>
    </p:spTree>
    <p:extLst>
      <p:ext uri="{BB962C8B-B14F-4D97-AF65-F5344CB8AC3E}">
        <p14:creationId xmlns:p14="http://schemas.microsoft.com/office/powerpoint/2010/main" val="3541629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xfrm>
            <a:off x="1230313" y="758825"/>
            <a:ext cx="3979862" cy="2986088"/>
          </a:xfrm>
          <a:ln/>
        </p:spPr>
      </p:sp>
      <p:sp>
        <p:nvSpPr>
          <p:cNvPr id="261123"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p>
        </p:txBody>
      </p:sp>
    </p:spTree>
    <p:extLst>
      <p:ext uri="{BB962C8B-B14F-4D97-AF65-F5344CB8AC3E}">
        <p14:creationId xmlns:p14="http://schemas.microsoft.com/office/powerpoint/2010/main" val="376234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xfrm>
            <a:off x="1143000" y="682625"/>
            <a:ext cx="4573588" cy="3432175"/>
          </a:xfrm>
          <a:ln/>
        </p:spPr>
      </p:sp>
      <p:sp>
        <p:nvSpPr>
          <p:cNvPr id="262147" name="Rectangle 3"/>
          <p:cNvSpPr>
            <a:spLocks noGrp="1" noChangeArrowheads="1"/>
          </p:cNvSpPr>
          <p:nvPr>
            <p:ph type="body" idx="1"/>
          </p:nvPr>
        </p:nvSpPr>
        <p:spPr>
          <a:xfrm>
            <a:off x="456903" y="4343703"/>
            <a:ext cx="5976938" cy="44011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endParaRPr lang="en-US" altLang="en-US" dirty="0" smtClean="0"/>
          </a:p>
        </p:txBody>
      </p:sp>
    </p:spTree>
    <p:extLst>
      <p:ext uri="{BB962C8B-B14F-4D97-AF65-F5344CB8AC3E}">
        <p14:creationId xmlns:p14="http://schemas.microsoft.com/office/powerpoint/2010/main" val="1765725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xfrm>
            <a:off x="1143000" y="684213"/>
            <a:ext cx="4575175" cy="3432175"/>
          </a:xfrm>
          <a:ln/>
        </p:spPr>
      </p:sp>
      <p:sp>
        <p:nvSpPr>
          <p:cNvPr id="263171" name="Rectangle 3"/>
          <p:cNvSpPr>
            <a:spLocks noGrp="1" noChangeArrowheads="1"/>
          </p:cNvSpPr>
          <p:nvPr>
            <p:ph type="body" idx="1"/>
          </p:nvPr>
        </p:nvSpPr>
        <p:spPr>
          <a:xfrm>
            <a:off x="683122" y="4343703"/>
            <a:ext cx="5491758" cy="4115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spcBef>
                <a:spcPct val="50000"/>
              </a:spcBef>
            </a:pPr>
            <a:endParaRPr lang="en-US" altLang="en-US" dirty="0" smtClean="0">
              <a:solidFill>
                <a:schemeClr val="tx2"/>
              </a:solidFill>
            </a:endParaRPr>
          </a:p>
        </p:txBody>
      </p:sp>
    </p:spTree>
    <p:extLst>
      <p:ext uri="{BB962C8B-B14F-4D97-AF65-F5344CB8AC3E}">
        <p14:creationId xmlns:p14="http://schemas.microsoft.com/office/powerpoint/2010/main" val="144676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rtlCol="0"/>
          <a:lstStyle>
            <a:lvl1pPr algn="l" defTabSz="914485" rtl="0">
              <a:spcBef>
                <a:spcPct val="30000"/>
              </a:spcBef>
              <a:defRPr sz="1100">
                <a:solidFill>
                  <a:schemeClr val="tx1"/>
                </a:solidFill>
                <a:latin typeface="Times New Roman" pitchFamily="18" charset="0"/>
              </a:defRPr>
            </a:lvl1pPr>
            <a:lvl2pPr marL="702756" indent="-270291" algn="l" defTabSz="914485" rtl="0">
              <a:spcBef>
                <a:spcPct val="30000"/>
              </a:spcBef>
              <a:defRPr sz="1100">
                <a:solidFill>
                  <a:schemeClr val="tx1"/>
                </a:solidFill>
                <a:latin typeface="Times New Roman" pitchFamily="18" charset="0"/>
              </a:defRPr>
            </a:lvl2pPr>
            <a:lvl3pPr marL="1081164" indent="-216233" algn="l" defTabSz="914485" rtl="0">
              <a:spcBef>
                <a:spcPct val="30000"/>
              </a:spcBef>
              <a:defRPr sz="1100">
                <a:solidFill>
                  <a:schemeClr val="tx1"/>
                </a:solidFill>
                <a:latin typeface="Times New Roman" pitchFamily="18" charset="0"/>
              </a:defRPr>
            </a:lvl3pPr>
            <a:lvl4pPr marL="1513629" indent="-216233" algn="l" defTabSz="914485" rtl="0">
              <a:spcBef>
                <a:spcPct val="30000"/>
              </a:spcBef>
              <a:defRPr sz="1100">
                <a:solidFill>
                  <a:schemeClr val="tx1"/>
                </a:solidFill>
                <a:latin typeface="Times New Roman" pitchFamily="18" charset="0"/>
              </a:defRPr>
            </a:lvl4pPr>
            <a:lvl5pPr marL="1946095" indent="-216233" algn="l" defTabSz="914485" rtl="0">
              <a:spcBef>
                <a:spcPct val="30000"/>
              </a:spcBef>
              <a:defRPr sz="1100">
                <a:solidFill>
                  <a:schemeClr val="tx1"/>
                </a:solidFill>
                <a:latin typeface="Times New Roman" pitchFamily="18" charset="0"/>
              </a:defRPr>
            </a:lvl5pPr>
            <a:lvl6pPr marL="2378560" indent="-216233" algn="l" defTabSz="914485" rtl="0" eaLnBrk="0" fontAlgn="base" hangingPunct="0">
              <a:spcBef>
                <a:spcPct val="30000"/>
              </a:spcBef>
              <a:spcAft>
                <a:spcPct val="0"/>
              </a:spcAft>
              <a:defRPr sz="1100">
                <a:solidFill>
                  <a:schemeClr val="tx1"/>
                </a:solidFill>
                <a:latin typeface="Times New Roman" pitchFamily="18" charset="0"/>
              </a:defRPr>
            </a:lvl6pPr>
            <a:lvl7pPr marL="2811026" indent="-216233" algn="l" defTabSz="914485" rtl="0" eaLnBrk="0" fontAlgn="base" hangingPunct="0">
              <a:spcBef>
                <a:spcPct val="30000"/>
              </a:spcBef>
              <a:spcAft>
                <a:spcPct val="0"/>
              </a:spcAft>
              <a:defRPr sz="1100">
                <a:solidFill>
                  <a:schemeClr val="tx1"/>
                </a:solidFill>
                <a:latin typeface="Times New Roman" pitchFamily="18" charset="0"/>
              </a:defRPr>
            </a:lvl7pPr>
            <a:lvl8pPr marL="3243491" indent="-216233" algn="l" defTabSz="914485" rtl="0" eaLnBrk="0" fontAlgn="base" hangingPunct="0">
              <a:spcBef>
                <a:spcPct val="30000"/>
              </a:spcBef>
              <a:spcAft>
                <a:spcPct val="0"/>
              </a:spcAft>
              <a:defRPr sz="1100">
                <a:solidFill>
                  <a:schemeClr val="tx1"/>
                </a:solidFill>
                <a:latin typeface="Times New Roman" pitchFamily="18" charset="0"/>
              </a:defRPr>
            </a:lvl8pPr>
            <a:lvl9pPr marL="3675957" indent="-216233" algn="l" defTabSz="914485" rtl="0" eaLnBrk="0" fontAlgn="base" hangingPunct="0">
              <a:spcBef>
                <a:spcPct val="30000"/>
              </a:spcBef>
              <a:spcAft>
                <a:spcPct val="0"/>
              </a:spcAft>
              <a:defRPr sz="1100">
                <a:solidFill>
                  <a:schemeClr val="tx1"/>
                </a:solidFill>
                <a:latin typeface="Times New Roman" pitchFamily="18" charset="0"/>
              </a:defRPr>
            </a:lvl9pPr>
          </a:lstStyle>
          <a:p>
            <a:pPr rtl="0">
              <a:spcBef>
                <a:spcPct val="0"/>
              </a:spcBef>
            </a:pPr>
            <a:fld id="{273E8967-947C-45F0-922E-614A3F674536}" type="slidenum">
              <a:rPr lang="en-US" altLang="en-US">
                <a:solidFill>
                  <a:prstClr val="black"/>
                </a:solidFill>
                <a:cs typeface="Arial" pitchFamily="34" charset="0"/>
              </a:rPr>
              <a:pPr>
                <a:spcBef>
                  <a:spcPct val="0"/>
                </a:spcBef>
              </a:pPr>
              <a:t>16</a:t>
            </a:fld>
            <a:endParaRPr lang="en-US" altLang="en-US" dirty="0">
              <a:solidFill>
                <a:prstClr val="black"/>
              </a:solidFill>
              <a:cs typeface="Arial" pitchFamily="34" charset="0"/>
            </a:endParaRPr>
          </a:p>
        </p:txBody>
      </p:sp>
      <p:sp>
        <p:nvSpPr>
          <p:cNvPr id="271363" name="Rectangle 13"/>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698" tIns="46849" rIns="93698" bIns="46849" rtlCol="0" anchor="b"/>
          <a:lstStyle>
            <a:lvl1pPr algn="l" defTabSz="990600" rtl="0">
              <a:spcBef>
                <a:spcPct val="30000"/>
              </a:spcBef>
              <a:defRPr sz="1200">
                <a:solidFill>
                  <a:schemeClr val="tx1"/>
                </a:solidFill>
                <a:latin typeface="Times New Roman" pitchFamily="18" charset="0"/>
              </a:defRPr>
            </a:lvl1pPr>
            <a:lvl2pPr marL="804863" indent="-309563" algn="l" defTabSz="990600" rtl="0">
              <a:spcBef>
                <a:spcPct val="30000"/>
              </a:spcBef>
              <a:defRPr sz="1200">
                <a:solidFill>
                  <a:schemeClr val="tx1"/>
                </a:solidFill>
                <a:latin typeface="Times New Roman" pitchFamily="18" charset="0"/>
              </a:defRPr>
            </a:lvl2pPr>
            <a:lvl3pPr marL="1238250" indent="-247650" algn="l" defTabSz="990600" rtl="0">
              <a:spcBef>
                <a:spcPct val="30000"/>
              </a:spcBef>
              <a:defRPr sz="1200">
                <a:solidFill>
                  <a:schemeClr val="tx1"/>
                </a:solidFill>
                <a:latin typeface="Times New Roman" pitchFamily="18" charset="0"/>
              </a:defRPr>
            </a:lvl3pPr>
            <a:lvl4pPr marL="1733550" indent="-247650" algn="l" defTabSz="990600" rtl="0">
              <a:spcBef>
                <a:spcPct val="30000"/>
              </a:spcBef>
              <a:defRPr sz="1200">
                <a:solidFill>
                  <a:schemeClr val="tx1"/>
                </a:solidFill>
                <a:latin typeface="Times New Roman" pitchFamily="18" charset="0"/>
              </a:defRPr>
            </a:lvl4pPr>
            <a:lvl5pPr marL="2228850" indent="-247650" algn="l" defTabSz="990600" rtl="0">
              <a:spcBef>
                <a:spcPct val="30000"/>
              </a:spcBef>
              <a:defRPr sz="1200">
                <a:solidFill>
                  <a:schemeClr val="tx1"/>
                </a:solidFill>
                <a:latin typeface="Times New Roman" pitchFamily="18" charset="0"/>
              </a:defRPr>
            </a:lvl5pPr>
            <a:lvl6pPr marL="2686050" indent="-247650" algn="l" defTabSz="990600" rtl="0" eaLnBrk="0" fontAlgn="base" hangingPunct="0">
              <a:spcBef>
                <a:spcPct val="30000"/>
              </a:spcBef>
              <a:spcAft>
                <a:spcPct val="0"/>
              </a:spcAft>
              <a:defRPr sz="1200">
                <a:solidFill>
                  <a:schemeClr val="tx1"/>
                </a:solidFill>
                <a:latin typeface="Times New Roman" pitchFamily="18" charset="0"/>
              </a:defRPr>
            </a:lvl6pPr>
            <a:lvl7pPr marL="3143250" indent="-247650" algn="l" defTabSz="990600" rtl="0" eaLnBrk="0" fontAlgn="base" hangingPunct="0">
              <a:spcBef>
                <a:spcPct val="30000"/>
              </a:spcBef>
              <a:spcAft>
                <a:spcPct val="0"/>
              </a:spcAft>
              <a:defRPr sz="1200">
                <a:solidFill>
                  <a:schemeClr val="tx1"/>
                </a:solidFill>
                <a:latin typeface="Times New Roman" pitchFamily="18" charset="0"/>
              </a:defRPr>
            </a:lvl7pPr>
            <a:lvl8pPr marL="3600450" indent="-247650" algn="l" defTabSz="990600" rtl="0" eaLnBrk="0" fontAlgn="base" hangingPunct="0">
              <a:spcBef>
                <a:spcPct val="30000"/>
              </a:spcBef>
              <a:spcAft>
                <a:spcPct val="0"/>
              </a:spcAft>
              <a:defRPr sz="1200">
                <a:solidFill>
                  <a:schemeClr val="tx1"/>
                </a:solidFill>
                <a:latin typeface="Times New Roman" pitchFamily="18" charset="0"/>
              </a:defRPr>
            </a:lvl8pPr>
            <a:lvl9pPr marL="4057650" indent="-247650" algn="l" defTabSz="990600" rtl="0" eaLnBrk="0" fontAlgn="base" hangingPunct="0">
              <a:spcBef>
                <a:spcPct val="30000"/>
              </a:spcBef>
              <a:spcAft>
                <a:spcPct val="0"/>
              </a:spcAft>
              <a:defRPr sz="1200">
                <a:solidFill>
                  <a:schemeClr val="tx1"/>
                </a:solidFill>
                <a:latin typeface="Times New Roman" pitchFamily="18" charset="0"/>
              </a:defRPr>
            </a:lvl9pPr>
          </a:lstStyle>
          <a:p>
            <a:pPr algn="r" rtl="0" fontAlgn="base">
              <a:spcBef>
                <a:spcPct val="0"/>
              </a:spcBef>
              <a:spcAft>
                <a:spcPct val="0"/>
              </a:spcAft>
            </a:pPr>
            <a:fld id="{412C30AD-A8C6-47BF-9F17-5151BEE876CB}" type="slidenum">
              <a:rPr lang="de-DE" altLang="en-US">
                <a:solidFill>
                  <a:prstClr val="black"/>
                </a:solidFill>
                <a:latin typeface="Calibri" pitchFamily="34" charset="0"/>
                <a:cs typeface="Arial" pitchFamily="34" charset="0"/>
              </a:rPr>
              <a:pPr algn="r" fontAlgn="base">
                <a:spcBef>
                  <a:spcPct val="0"/>
                </a:spcBef>
                <a:spcAft>
                  <a:spcPct val="0"/>
                </a:spcAft>
              </a:pPr>
              <a:t>16</a:t>
            </a:fld>
            <a:endParaRPr lang="de-DE" altLang="en-US">
              <a:solidFill>
                <a:prstClr val="black"/>
              </a:solidFill>
              <a:latin typeface="Calibri" pitchFamily="34" charset="0"/>
              <a:cs typeface="Arial" pitchFamily="34" charset="0"/>
            </a:endParaRPr>
          </a:p>
        </p:txBody>
      </p:sp>
      <p:sp>
        <p:nvSpPr>
          <p:cNvPr id="271364" name="Rectangle 2"/>
          <p:cNvSpPr>
            <a:spLocks noGrp="1" noRot="1" noChangeAspect="1" noChangeArrowheads="1" noTextEdit="1"/>
          </p:cNvSpPr>
          <p:nvPr>
            <p:ph type="sldImg"/>
          </p:nvPr>
        </p:nvSpPr>
        <p:spPr>
          <a:xfrm>
            <a:off x="954088" y="290513"/>
            <a:ext cx="5514975" cy="4137025"/>
          </a:xfrm>
          <a:ln/>
        </p:spPr>
      </p:sp>
      <p:sp>
        <p:nvSpPr>
          <p:cNvPr id="271365" name="Rectangle 3"/>
          <p:cNvSpPr>
            <a:spLocks noGrp="1" noChangeArrowheads="1"/>
          </p:cNvSpPr>
          <p:nvPr>
            <p:ph type="body" idx="1"/>
          </p:nvPr>
        </p:nvSpPr>
        <p:spPr>
          <a:xfrm>
            <a:off x="1000125" y="4572000"/>
            <a:ext cx="5429250" cy="3701143"/>
          </a:xfrm>
          <a:noFill/>
        </p:spPr>
        <p:txBody>
          <a:bodyPr lIns="93698" tIns="46849" rIns="93698" bIns="46849" rtlCol="0"/>
          <a:lstStyle/>
          <a:p>
            <a:pPr rtl="0" eaLnBrk="1" hangingPunct="1">
              <a:spcBef>
                <a:spcPct val="0"/>
              </a:spcBef>
              <a:buFontTx/>
              <a:buChar char="•"/>
            </a:pPr>
            <a:r>
              <a:rPr lang="es-US" dirty="0">
                <a:cs typeface="Arial" pitchFamily="34" charset="0"/>
              </a:rPr>
              <a:t>Demasiadas personas mueren por volverse displicentes y no prestar atención a los puntos ciegos. </a:t>
            </a:r>
          </a:p>
        </p:txBody>
      </p:sp>
    </p:spTree>
    <p:extLst>
      <p:ext uri="{BB962C8B-B14F-4D97-AF65-F5344CB8AC3E}">
        <p14:creationId xmlns:p14="http://schemas.microsoft.com/office/powerpoint/2010/main" val="2215936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fld id="{DE5CD863-110E-42AE-9029-53995CA4E471}" type="slidenum">
              <a:rPr lang="en-US" altLang="en-US" smtClean="0"/>
              <a:pPr eaLnBrk="1" hangingPunct="1"/>
              <a:t>21</a:t>
            </a:fld>
            <a:endParaRPr lang="en-US" altLang="en-US" dirty="0" smtClean="0"/>
          </a:p>
        </p:txBody>
      </p:sp>
      <p:sp>
        <p:nvSpPr>
          <p:cNvPr id="37891" name="Rectangle 8"/>
          <p:cNvSpPr>
            <a:spLocks noGrp="1" noChangeArrowheads="1"/>
          </p:cNvSpPr>
          <p:nvPr>
            <p:ph type="hdr" sz="quarter"/>
          </p:nvPr>
        </p:nvSpPr>
        <p:spPr>
          <a:noFill/>
        </p:spPr>
        <p:txBody>
          <a:bodyPr rtlCol="0"/>
          <a:lstStyle>
            <a:lvl1pPr algn="l" defTabSz="905475" rtl="0" eaLnBrk="0" hangingPunct="0">
              <a:defRPr>
                <a:solidFill>
                  <a:schemeClr val="tx1"/>
                </a:solidFill>
                <a:latin typeface="Arial" charset="0"/>
              </a:defRPr>
            </a:lvl1pPr>
            <a:lvl2pPr marL="702756" indent="-270291" algn="l" defTabSz="905475" rtl="0" eaLnBrk="0" hangingPunct="0">
              <a:defRPr>
                <a:solidFill>
                  <a:schemeClr val="tx1"/>
                </a:solidFill>
                <a:latin typeface="Arial" charset="0"/>
              </a:defRPr>
            </a:lvl2pPr>
            <a:lvl3pPr marL="1081164" indent="-216233" algn="l" defTabSz="905475" rtl="0" eaLnBrk="0" hangingPunct="0">
              <a:defRPr>
                <a:solidFill>
                  <a:schemeClr val="tx1"/>
                </a:solidFill>
                <a:latin typeface="Arial" charset="0"/>
              </a:defRPr>
            </a:lvl3pPr>
            <a:lvl4pPr marL="1513629" indent="-216233" algn="l" defTabSz="905475" rtl="0" eaLnBrk="0" hangingPunct="0">
              <a:defRPr>
                <a:solidFill>
                  <a:schemeClr val="tx1"/>
                </a:solidFill>
                <a:latin typeface="Arial" charset="0"/>
              </a:defRPr>
            </a:lvl4pPr>
            <a:lvl5pPr marL="1946095" indent="-216233" algn="l" defTabSz="905475" rtl="0" eaLnBrk="0" hangingPunct="0">
              <a:defRPr>
                <a:solidFill>
                  <a:schemeClr val="tx1"/>
                </a:solidFill>
                <a:latin typeface="Arial" charset="0"/>
              </a:defRPr>
            </a:lvl5pPr>
            <a:lvl6pPr marL="2378560" indent="-216233" algn="l" defTabSz="905475" rtl="0" eaLnBrk="0" fontAlgn="base" hangingPunct="0">
              <a:spcBef>
                <a:spcPct val="0"/>
              </a:spcBef>
              <a:spcAft>
                <a:spcPct val="0"/>
              </a:spcAft>
              <a:defRPr>
                <a:solidFill>
                  <a:schemeClr val="tx1"/>
                </a:solidFill>
                <a:latin typeface="Arial" charset="0"/>
              </a:defRPr>
            </a:lvl6pPr>
            <a:lvl7pPr marL="2811026" indent="-216233" algn="l" defTabSz="905475" rtl="0" eaLnBrk="0" fontAlgn="base" hangingPunct="0">
              <a:spcBef>
                <a:spcPct val="0"/>
              </a:spcBef>
              <a:spcAft>
                <a:spcPct val="0"/>
              </a:spcAft>
              <a:defRPr>
                <a:solidFill>
                  <a:schemeClr val="tx1"/>
                </a:solidFill>
                <a:latin typeface="Arial" charset="0"/>
              </a:defRPr>
            </a:lvl7pPr>
            <a:lvl8pPr marL="3243491" indent="-216233" algn="l" defTabSz="905475" rtl="0" eaLnBrk="0" fontAlgn="base" hangingPunct="0">
              <a:spcBef>
                <a:spcPct val="0"/>
              </a:spcBef>
              <a:spcAft>
                <a:spcPct val="0"/>
              </a:spcAft>
              <a:defRPr>
                <a:solidFill>
                  <a:schemeClr val="tx1"/>
                </a:solidFill>
                <a:latin typeface="Arial" charset="0"/>
              </a:defRPr>
            </a:lvl8pPr>
            <a:lvl9pPr marL="3675957" indent="-216233" algn="l" defTabSz="905475" rtl="0" eaLnBrk="0" fontAlgn="base" hangingPunct="0">
              <a:spcBef>
                <a:spcPct val="0"/>
              </a:spcBef>
              <a:spcAft>
                <a:spcPct val="0"/>
              </a:spcAft>
              <a:defRPr>
                <a:solidFill>
                  <a:schemeClr val="tx1"/>
                </a:solidFill>
                <a:latin typeface="Arial" charset="0"/>
              </a:defRPr>
            </a:lvl9pPr>
          </a:lstStyle>
          <a:p>
            <a:pPr rtl="0" eaLnBrk="1" hangingPunct="1"/>
            <a:r>
              <a:rPr lang="es-US" dirty="0"/>
              <a:t>Foco de Construcción Cuatro: Peligros de Golpes</a:t>
            </a:r>
          </a:p>
          <a:p>
            <a:pPr rtl="0" eaLnBrk="1" hangingPunct="1"/>
            <a:r>
              <a:rPr lang="es-US" dirty="0"/>
              <a:t>Presentación sobre Reconocimiento de Peligros</a:t>
            </a:r>
          </a:p>
        </p:txBody>
      </p:sp>
      <p:sp>
        <p:nvSpPr>
          <p:cNvPr id="37892" name="Rectangle 2"/>
          <p:cNvSpPr>
            <a:spLocks noGrp="1" noRot="1" noChangeAspect="1" noChangeArrowheads="1" noTextEdit="1"/>
          </p:cNvSpPr>
          <p:nvPr>
            <p:ph type="sldImg"/>
          </p:nvPr>
        </p:nvSpPr>
        <p:spPr>
          <a:ln/>
        </p:spPr>
      </p:sp>
      <p:sp>
        <p:nvSpPr>
          <p:cNvPr id="37893" name="Rectangle 3"/>
          <p:cNvSpPr>
            <a:spLocks noGrp="1" noChangeArrowheads="1"/>
          </p:cNvSpPr>
          <p:nvPr>
            <p:ph type="body" idx="1"/>
          </p:nvPr>
        </p:nvSpPr>
        <p:spPr>
          <a:noFill/>
        </p:spPr>
        <p:txBody>
          <a:bodyPr rtlCol="0"/>
          <a:lstStyle/>
          <a:p>
            <a:pPr rtl="0" eaLnBrk="1" hangingPunct="1"/>
            <a:endParaRPr lang="en-US" altLang="en-US" dirty="0" smtClean="0"/>
          </a:p>
        </p:txBody>
      </p:sp>
    </p:spTree>
    <p:extLst>
      <p:ext uri="{BB962C8B-B14F-4D97-AF65-F5344CB8AC3E}">
        <p14:creationId xmlns:p14="http://schemas.microsoft.com/office/powerpoint/2010/main" val="1536005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r>
              <a:rPr lang="es-US">
                <a:solidFill>
                  <a:srgbClr val="000000"/>
                </a:solidFill>
              </a:rPr>
              <a:t>  </a:t>
            </a:r>
            <a:endParaRPr lang="en-US">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E05EC0FB-BF12-4A6D-91A9-4C505C526AFA}"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398091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121151D-6E9A-4265-A8A3-EC5C71D91E8A}"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790436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CC0CB08-DF8B-44BA-862B-F957605F156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004892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7E63FE65-EEB1-468F-AD36-E7711C432542}"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147421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AB13FA05-CF81-4B41-8C23-BBB76CA58DD7}"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666042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A2433EC5-F143-44FE-ADD3-195ACBD649DE}"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556111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2EB64ACE-9DEF-41B6-9C9B-94A6E0E8CC0E}"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288065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DDE0CD4-067C-4C27-9168-B3880E669C1C}"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564072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64B21834-3C1E-48FA-9DC2-882E3E416A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4225997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95B9A935-E62F-4E62-B394-0EE19A9F78B0}"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65000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rtlCol="0"/>
          <a:lstStyle/>
          <a:p>
            <a:pPr lvl="0" rtl="0"/>
            <a:endParaRPr lang="en-US" noProof="0" dirty="0" smtClean="0"/>
          </a:p>
        </p:txBody>
      </p:sp>
      <p:sp>
        <p:nvSpPr>
          <p:cNvPr id="4" name="Text Placeholder 3"/>
          <p:cNvSpPr>
            <a:spLocks noGrp="1"/>
          </p:cNvSpPr>
          <p:nvPr>
            <p:ph type="body" sz="half" idx="2"/>
          </p:nvPr>
        </p:nvSpPr>
        <p:spPr>
          <a:xfrm>
            <a:off x="51450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11"/>
          <p:cNvSpPr>
            <a:spLocks noGrp="1" noChangeArrowheads="1"/>
          </p:cNvSpPr>
          <p:nvPr>
            <p:ph type="dt" sz="half" idx="10"/>
          </p:nvPr>
        </p:nvSpPr>
        <p:spPr/>
        <p:txBody>
          <a:bodyPr rtlCol="0"/>
          <a:lstStyle>
            <a:lvl1pPr algn="l" rtl="0">
              <a:defRPr/>
            </a:lvl1pPr>
          </a:lstStyle>
          <a:p>
            <a:pPr rtl="0">
              <a:defRPr/>
            </a:pPr>
            <a:r>
              <a:rPr lang="es-US">
                <a:solidFill>
                  <a:srgbClr val="000000"/>
                </a:solidFill>
              </a:rPr>
              <a:t>  </a:t>
            </a:r>
            <a:endParaRPr lang="en-US" dirty="0">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51049A1C-B7EB-47A1-AB80-CA23B17D10D0}"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2798360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AF711A62-1A85-4ACF-953E-003AAD91206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5594257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smtClean="0"/>
          </a:p>
        </p:txBody>
      </p:sp>
      <p:sp>
        <p:nvSpPr>
          <p:cNvPr id="5" name="Rectangle 11"/>
          <p:cNvSpPr>
            <a:spLocks noGrp="1" noChangeArrowheads="1"/>
          </p:cNvSpPr>
          <p:nvPr>
            <p:ph type="dt" sz="half" idx="10"/>
          </p:nvPr>
        </p:nvSpPr>
        <p:spPr/>
        <p:txBody>
          <a:bodyPr rtlCol="0"/>
          <a:lstStyle>
            <a:lvl1pPr algn="l" rtl="0">
              <a:defRPr/>
            </a:lvl1pPr>
          </a:lstStyle>
          <a:p>
            <a:pPr rtl="0">
              <a:defRPr/>
            </a:pPr>
            <a:r>
              <a:rPr lang="es-US">
                <a:solidFill>
                  <a:srgbClr val="000000"/>
                </a:solidFill>
              </a:rPr>
              <a:t>  </a:t>
            </a:r>
            <a:endParaRPr lang="en-US">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EF1AC1AB-2D73-4593-9DDA-C1CEE107DB86}" type="slidenum">
              <a:rPr lang="en-US">
                <a:solidFill>
                  <a:srgbClr val="000000"/>
                </a:solidFill>
              </a:rPr>
              <a:pPr rtl="0">
                <a:defRPr/>
              </a:pPr>
              <a:t>‹#›</a:t>
            </a:fld>
            <a:endParaRPr lang="en-US">
              <a:solidFill>
                <a:srgbClr val="000000"/>
              </a:solidFill>
            </a:endParaRPr>
          </a:p>
        </p:txBody>
      </p:sp>
    </p:spTree>
    <p:extLst>
      <p:ext uri="{BB962C8B-B14F-4D97-AF65-F5344CB8AC3E}">
        <p14:creationId xmlns:p14="http://schemas.microsoft.com/office/powerpoint/2010/main" val="4749955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rtlCol="0"/>
          <a:lstStyle>
            <a:lvl1pPr algn="l" rtl="0">
              <a:defRPr sz="5000">
                <a:solidFill>
                  <a:srgbClr val="FFFFFF"/>
                </a:solidFill>
              </a:defRPr>
            </a:lvl1pPr>
          </a:lstStyle>
          <a:p>
            <a:pPr lvl="0" rtl="0"/>
            <a:r>
              <a:rPr lang="es-US" noProof="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rtlCol="0"/>
          <a:lstStyle>
            <a:lvl1pPr marL="0" indent="0" algn="l" rtl="0">
              <a:buFont typeface="Wingdings" pitchFamily="2" charset="2"/>
              <a:buNone/>
              <a:defRPr sz="3400"/>
            </a:lvl1pPr>
          </a:lstStyle>
          <a:p>
            <a:pPr lvl="0" rtl="0"/>
            <a:r>
              <a:rPr lang="es-US" noProof="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rtlCol="0"/>
          <a:lstStyle>
            <a:lvl1pPr algn="l" rtl="0">
              <a:defRPr/>
            </a:lvl1pPr>
          </a:lstStyle>
          <a:p>
            <a:pPr rtl="0">
              <a:defRPr/>
            </a:pPr>
            <a:r>
              <a:rPr lang="es-US">
                <a:solidFill>
                  <a:srgbClr val="000000"/>
                </a:solidFill>
              </a:rPr>
              <a:t>  </a:t>
            </a:r>
            <a:endParaRPr lang="en-US">
              <a:solidFill>
                <a:srgbClr val="000000"/>
              </a:solidFill>
            </a:endParaRPr>
          </a:p>
        </p:txBody>
      </p:sp>
      <p:sp>
        <p:nvSpPr>
          <p:cNvPr id="19" name="Rectangle 17"/>
          <p:cNvSpPr>
            <a:spLocks noGrp="1" noChangeArrowheads="1"/>
          </p:cNvSpPr>
          <p:nvPr>
            <p:ph type="ftr" sz="quarter" idx="11"/>
          </p:nvPr>
        </p:nvSpPr>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20" name="Rectangle 18"/>
          <p:cNvSpPr>
            <a:spLocks noGrp="1" noChangeArrowheads="1"/>
          </p:cNvSpPr>
          <p:nvPr>
            <p:ph type="sldNum" sz="quarter" idx="12"/>
          </p:nvPr>
        </p:nvSpPr>
        <p:spPr/>
        <p:txBody>
          <a:bodyPr rtlCol="0"/>
          <a:lstStyle>
            <a:lvl1pPr algn="l" rtl="0">
              <a:defRPr/>
            </a:lvl1pPr>
          </a:lstStyle>
          <a:p>
            <a:pPr rtl="0">
              <a:defRPr/>
            </a:pPr>
            <a:fld id="{91D45258-614A-4CD8-B032-BBE88B6F71A1}" type="slidenum">
              <a:rPr lang="en-US">
                <a:solidFill>
                  <a:srgbClr val="000000"/>
                </a:solidFill>
              </a:rPr>
              <a:pPr rtl="0">
                <a:defRPr/>
              </a:pPr>
              <a:t>‹#›</a:t>
            </a:fld>
            <a:endParaRPr lang="en-US" dirty="0">
              <a:solidFill>
                <a:srgbClr val="000000"/>
              </a:solidFill>
            </a:endParaRPr>
          </a:p>
        </p:txBody>
      </p:sp>
    </p:spTree>
    <p:extLst>
      <p:ext uri="{BB962C8B-B14F-4D97-AF65-F5344CB8AC3E}">
        <p14:creationId xmlns:p14="http://schemas.microsoft.com/office/powerpoint/2010/main" val="703175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idx="1"/>
          </p:nvPr>
        </p:nvSpPr>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6C0E0315-2DF1-4AB8-98BA-F97A9A7D02C5}"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5783172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1E133DBD-8B73-4BBF-A65D-347E29E5CCE0}"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860476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601C0BDF-4DE1-4A31-A693-E5EB7A2AAE3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7132106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89637B8E-23B0-4ED3-8ED6-1C8CDC262042}"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050829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A9018CC3-1F78-4715-840B-CA401CE0A3B1}"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40575999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FCE39F11-1333-4C3E-A3B0-2002652D4B05}"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655659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190B672D-DDBB-4481-A789-FF6170E73048}"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301569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22B2CE04-275A-4372-983F-FF139E9B0539}"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505667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rtlCol="0" anchor="t"/>
          <a:lstStyle>
            <a:lvl1pPr algn="l" rtl="0">
              <a:defRPr sz="4000" b="1" cap="all"/>
            </a:lvl1pPr>
          </a:lstStyle>
          <a:p>
            <a:pPr rtl="0"/>
            <a:r>
              <a:rPr lang="es-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rtlCol="0" anchor="b"/>
          <a:lstStyle>
            <a:lvl1pPr marL="0" indent="0" algn="l" rtl="0">
              <a:buNone/>
              <a:defRPr sz="2000"/>
            </a:lvl1pPr>
            <a:lvl2pPr marL="457200" indent="0" algn="l" rtl="0">
              <a:buNone/>
              <a:defRPr sz="1800"/>
            </a:lvl2pPr>
            <a:lvl3pPr marL="914400" indent="0" algn="l" rtl="0">
              <a:buNone/>
              <a:defRPr sz="1600"/>
            </a:lvl3pPr>
            <a:lvl4pPr marL="1371600" indent="0" algn="l" rtl="0">
              <a:buNone/>
              <a:defRPr sz="1400"/>
            </a:lvl4pPr>
            <a:lvl5pPr marL="1828800" indent="0" algn="l" rtl="0">
              <a:buNone/>
              <a:defRPr sz="1400"/>
            </a:lvl5pPr>
            <a:lvl6pPr marL="2286000" indent="0" algn="l" rtl="0">
              <a:buNone/>
              <a:defRPr sz="1400"/>
            </a:lvl6pPr>
            <a:lvl7pPr marL="2743200" indent="0" algn="l" rtl="0">
              <a:buNone/>
              <a:defRPr sz="1400"/>
            </a:lvl7pPr>
            <a:lvl8pPr marL="3200400" indent="0" algn="l" rtl="0">
              <a:buNone/>
              <a:defRPr sz="1400"/>
            </a:lvl8pPr>
            <a:lvl9pPr marL="3657600" indent="0" algn="l" rtl="0">
              <a:buNone/>
              <a:defRPr sz="1400"/>
            </a:lvl9pPr>
          </a:lstStyle>
          <a:p>
            <a:pPr lvl="0" rtl="0"/>
            <a:r>
              <a:rPr lang="es-US"/>
              <a:t>Click to edit Master text styles</a:t>
            </a:r>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B4CE53D1-11DE-4829-AAA8-530BD4DB1AE8}"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0682966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Vertical Text Placeholder 2"/>
          <p:cNvSpPr>
            <a:spLocks noGrp="1"/>
          </p:cNvSpPr>
          <p:nvPr>
            <p:ph type="body" orient="vert" idx="1"/>
          </p:nvPr>
        </p:nvSpPr>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00CDA40D-B660-4F0D-BD30-411A700B45A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882072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rtlCol="0"/>
          <a:lstStyle/>
          <a:p>
            <a:pPr rtl="0"/>
            <a:r>
              <a:rPr lang="es-US"/>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980FF1B5-1E2A-4E3A-A399-7887F22D5119}"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6491559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2EB01A83-9004-4CAF-9DDD-4B837D030ED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4122891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B292C795-EEC1-4C7F-B556-EE71E4AC981F}"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1261683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86FAEB09-3D4C-4AF6-8731-6C611A749323}"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82455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rtlCol="0"/>
          <a:lstStyle/>
          <a:p>
            <a:pPr lvl="0" rtl="0"/>
            <a:endParaRPr lang="en-US" noProof="0" dirty="0" smtClean="0"/>
          </a:p>
        </p:txBody>
      </p:sp>
      <p:sp>
        <p:nvSpPr>
          <p:cNvPr id="4"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5" name="Rectangle 3"/>
          <p:cNvSpPr>
            <a:spLocks noGrp="1" noChangeArrowheads="1"/>
          </p:cNvSpPr>
          <p:nvPr>
            <p:ph type="sldNum" sz="quarter" idx="11"/>
          </p:nvPr>
        </p:nvSpPr>
        <p:spPr>
          <a:ln/>
        </p:spPr>
        <p:txBody>
          <a:bodyPr rtlCol="0"/>
          <a:lstStyle>
            <a:lvl1pPr algn="l" rtl="0">
              <a:defRPr/>
            </a:lvl1pPr>
          </a:lstStyle>
          <a:p>
            <a:pPr rtl="0">
              <a:defRPr/>
            </a:pPr>
            <a:fld id="{E87F4DDA-0E58-435F-88EB-3B291FBC4DD1}" type="slidenum">
              <a:rPr lang="en-US">
                <a:solidFill>
                  <a:srgbClr val="000000"/>
                </a:solidFill>
              </a:rPr>
              <a:pPr rtl="0">
                <a:defRPr/>
              </a:pPr>
              <a:t>‹#›</a:t>
            </a:fld>
            <a:endParaRPr lang="en-US" dirty="0">
              <a:solidFill>
                <a:srgbClr val="000000"/>
              </a:solidFill>
            </a:endParaRPr>
          </a:p>
        </p:txBody>
      </p:sp>
      <p:sp>
        <p:nvSpPr>
          <p:cNvPr id="6"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8569033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648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4257EFA-EE76-4F71-80EE-8E3DE3A5B6C4}"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882297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57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Content Placeholder 5"/>
          <p:cNvSpPr>
            <a:spLocks noGrp="1"/>
          </p:cNvSpPr>
          <p:nvPr>
            <p:ph sz="quarter" idx="4"/>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9C71E1B8-8E01-43F7-A5AD-BE6492098C36}"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3094674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quarter" idx="2"/>
          </p:nvPr>
        </p:nvSpPr>
        <p:spPr>
          <a:xfrm>
            <a:off x="4648200" y="19812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Content Placeholder 4"/>
          <p:cNvSpPr>
            <a:spLocks noGrp="1"/>
          </p:cNvSpPr>
          <p:nvPr>
            <p:ph sz="quarter" idx="3"/>
          </p:nvPr>
        </p:nvSpPr>
        <p:spPr>
          <a:xfrm>
            <a:off x="4648200" y="4000500"/>
            <a:ext cx="4038600" cy="18669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6"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3"/>
          <p:cNvSpPr>
            <a:spLocks noGrp="1" noChangeArrowheads="1"/>
          </p:cNvSpPr>
          <p:nvPr>
            <p:ph type="sldNum" sz="quarter" idx="11"/>
          </p:nvPr>
        </p:nvSpPr>
        <p:spPr>
          <a:ln/>
        </p:spPr>
        <p:txBody>
          <a:bodyPr rtlCol="0"/>
          <a:lstStyle>
            <a:lvl1pPr algn="l" rtl="0">
              <a:defRPr/>
            </a:lvl1pPr>
          </a:lstStyle>
          <a:p>
            <a:pPr rtl="0">
              <a:defRPr/>
            </a:pPr>
            <a:fld id="{15D83FCA-351D-4AC3-8DF8-EE5556DB0D91}" type="slidenum">
              <a:rPr lang="en-US">
                <a:solidFill>
                  <a:srgbClr val="000000"/>
                </a:solidFill>
              </a:rPr>
              <a:pPr rtl="0">
                <a:defRPr/>
              </a:pPr>
              <a:t>‹#›</a:t>
            </a:fld>
            <a:endParaRPr lang="en-US" dirty="0">
              <a:solidFill>
                <a:srgbClr val="000000"/>
              </a:solidFill>
            </a:endParaRPr>
          </a:p>
        </p:txBody>
      </p:sp>
      <p:sp>
        <p:nvSpPr>
          <p:cNvPr id="8"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0136683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rtlCol="0"/>
          <a:lstStyle/>
          <a:p>
            <a:pPr rtl="0"/>
            <a:r>
              <a:rPr lang="es-US"/>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lipArt Placeholder 3"/>
          <p:cNvSpPr>
            <a:spLocks noGrp="1"/>
          </p:cNvSpPr>
          <p:nvPr>
            <p:ph type="clipArt" sz="half" idx="2"/>
          </p:nvPr>
        </p:nvSpPr>
        <p:spPr>
          <a:xfrm>
            <a:off x="5145088" y="2017713"/>
            <a:ext cx="3810000" cy="4114800"/>
          </a:xfrm>
        </p:spPr>
        <p:txBody>
          <a:bodyPr rtlCol="0"/>
          <a:lstStyle/>
          <a:p>
            <a:pPr lvl="0" rtl="0"/>
            <a:endParaRPr lang="en-US" noProof="0" smtClean="0"/>
          </a:p>
        </p:txBody>
      </p:sp>
      <p:sp>
        <p:nvSpPr>
          <p:cNvPr id="5" name="Rectangle 11"/>
          <p:cNvSpPr>
            <a:spLocks noGrp="1" noChangeArrowheads="1"/>
          </p:cNvSpPr>
          <p:nvPr>
            <p:ph type="dt" sz="half" idx="10"/>
          </p:nvPr>
        </p:nvSpPr>
        <p:spPr/>
        <p:txBody>
          <a:bodyPr rtlCol="0"/>
          <a:lstStyle>
            <a:lvl1pPr algn="l" rtl="0">
              <a:defRPr/>
            </a:lvl1pPr>
          </a:lstStyle>
          <a:p>
            <a:pPr rtl="0">
              <a:defRPr/>
            </a:pPr>
            <a:r>
              <a:rPr lang="es-US">
                <a:solidFill>
                  <a:srgbClr val="000000"/>
                </a:solidFill>
              </a:rPr>
              <a:t>  </a:t>
            </a:r>
            <a:endParaRPr lang="en-US">
              <a:solidFill>
                <a:srgbClr val="000000"/>
              </a:solidFill>
            </a:endParaRPr>
          </a:p>
        </p:txBody>
      </p:sp>
      <p:sp>
        <p:nvSpPr>
          <p:cNvPr id="6" name="Rectangle 12"/>
          <p:cNvSpPr>
            <a:spLocks noGrp="1" noChangeArrowheads="1"/>
          </p:cNvSpPr>
          <p:nvPr>
            <p:ph type="ftr" sz="quarter" idx="11"/>
          </p:nvPr>
        </p:nvSpPr>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7" name="Rectangle 13"/>
          <p:cNvSpPr>
            <a:spLocks noGrp="1" noChangeArrowheads="1"/>
          </p:cNvSpPr>
          <p:nvPr>
            <p:ph type="sldNum" sz="quarter" idx="12"/>
          </p:nvPr>
        </p:nvSpPr>
        <p:spPr/>
        <p:txBody>
          <a:bodyPr rtlCol="0"/>
          <a:lstStyle>
            <a:lvl1pPr algn="l" rtl="0">
              <a:defRPr/>
            </a:lvl1pPr>
          </a:lstStyle>
          <a:p>
            <a:pPr rtl="0">
              <a:defRPr/>
            </a:pPr>
            <a:fld id="{541383CC-5264-4A08-9670-611C71E909AA}" type="slidenum">
              <a:rPr lang="en-US">
                <a:solidFill>
                  <a:srgbClr val="000000"/>
                </a:solidFill>
              </a:rPr>
              <a:pPr rtl="0">
                <a:defRPr/>
              </a:pPr>
              <a:t>‹#›</a:t>
            </a:fld>
            <a:endParaRPr lang="en-US">
              <a:solidFill>
                <a:srgbClr val="000000"/>
              </a:solidFill>
            </a:endParaRPr>
          </a:p>
        </p:txBody>
      </p:sp>
    </p:spTree>
    <p:extLst>
      <p:ext uri="{BB962C8B-B14F-4D97-AF65-F5344CB8AC3E}">
        <p14:creationId xmlns:p14="http://schemas.microsoft.com/office/powerpoint/2010/main" val="2574735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Content Placeholder 3"/>
          <p:cNvSpPr>
            <a:spLocks noGrp="1"/>
          </p:cNvSpPr>
          <p:nvPr>
            <p:ph sz="half" idx="2"/>
          </p:nvPr>
        </p:nvSpPr>
        <p:spPr>
          <a:xfrm>
            <a:off x="4648200" y="1981200"/>
            <a:ext cx="4038600" cy="3886200"/>
          </a:xfrm>
        </p:spPr>
        <p:txBody>
          <a:bodyPr rtlCol="0"/>
          <a:lstStyle>
            <a:lvl1pPr algn="l" rtl="0">
              <a:defRPr sz="2800"/>
            </a:lvl1pPr>
            <a:lvl2pPr algn="l" rtl="0">
              <a:defRPr sz="2400"/>
            </a:lvl2pPr>
            <a:lvl3pPr algn="l" rtl="0">
              <a:defRPr sz="20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C3233FF6-D749-4F17-9854-78406CBA09C5}"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071272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rtlCol="0"/>
          <a:lstStyle>
            <a:lvl1pPr algn="l" rtl="0">
              <a:defRPr/>
            </a:lvl1pPr>
          </a:lstStyle>
          <a:p>
            <a:pPr rtl="0"/>
            <a:r>
              <a:rPr lang="es-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4" name="Content Placeholder 3"/>
          <p:cNvSpPr>
            <a:spLocks noGrp="1"/>
          </p:cNvSpPr>
          <p:nvPr>
            <p:ph sz="half" idx="2"/>
          </p:nvPr>
        </p:nvSpPr>
        <p:spPr>
          <a:xfrm>
            <a:off x="457200" y="2174875"/>
            <a:ext cx="4040188"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5" name="Text Placeholder 4"/>
          <p:cNvSpPr>
            <a:spLocks noGrp="1"/>
          </p:cNvSpPr>
          <p:nvPr>
            <p:ph type="body" sz="quarter" idx="3"/>
          </p:nvPr>
        </p:nvSpPr>
        <p:spPr>
          <a:xfrm>
            <a:off x="4645025" y="1535113"/>
            <a:ext cx="4041775" cy="639762"/>
          </a:xfrm>
        </p:spPr>
        <p:txBody>
          <a:bodyPr rtlCol="0" anchor="b"/>
          <a:lstStyle>
            <a:lvl1pPr marL="0" indent="0" algn="l" rtl="0">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US"/>
              <a:t>Click to edit Master text styles</a:t>
            </a:r>
          </a:p>
        </p:txBody>
      </p:sp>
      <p:sp>
        <p:nvSpPr>
          <p:cNvPr id="6" name="Content Placeholder 5"/>
          <p:cNvSpPr>
            <a:spLocks noGrp="1"/>
          </p:cNvSpPr>
          <p:nvPr>
            <p:ph sz="quarter" idx="4"/>
          </p:nvPr>
        </p:nvSpPr>
        <p:spPr>
          <a:xfrm>
            <a:off x="4645025" y="2174875"/>
            <a:ext cx="4041775" cy="3951288"/>
          </a:xfrm>
        </p:spPr>
        <p:txBody>
          <a:bodyPr rtlCol="0"/>
          <a:lstStyle>
            <a:lvl1pPr algn="l" rtl="0">
              <a:defRPr sz="2400"/>
            </a:lvl1pPr>
            <a:lvl2pPr algn="l" rtl="0">
              <a:defRPr sz="2000"/>
            </a:lvl2pPr>
            <a:lvl3pPr algn="l" rtl="0">
              <a:defRPr sz="1800"/>
            </a:lvl3pPr>
            <a:lvl4pPr algn="l" rtl="0">
              <a:defRPr sz="1600"/>
            </a:lvl4pPr>
            <a:lvl5pPr algn="l" rtl="0">
              <a:defRPr sz="1600"/>
            </a:lvl5pPr>
            <a:lvl6pPr algn="l" rtl="0">
              <a:defRPr sz="1600"/>
            </a:lvl6pPr>
            <a:lvl7pPr algn="l" rtl="0">
              <a:defRPr sz="1600"/>
            </a:lvl7pPr>
            <a:lvl8pPr algn="l" rtl="0">
              <a:defRPr sz="1600"/>
            </a:lvl8pPr>
            <a:lvl9pPr algn="l" rtl="0">
              <a:defRPr sz="16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7"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8" name="Rectangle 3"/>
          <p:cNvSpPr>
            <a:spLocks noGrp="1" noChangeArrowheads="1"/>
          </p:cNvSpPr>
          <p:nvPr>
            <p:ph type="sldNum" sz="quarter" idx="11"/>
          </p:nvPr>
        </p:nvSpPr>
        <p:spPr>
          <a:ln/>
        </p:spPr>
        <p:txBody>
          <a:bodyPr rtlCol="0"/>
          <a:lstStyle>
            <a:lvl1pPr algn="l" rtl="0">
              <a:defRPr/>
            </a:lvl1pPr>
          </a:lstStyle>
          <a:p>
            <a:pPr rtl="0">
              <a:defRPr/>
            </a:pPr>
            <a:fld id="{1956D12A-58F2-49B9-A6CA-3719259CE9A9}" type="slidenum">
              <a:rPr lang="en-US">
                <a:solidFill>
                  <a:srgbClr val="000000"/>
                </a:solidFill>
              </a:rPr>
              <a:pPr rtl="0">
                <a:defRPr/>
              </a:pPr>
              <a:t>‹#›</a:t>
            </a:fld>
            <a:endParaRPr lang="en-US" dirty="0">
              <a:solidFill>
                <a:srgbClr val="000000"/>
              </a:solidFill>
            </a:endParaRPr>
          </a:p>
        </p:txBody>
      </p:sp>
      <p:sp>
        <p:nvSpPr>
          <p:cNvPr id="9"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0119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a:t>Click to edit Master title style</a:t>
            </a:r>
            <a:endParaRPr lang="en-US"/>
          </a:p>
        </p:txBody>
      </p:sp>
      <p:sp>
        <p:nvSpPr>
          <p:cNvPr id="3"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4" name="Rectangle 3"/>
          <p:cNvSpPr>
            <a:spLocks noGrp="1" noChangeArrowheads="1"/>
          </p:cNvSpPr>
          <p:nvPr>
            <p:ph type="sldNum" sz="quarter" idx="11"/>
          </p:nvPr>
        </p:nvSpPr>
        <p:spPr>
          <a:ln/>
        </p:spPr>
        <p:txBody>
          <a:bodyPr rtlCol="0"/>
          <a:lstStyle>
            <a:lvl1pPr algn="l" rtl="0">
              <a:defRPr/>
            </a:lvl1pPr>
          </a:lstStyle>
          <a:p>
            <a:pPr rtl="0">
              <a:defRPr/>
            </a:pPr>
            <a:fld id="{48BBA86F-84D8-4C62-A5FE-0141C87271B7}" type="slidenum">
              <a:rPr lang="en-US">
                <a:solidFill>
                  <a:srgbClr val="000000"/>
                </a:solidFill>
              </a:rPr>
              <a:pPr rtl="0">
                <a:defRPr/>
              </a:pPr>
              <a:t>‹#›</a:t>
            </a:fld>
            <a:endParaRPr lang="en-US" dirty="0">
              <a:solidFill>
                <a:srgbClr val="000000"/>
              </a:solidFill>
            </a:endParaRPr>
          </a:p>
        </p:txBody>
      </p:sp>
      <p:sp>
        <p:nvSpPr>
          <p:cNvPr id="5"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4036893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3" name="Rectangle 3"/>
          <p:cNvSpPr>
            <a:spLocks noGrp="1" noChangeArrowheads="1"/>
          </p:cNvSpPr>
          <p:nvPr>
            <p:ph type="sldNum" sz="quarter" idx="11"/>
          </p:nvPr>
        </p:nvSpPr>
        <p:spPr>
          <a:ln/>
        </p:spPr>
        <p:txBody>
          <a:bodyPr rtlCol="0"/>
          <a:lstStyle>
            <a:lvl1pPr algn="l" rtl="0">
              <a:defRPr/>
            </a:lvl1pPr>
          </a:lstStyle>
          <a:p>
            <a:pPr rtl="0">
              <a:defRPr/>
            </a:pPr>
            <a:fld id="{C3676673-1D96-438E-BE96-FAA6D97A8E21}" type="slidenum">
              <a:rPr lang="en-US">
                <a:solidFill>
                  <a:srgbClr val="000000"/>
                </a:solidFill>
              </a:rPr>
              <a:pPr rtl="0">
                <a:defRPr/>
              </a:pPr>
              <a:t>‹#›</a:t>
            </a:fld>
            <a:endParaRPr lang="en-US" dirty="0">
              <a:solidFill>
                <a:srgbClr val="000000"/>
              </a:solidFill>
            </a:endParaRPr>
          </a:p>
        </p:txBody>
      </p:sp>
      <p:sp>
        <p:nvSpPr>
          <p:cNvPr id="4"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91684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rtlCol="0" anchor="b"/>
          <a:lstStyle>
            <a:lvl1pPr algn="l" rtl="0">
              <a:defRPr sz="2000" b="1"/>
            </a:lvl1pPr>
          </a:lstStyle>
          <a:p>
            <a:pPr rtl="0"/>
            <a:r>
              <a:rPr lang="es-US"/>
              <a:t>Click to edit Master title style</a:t>
            </a:r>
            <a:endParaRPr lang="en-US"/>
          </a:p>
        </p:txBody>
      </p:sp>
      <p:sp>
        <p:nvSpPr>
          <p:cNvPr id="3" name="Content Placeholder 2"/>
          <p:cNvSpPr>
            <a:spLocks noGrp="1"/>
          </p:cNvSpPr>
          <p:nvPr>
            <p:ph idx="1"/>
          </p:nvPr>
        </p:nvSpPr>
        <p:spPr>
          <a:xfrm>
            <a:off x="3575050" y="273050"/>
            <a:ext cx="5111750" cy="5853113"/>
          </a:xfrm>
        </p:spPr>
        <p:txBody>
          <a:bodyPr rtlCol="0"/>
          <a:lstStyle>
            <a:lvl1pPr algn="l" rtl="0">
              <a:defRPr sz="3200"/>
            </a:lvl1pPr>
            <a:lvl2pPr algn="l" rtl="0">
              <a:defRPr sz="2800"/>
            </a:lvl2pPr>
            <a:lvl3pPr algn="l" rtl="0">
              <a:defRPr sz="2400"/>
            </a:lvl3pPr>
            <a:lvl4pPr algn="l" rtl="0">
              <a:defRPr sz="2000"/>
            </a:lvl4pPr>
            <a:lvl5pPr algn="l" rtl="0">
              <a:defRPr sz="2000"/>
            </a:lvl5pPr>
            <a:lvl6pPr algn="l" rtl="0">
              <a:defRPr sz="2000"/>
            </a:lvl6pPr>
            <a:lvl7pPr algn="l" rtl="0">
              <a:defRPr sz="2000"/>
            </a:lvl7pPr>
            <a:lvl8pPr algn="l" rtl="0">
              <a:defRPr sz="2000"/>
            </a:lvl8pPr>
            <a:lvl9pPr algn="l" rtl="0">
              <a:defRPr sz="2000"/>
            </a:lvl9p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endParaRPr lang="en-US"/>
          </a:p>
        </p:txBody>
      </p:sp>
      <p:sp>
        <p:nvSpPr>
          <p:cNvPr id="4" name="Text Placeholder 3"/>
          <p:cNvSpPr>
            <a:spLocks noGrp="1"/>
          </p:cNvSpPr>
          <p:nvPr>
            <p:ph type="body" sz="half" idx="2"/>
          </p:nvPr>
        </p:nvSpPr>
        <p:spPr>
          <a:xfrm>
            <a:off x="457200" y="1435100"/>
            <a:ext cx="3008313" cy="4691063"/>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8A630AAD-4B3F-4F55-B2B9-4841190D2C72}"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3851867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rtlCol="0" anchor="b"/>
          <a:lstStyle>
            <a:lvl1pPr algn="l" rtl="0">
              <a:defRPr sz="2000" b="1"/>
            </a:lvl1pPr>
          </a:lstStyle>
          <a:p>
            <a:pPr rtl="0"/>
            <a:r>
              <a:rPr lang="es-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lvl="0" rtl="0"/>
            <a:endParaRPr lang="en-US" noProof="0" dirty="0" smtClean="0"/>
          </a:p>
        </p:txBody>
      </p:sp>
      <p:sp>
        <p:nvSpPr>
          <p:cNvPr id="4" name="Text Placeholder 3"/>
          <p:cNvSpPr>
            <a:spLocks noGrp="1"/>
          </p:cNvSpPr>
          <p:nvPr>
            <p:ph type="body" sz="half" idx="2"/>
          </p:nvPr>
        </p:nvSpPr>
        <p:spPr>
          <a:xfrm>
            <a:off x="1792288" y="5367338"/>
            <a:ext cx="5486400" cy="804862"/>
          </a:xfrm>
        </p:spPr>
        <p:txBody>
          <a:bodyPr rtlCol="0"/>
          <a:lstStyle>
            <a:lvl1pPr marL="0" indent="0" algn="l" rtl="0">
              <a:buNone/>
              <a:defRPr sz="14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es-US"/>
              <a:t>Click to edit Master text styles</a:t>
            </a:r>
          </a:p>
        </p:txBody>
      </p:sp>
      <p:sp>
        <p:nvSpPr>
          <p:cNvPr id="5" name="Rectangle 2"/>
          <p:cNvSpPr>
            <a:spLocks noGrp="1" noChangeArrowheads="1"/>
          </p:cNvSpPr>
          <p:nvPr>
            <p:ph type="ftr" sz="quarter" idx="10"/>
          </p:nvPr>
        </p:nvSpPr>
        <p:spPr>
          <a:ln/>
        </p:spPr>
        <p:txBody>
          <a:bodyPr rtlCol="0"/>
          <a:lstStyle>
            <a:lvl1pPr algn="l" rtl="0">
              <a:defRPr/>
            </a:lvl1pPr>
          </a:lstStyle>
          <a:p>
            <a:pPr rtl="0">
              <a:defRPr/>
            </a:pPr>
            <a:r>
              <a:rPr lang="es-US">
                <a:solidFill>
                  <a:srgbClr val="000000"/>
                </a:solidFill>
              </a:rPr>
              <a:t>AGC of America</a:t>
            </a:r>
            <a:endParaRPr lang="en-US">
              <a:solidFill>
                <a:srgbClr val="000000"/>
              </a:solidFill>
            </a:endParaRPr>
          </a:p>
        </p:txBody>
      </p:sp>
      <p:sp>
        <p:nvSpPr>
          <p:cNvPr id="6" name="Rectangle 3"/>
          <p:cNvSpPr>
            <a:spLocks noGrp="1" noChangeArrowheads="1"/>
          </p:cNvSpPr>
          <p:nvPr>
            <p:ph type="sldNum" sz="quarter" idx="11"/>
          </p:nvPr>
        </p:nvSpPr>
        <p:spPr>
          <a:ln/>
        </p:spPr>
        <p:txBody>
          <a:bodyPr rtlCol="0"/>
          <a:lstStyle>
            <a:lvl1pPr algn="l" rtl="0">
              <a:defRPr/>
            </a:lvl1pPr>
          </a:lstStyle>
          <a:p>
            <a:pPr rtl="0">
              <a:defRPr/>
            </a:pPr>
            <a:fld id="{36C10A9A-71FE-4537-B155-8AD87FFF376D}" type="slidenum">
              <a:rPr lang="en-US">
                <a:solidFill>
                  <a:srgbClr val="000000"/>
                </a:solidFill>
              </a:rPr>
              <a:pPr rtl="0">
                <a:defRPr/>
              </a:pPr>
              <a:t>‹#›</a:t>
            </a:fld>
            <a:endParaRPr lang="en-US" dirty="0">
              <a:solidFill>
                <a:srgbClr val="000000"/>
              </a:solidFill>
            </a:endParaRPr>
          </a:p>
        </p:txBody>
      </p:sp>
      <p:sp>
        <p:nvSpPr>
          <p:cNvPr id="7" name="Rectangle 16"/>
          <p:cNvSpPr>
            <a:spLocks noGrp="1" noChangeArrowheads="1"/>
          </p:cNvSpPr>
          <p:nvPr>
            <p:ph type="dt" sz="half" idx="12"/>
          </p:nvPr>
        </p:nvSpPr>
        <p:spPr>
          <a:ln/>
        </p:spPr>
        <p:txBody>
          <a:bodyPr rtlCol="0"/>
          <a:lstStyle>
            <a:lvl1pPr algn="l" rtl="0">
              <a:defRPr/>
            </a:lvl1pPr>
          </a:lstStyle>
          <a:p>
            <a:pPr rtl="0">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162000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D767107C-D76E-40F1-976F-2C7478D9C9E9}"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dirty="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dirty="0"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r>
              <a:rPr lang="es-US" dirty="0">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2776642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hf sldNum="0" hd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ctr" rtl="0" eaLnBrk="1" hangingPunct="1">
              <a:defRPr sz="1200">
                <a:latin typeface="Arial" charset="0"/>
              </a:defRPr>
            </a:lvl1pPr>
          </a:lstStyle>
          <a:p>
            <a:pPr rtl="0" fontAlgn="base">
              <a:spcBef>
                <a:spcPct val="0"/>
              </a:spcBef>
              <a:spcAft>
                <a:spcPct val="0"/>
              </a:spcAft>
              <a:defRPr/>
            </a:pPr>
            <a:r>
              <a:rPr lang="es-US" dirty="0">
                <a:solidFill>
                  <a:srgbClr val="000000"/>
                </a:solidFill>
              </a:rPr>
              <a:t>AGC of </a:t>
            </a:r>
            <a:r>
              <a:rPr lang="es-US" dirty="0" err="1">
                <a:solidFill>
                  <a:srgbClr val="000000"/>
                </a:solidFill>
              </a:rPr>
              <a:t>America</a:t>
            </a:r>
            <a:endParaRPr lang="en-US" dirty="0">
              <a:solidFill>
                <a:srgbClr val="000000"/>
              </a:solidFill>
            </a:endParaRPr>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Black" pitchFamily="34" charset="0"/>
              </a:defRPr>
            </a:lvl1pPr>
          </a:lstStyle>
          <a:p>
            <a:pPr rtl="0" fontAlgn="base">
              <a:spcBef>
                <a:spcPct val="0"/>
              </a:spcBef>
              <a:spcAft>
                <a:spcPct val="0"/>
              </a:spcAft>
              <a:defRPr/>
            </a:pPr>
            <a:fld id="{1DE2B84A-337C-4237-A82E-083CBACECB4A}" type="slidenum">
              <a:rPr lang="en-US">
                <a:solidFill>
                  <a:srgbClr val="000000"/>
                </a:solidFill>
              </a:rPr>
              <a:pPr rtl="0" fontAlgn="base">
                <a:spcBef>
                  <a:spcPct val="0"/>
                </a:spcBef>
                <a:spcAft>
                  <a:spcPct val="0"/>
                </a:spcAft>
                <a:defRPr/>
              </a:pPr>
              <a:t>‹#›</a:t>
            </a:fld>
            <a:endParaRPr lang="en-US" dirty="0">
              <a:solidFill>
                <a:srgbClr val="000000"/>
              </a:solidFill>
            </a:endParaRPr>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666699"/>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666699"/>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9999CC"/>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666699"/>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z="2400" smtClean="0">
                <a:solidFill>
                  <a:srgbClr val="000000"/>
                </a:solidFill>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9999CC"/>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Arial" charset="0"/>
                </a:defRPr>
              </a:lvl1pPr>
              <a:lvl2pPr marL="742950" indent="-285750" algn="l" rtl="0">
                <a:defRPr>
                  <a:solidFill>
                    <a:schemeClr val="tx1"/>
                  </a:solidFill>
                  <a:latin typeface="Arial" charset="0"/>
                </a:defRPr>
              </a:lvl2pPr>
              <a:lvl3pPr marL="1143000" indent="-228600" algn="l" rtl="0">
                <a:defRPr>
                  <a:solidFill>
                    <a:schemeClr val="tx1"/>
                  </a:solidFill>
                  <a:latin typeface="Arial" charset="0"/>
                </a:defRPr>
              </a:lvl3pPr>
              <a:lvl4pPr marL="1600200" indent="-228600" algn="l" rtl="0">
                <a:defRPr>
                  <a:solidFill>
                    <a:schemeClr val="tx1"/>
                  </a:solidFill>
                  <a:latin typeface="Arial" charset="0"/>
                </a:defRPr>
              </a:lvl4pPr>
              <a:lvl5pPr marL="2057400" indent="-228600" algn="l" rtl="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fontAlgn="base">
                <a:spcBef>
                  <a:spcPct val="0"/>
                </a:spcBef>
                <a:spcAft>
                  <a:spcPct val="0"/>
                </a:spcAft>
                <a:defRPr/>
              </a:pPr>
              <a:endParaRPr lang="en-US" altLang="en-US" smtClean="0">
                <a:solidFill>
                  <a:srgbClr val="9999CC"/>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lvl="0" rtl="0"/>
            <a:r>
              <a:rPr lang="es-US"/>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bodyPr>
          <a:lstStyle>
            <a:lvl1pPr algn="l" rtl="0" eaLnBrk="1" hangingPunct="1">
              <a:defRPr sz="1200">
                <a:latin typeface="Arial" charset="0"/>
              </a:defRPr>
            </a:lvl1pPr>
          </a:lstStyle>
          <a:p>
            <a:pPr rtl="0" fontAlgn="base">
              <a:spcBef>
                <a:spcPct val="0"/>
              </a:spcBef>
              <a:spcAft>
                <a:spcPct val="0"/>
              </a:spcAft>
              <a:defRPr/>
            </a:pPr>
            <a:r>
              <a:rPr lang="es-US">
                <a:solidFill>
                  <a:srgbClr val="000000"/>
                </a:solidFill>
              </a:rPr>
              <a:t>  </a:t>
            </a:r>
            <a:endParaRPr lang="en-US">
              <a:solidFill>
                <a:srgbClr val="000000"/>
              </a:solidFill>
            </a:endParaRPr>
          </a:p>
        </p:txBody>
      </p:sp>
    </p:spTree>
    <p:extLst>
      <p:ext uri="{BB962C8B-B14F-4D97-AF65-F5344CB8AC3E}">
        <p14:creationId xmlns:p14="http://schemas.microsoft.com/office/powerpoint/2010/main" val="261709444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1" r:id="rId19"/>
  </p:sldLayoutIdLst>
  <p:hf sldNum="0" hd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71.jpeg"/></Relationships>
</file>

<file path=ppt/slides/_rels/slide5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4" Type="http://schemas.openxmlformats.org/officeDocument/2006/relationships/image" Target="../media/image76.wmf"/></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lstStyle/>
          <a:p>
            <a:pPr rtl="0"/>
            <a:r>
              <a:rPr lang="es-US" dirty="0"/>
              <a:t>Susan Harwood Seguridad en la Zona de Trabajo</a:t>
            </a:r>
            <a:endParaRPr lang="en-US" dirty="0"/>
          </a:p>
        </p:txBody>
      </p:sp>
      <p:sp>
        <p:nvSpPr>
          <p:cNvPr id="3" name="Subtitle 2"/>
          <p:cNvSpPr>
            <a:spLocks noGrp="1"/>
          </p:cNvSpPr>
          <p:nvPr>
            <p:ph type="subTitle" idx="1"/>
          </p:nvPr>
        </p:nvSpPr>
        <p:spPr>
          <a:xfrm>
            <a:off x="2971800" y="4572000"/>
            <a:ext cx="6172200" cy="1752600"/>
          </a:xfrm>
        </p:spPr>
        <p:txBody>
          <a:bodyPr rtlCol="0"/>
          <a:lstStyle/>
          <a:p>
            <a:pPr rtl="0"/>
            <a:r>
              <a:rPr lang="es-US" b="1" dirty="0"/>
              <a:t>Seguridad con Equipo Pesado Módulo 1</a:t>
            </a:r>
            <a:endParaRPr lang="en-US" b="1" dirty="0"/>
          </a:p>
        </p:txBody>
      </p:sp>
      <p:sp>
        <p:nvSpPr>
          <p:cNvPr id="4" name="Date Placeholder 3"/>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5" name="Footer Placeholder 4"/>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57444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ChangeArrowheads="1"/>
          </p:cNvSpPr>
          <p:nvPr/>
        </p:nvSpPr>
        <p:spPr bwMode="auto">
          <a:xfrm>
            <a:off x="914400" y="1371600"/>
            <a:ext cx="74676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b"/>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3600" b="1" dirty="0">
                <a:solidFill>
                  <a:srgbClr val="000000"/>
                </a:solidFill>
              </a:rPr>
              <a:t>Peligros para los Trabajadores de a Pie: Trabajar cerca de los Equipos </a:t>
            </a:r>
          </a:p>
        </p:txBody>
      </p:sp>
      <p:sp>
        <p:nvSpPr>
          <p:cNvPr id="37891" name="Text Box 4"/>
          <p:cNvSpPr txBox="1">
            <a:spLocks noChangeArrowheads="1"/>
          </p:cNvSpPr>
          <p:nvPr/>
        </p:nvSpPr>
        <p:spPr bwMode="auto">
          <a:xfrm>
            <a:off x="701675" y="5715000"/>
            <a:ext cx="586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000000"/>
                </a:solidFill>
                <a:latin typeface="Arial Narrow" pitchFamily="34" charset="0"/>
              </a:rPr>
              <a:t>Trabajadores muy próximos al equipo</a:t>
            </a:r>
          </a:p>
        </p:txBody>
      </p:sp>
      <p:pic>
        <p:nvPicPr>
          <p:cNvPr id="37892" name="Picture 15" descr="Picture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091164"/>
            <a:ext cx="5324475" cy="35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16" descr="Picture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888" y="2100263"/>
            <a:ext cx="2562225"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31123338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body" sz="half" idx="2"/>
          </p:nvPr>
        </p:nvSpPr>
        <p:spPr>
          <a:xfrm>
            <a:off x="533400" y="2057400"/>
            <a:ext cx="4191000" cy="4252913"/>
          </a:xfrm>
        </p:spPr>
        <p:txBody>
          <a:bodyPr rtlCol="0"/>
          <a:lstStyle/>
          <a:p>
            <a:pPr marL="279400" indent="-279400" rtl="0" eaLnBrk="1" hangingPunct="1">
              <a:spcAft>
                <a:spcPts val="600"/>
              </a:spcAft>
            </a:pPr>
            <a:r>
              <a:rPr lang="es-US" sz="2700" dirty="0"/>
              <a:t>Más de la mitad de las muertes de “trabajadores de a pie” fueron ocasionadas por equipos circulando en reversa</a:t>
            </a:r>
          </a:p>
          <a:p>
            <a:pPr marL="233363" indent="-239713" rtl="0" eaLnBrk="1" hangingPunct="1">
              <a:spcAft>
                <a:spcPct val="150000"/>
              </a:spcAft>
            </a:pPr>
            <a:r>
              <a:rPr lang="es-US" sz="2700" dirty="0"/>
              <a:t>El 52% de éstas involucraban a camiones de tumba</a:t>
            </a:r>
          </a:p>
        </p:txBody>
      </p:sp>
      <p:sp>
        <p:nvSpPr>
          <p:cNvPr id="118787" name="Rectangle 3"/>
          <p:cNvSpPr>
            <a:spLocks noGrp="1" noChangeArrowheads="1"/>
          </p:cNvSpPr>
          <p:nvPr>
            <p:ph type="title"/>
          </p:nvPr>
        </p:nvSpPr>
        <p:spPr>
          <a:xfrm>
            <a:off x="1143000" y="480444"/>
            <a:ext cx="7793037" cy="1462087"/>
          </a:xfrm>
        </p:spPr>
        <p:txBody>
          <a:bodyPr rtlCol="0"/>
          <a:lstStyle/>
          <a:p>
            <a:pPr rtl="0" eaLnBrk="1" hangingPunct="1">
              <a:lnSpc>
                <a:spcPct val="90000"/>
              </a:lnSpc>
            </a:pPr>
            <a:r>
              <a:rPr lang="es-US" sz="3800" dirty="0"/>
              <a:t>Accidentes Fatales de Trabajadores de Zonas de Trabajo en Carreteras</a:t>
            </a:r>
          </a:p>
        </p:txBody>
      </p:sp>
      <p:sp>
        <p:nvSpPr>
          <p:cNvPr id="118788" name="Text Box 4"/>
          <p:cNvSpPr txBox="1">
            <a:spLocks noChangeArrowheads="1"/>
          </p:cNvSpPr>
          <p:nvPr/>
        </p:nvSpPr>
        <p:spPr bwMode="auto">
          <a:xfrm>
            <a:off x="4953000" y="6096000"/>
            <a:ext cx="3581400" cy="38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lnSpc>
                <a:spcPct val="90000"/>
              </a:lnSpc>
              <a:spcBef>
                <a:spcPct val="0"/>
              </a:spcBef>
              <a:spcAft>
                <a:spcPct val="0"/>
              </a:spcAft>
              <a:buClrTx/>
              <a:buSzTx/>
              <a:buFontTx/>
              <a:buNone/>
            </a:pPr>
            <a:r>
              <a:rPr lang="es-US" sz="1400" dirty="0">
                <a:solidFill>
                  <a:srgbClr val="000000"/>
                </a:solidFill>
                <a:cs typeface="Arial" pitchFamily="34" charset="0"/>
              </a:rPr>
              <a:t>Víctima (debajo de la sábana) atropellada por un camión de tumba en reversa</a:t>
            </a:r>
          </a:p>
        </p:txBody>
      </p:sp>
      <p:pic>
        <p:nvPicPr>
          <p:cNvPr id="118789" name="Picture 6" descr="npo0000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057400"/>
            <a:ext cx="3768725" cy="38862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87968105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Backin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1988" y="1090613"/>
            <a:ext cx="4032250" cy="2795587"/>
          </a:xfrm>
          <a:prstGeom prst="rect">
            <a:avLst/>
          </a:prstGeom>
          <a:noFill/>
          <a:ln w="9525">
            <a:solidFill>
              <a:schemeClr val="tx1"/>
            </a:solidFill>
            <a:miter lim="800000"/>
            <a:headEnd/>
            <a:tailEnd/>
          </a:ln>
          <a:effectLst>
            <a:outerShdw dist="135003" dir="2928844"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5475" name="Picture 4" descr="Roll Over 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2200" y="2754313"/>
            <a:ext cx="4267200" cy="2681287"/>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pic>
        <p:nvPicPr>
          <p:cNvPr id="105476" name="Picture 5" descr="Invisible Man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688" y="4102100"/>
            <a:ext cx="3117850" cy="2117725"/>
          </a:xfrm>
          <a:prstGeom prst="rect">
            <a:avLst/>
          </a:prstGeom>
          <a:noFill/>
          <a:ln w="9525">
            <a:solidFill>
              <a:schemeClr val="tx1"/>
            </a:solidFill>
            <a:miter lim="800000"/>
            <a:headEnd/>
            <a:tailEnd/>
          </a:ln>
          <a:effectLst>
            <a:outerShdw dist="143684" dir="2700000" algn="ctr" rotWithShape="0">
              <a:srgbClr val="990099"/>
            </a:outerShdw>
          </a:effectLst>
          <a:extLst>
            <a:ext uri="{909E8E84-426E-40DD-AFC4-6F175D3DCCD1}">
              <a14:hiddenFill xmlns:a14="http://schemas.microsoft.com/office/drawing/2010/main">
                <a:solidFill>
                  <a:srgbClr val="FFFFFF"/>
                </a:solidFill>
              </a14:hiddenFill>
            </a:ext>
          </a:extLst>
        </p:spPr>
      </p:pic>
      <p:sp>
        <p:nvSpPr>
          <p:cNvPr id="105477" name="Text Box 6"/>
          <p:cNvSpPr txBox="1">
            <a:spLocks noChangeArrowheads="1"/>
          </p:cNvSpPr>
          <p:nvPr/>
        </p:nvSpPr>
        <p:spPr bwMode="auto">
          <a:xfrm>
            <a:off x="4975225" y="990600"/>
            <a:ext cx="3871913"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rtl="0" eaLnBrk="0" fontAlgn="base" hangingPunct="0">
              <a:spcBef>
                <a:spcPct val="50000"/>
              </a:spcBef>
              <a:spcAft>
                <a:spcPct val="0"/>
              </a:spcAft>
            </a:pPr>
            <a:r>
              <a:rPr lang="es-US" sz="2600" b="1" dirty="0">
                <a:solidFill>
                  <a:srgbClr val="000000"/>
                </a:solidFill>
              </a:rPr>
              <a:t>Los TCP bien diseñados minimizan los riesgos para los WOF y los Operadores</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495858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rtlCol="0"/>
          <a:lstStyle/>
          <a:p>
            <a:pPr rtl="0" eaLnBrk="1" hangingPunct="1"/>
            <a:r>
              <a:rPr lang="es-US" b="1" dirty="0"/>
              <a:t>Áreas Ciegas: Resultar golpeado o atropellado</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00" y="2542572"/>
            <a:ext cx="4636008" cy="3529584"/>
          </a:xfrm>
          <a:prstGeom prst="rect">
            <a:avLst/>
          </a:prstGeom>
        </p:spPr>
      </p:pic>
    </p:spTree>
    <p:extLst>
      <p:ext uri="{BB962C8B-B14F-4D97-AF65-F5344CB8AC3E}">
        <p14:creationId xmlns:p14="http://schemas.microsoft.com/office/powerpoint/2010/main" val="79823212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8"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21859" name="Rectangle 2"/>
          <p:cNvSpPr>
            <a:spLocks noGrp="1" noChangeArrowheads="1"/>
          </p:cNvSpPr>
          <p:nvPr>
            <p:ph type="title"/>
          </p:nvPr>
        </p:nvSpPr>
        <p:spPr/>
        <p:txBody>
          <a:bodyPr rtlCol="0"/>
          <a:lstStyle/>
          <a:p>
            <a:pPr rtl="0" eaLnBrk="1" hangingPunct="1"/>
            <a:r>
              <a:rPr lang="es-US" b="1" dirty="0"/>
              <a:t>Puntos Ciegos</a:t>
            </a:r>
          </a:p>
        </p:txBody>
      </p:sp>
      <p:sp>
        <p:nvSpPr>
          <p:cNvPr id="121860" name="Rectangle 3"/>
          <p:cNvSpPr>
            <a:spLocks noGrp="1" noChangeArrowheads="1"/>
          </p:cNvSpPr>
          <p:nvPr>
            <p:ph type="body" idx="1"/>
          </p:nvPr>
        </p:nvSpPr>
        <p:spPr/>
        <p:txBody>
          <a:bodyPr rtlCol="0"/>
          <a:lstStyle/>
          <a:p>
            <a:pPr rtl="0" eaLnBrk="1" hangingPunct="1"/>
            <a:r>
              <a:rPr lang="es-US" sz="3000" dirty="0"/>
              <a:t>Muchas máquinas tienen puntos ciegos pequeños, mientras que las más grandes tienen puntos ciegos más amplios. ¡Ambas pueden ocasionar lesiones serias o muerte!</a:t>
            </a:r>
          </a:p>
          <a:p>
            <a:pPr rtl="0" eaLnBrk="1" hangingPunct="1"/>
            <a:r>
              <a:rPr lang="es-US" sz="3000" dirty="0"/>
              <a:t>Cuanto más alta y ancha sea la máquina, mayor será el área ciega de la misma.</a:t>
            </a:r>
          </a:p>
          <a:p>
            <a:pPr rtl="0" eaLnBrk="1" hangingPunct="1"/>
            <a:r>
              <a:rPr lang="es-US" sz="3000" dirty="0"/>
              <a:t>¡Todas las personas involucradas deben prestar Atención Constante a las tareas que están Realizando!</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25763436"/>
      </p:ext>
    </p:extLst>
  </p:cSld>
  <p:clrMapOvr>
    <a:masterClrMapping/>
  </p:clrMapOvr>
  <p:transition>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AutoShape 2"/>
          <p:cNvSpPr>
            <a:spLocks noChangeAspect="1" noChangeArrowheads="1" noTextEdit="1"/>
          </p:cNvSpPr>
          <p:nvPr/>
        </p:nvSpPr>
        <p:spPr bwMode="auto">
          <a:xfrm>
            <a:off x="4114800" y="1954213"/>
            <a:ext cx="4800600" cy="459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3" name="Rectangle 3"/>
          <p:cNvSpPr>
            <a:spLocks noChangeArrowheads="1"/>
          </p:cNvSpPr>
          <p:nvPr/>
        </p:nvSpPr>
        <p:spPr bwMode="auto">
          <a:xfrm>
            <a:off x="4114800" y="1219200"/>
            <a:ext cx="4800600" cy="5334000"/>
          </a:xfrm>
          <a:prstGeom prst="rect">
            <a:avLst/>
          </a:prstGeom>
          <a:solidFill>
            <a:srgbClr val="FFFFFF"/>
          </a:solidFill>
          <a:ln w="0">
            <a:solidFill>
              <a:srgbClr val="FFFFFF"/>
            </a:solidFill>
            <a:miter lim="800000"/>
            <a:headEnd/>
            <a:tailEnd/>
          </a:ln>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endParaRPr lang="en-US" altLang="en-US" sz="2400" b="1" dirty="0">
              <a:solidFill>
                <a:srgbClr val="000000"/>
              </a:solidFill>
              <a:latin typeface="Times New Roman" pitchFamily="18" charset="0"/>
            </a:endParaRPr>
          </a:p>
        </p:txBody>
      </p:sp>
      <p:sp>
        <p:nvSpPr>
          <p:cNvPr id="122884" name="Line 4"/>
          <p:cNvSpPr>
            <a:spLocks noChangeShapeType="1"/>
          </p:cNvSpPr>
          <p:nvPr/>
        </p:nvSpPr>
        <p:spPr bwMode="auto">
          <a:xfrm>
            <a:off x="6519863" y="4303713"/>
            <a:ext cx="1858962" cy="63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5" name="Line 5"/>
          <p:cNvSpPr>
            <a:spLocks noChangeShapeType="1"/>
          </p:cNvSpPr>
          <p:nvPr/>
        </p:nvSpPr>
        <p:spPr bwMode="auto">
          <a:xfrm>
            <a:off x="6519863" y="4303713"/>
            <a:ext cx="1828800" cy="3222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6" name="Line 6"/>
          <p:cNvSpPr>
            <a:spLocks noChangeShapeType="1"/>
          </p:cNvSpPr>
          <p:nvPr/>
        </p:nvSpPr>
        <p:spPr bwMode="auto">
          <a:xfrm>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7" name="Line 7"/>
          <p:cNvSpPr>
            <a:spLocks noChangeShapeType="1"/>
          </p:cNvSpPr>
          <p:nvPr/>
        </p:nvSpPr>
        <p:spPr bwMode="auto">
          <a:xfrm flipH="1" flipV="1">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8" name="Line 8"/>
          <p:cNvSpPr>
            <a:spLocks noChangeShapeType="1"/>
          </p:cNvSpPr>
          <p:nvPr/>
        </p:nvSpPr>
        <p:spPr bwMode="auto">
          <a:xfrm>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89" name="Line 9"/>
          <p:cNvSpPr>
            <a:spLocks noChangeShapeType="1"/>
          </p:cNvSpPr>
          <p:nvPr/>
        </p:nvSpPr>
        <p:spPr bwMode="auto">
          <a:xfrm flipH="1" flipV="1">
            <a:off x="6519863" y="4303713"/>
            <a:ext cx="1744662" cy="628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0" name="Line 10"/>
          <p:cNvSpPr>
            <a:spLocks noChangeShapeType="1"/>
          </p:cNvSpPr>
          <p:nvPr/>
        </p:nvSpPr>
        <p:spPr bwMode="auto">
          <a:xfrm>
            <a:off x="6519863" y="4303713"/>
            <a:ext cx="1604962" cy="9159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1" name="Line 11"/>
          <p:cNvSpPr>
            <a:spLocks noChangeShapeType="1"/>
          </p:cNvSpPr>
          <p:nvPr/>
        </p:nvSpPr>
        <p:spPr bwMode="auto">
          <a:xfrm flipH="1" flipV="1">
            <a:off x="6519863" y="4303713"/>
            <a:ext cx="1604962" cy="9159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2" name="Line 12"/>
          <p:cNvSpPr>
            <a:spLocks noChangeShapeType="1"/>
          </p:cNvSpPr>
          <p:nvPr/>
        </p:nvSpPr>
        <p:spPr bwMode="auto">
          <a:xfrm>
            <a:off x="6519863" y="4303713"/>
            <a:ext cx="1420812" cy="11763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3" name="Line 13"/>
          <p:cNvSpPr>
            <a:spLocks noChangeShapeType="1"/>
          </p:cNvSpPr>
          <p:nvPr/>
        </p:nvSpPr>
        <p:spPr bwMode="auto">
          <a:xfrm>
            <a:off x="6519863" y="4303713"/>
            <a:ext cx="1189037" cy="1398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4" name="Line 14"/>
          <p:cNvSpPr>
            <a:spLocks noChangeShapeType="1"/>
          </p:cNvSpPr>
          <p:nvPr/>
        </p:nvSpPr>
        <p:spPr bwMode="auto">
          <a:xfrm flipH="1" flipV="1">
            <a:off x="6519863" y="4303713"/>
            <a:ext cx="1189037" cy="1398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5" name="Line 15"/>
          <p:cNvSpPr>
            <a:spLocks noChangeShapeType="1"/>
          </p:cNvSpPr>
          <p:nvPr/>
        </p:nvSpPr>
        <p:spPr bwMode="auto">
          <a:xfrm>
            <a:off x="6519863" y="4303713"/>
            <a:ext cx="923925" cy="158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6" name="Line 16"/>
          <p:cNvSpPr>
            <a:spLocks noChangeShapeType="1"/>
          </p:cNvSpPr>
          <p:nvPr/>
        </p:nvSpPr>
        <p:spPr bwMode="auto">
          <a:xfrm flipH="1" flipV="1">
            <a:off x="6519863" y="4303713"/>
            <a:ext cx="923925" cy="158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7" name="Line 17"/>
          <p:cNvSpPr>
            <a:spLocks noChangeShapeType="1"/>
          </p:cNvSpPr>
          <p:nvPr/>
        </p:nvSpPr>
        <p:spPr bwMode="auto">
          <a:xfrm>
            <a:off x="6519863" y="4303713"/>
            <a:ext cx="630237"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8" name="Line 18"/>
          <p:cNvSpPr>
            <a:spLocks noChangeShapeType="1"/>
          </p:cNvSpPr>
          <p:nvPr/>
        </p:nvSpPr>
        <p:spPr bwMode="auto">
          <a:xfrm flipH="1" flipV="1">
            <a:off x="6519863" y="4303713"/>
            <a:ext cx="630237"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899" name="Line 19"/>
          <p:cNvSpPr>
            <a:spLocks noChangeShapeType="1"/>
          </p:cNvSpPr>
          <p:nvPr/>
        </p:nvSpPr>
        <p:spPr bwMode="auto">
          <a:xfrm>
            <a:off x="6519863" y="4303713"/>
            <a:ext cx="317500" cy="17970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0" name="Line 20"/>
          <p:cNvSpPr>
            <a:spLocks noChangeShapeType="1"/>
          </p:cNvSpPr>
          <p:nvPr/>
        </p:nvSpPr>
        <p:spPr bwMode="auto">
          <a:xfrm flipH="1" flipV="1">
            <a:off x="6519863" y="4303713"/>
            <a:ext cx="317500" cy="17970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1" name="Line 21"/>
          <p:cNvSpPr>
            <a:spLocks noChangeShapeType="1"/>
          </p:cNvSpPr>
          <p:nvPr/>
        </p:nvSpPr>
        <p:spPr bwMode="auto">
          <a:xfrm flipH="1">
            <a:off x="6513513" y="4303713"/>
            <a:ext cx="6350"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2" name="Line 22"/>
          <p:cNvSpPr>
            <a:spLocks noChangeShapeType="1"/>
          </p:cNvSpPr>
          <p:nvPr/>
        </p:nvSpPr>
        <p:spPr bwMode="auto">
          <a:xfrm flipV="1">
            <a:off x="6513513" y="4303713"/>
            <a:ext cx="6350"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3" name="Line 23"/>
          <p:cNvSpPr>
            <a:spLocks noChangeShapeType="1"/>
          </p:cNvSpPr>
          <p:nvPr/>
        </p:nvSpPr>
        <p:spPr bwMode="auto">
          <a:xfrm flipH="1">
            <a:off x="6191250" y="4303713"/>
            <a:ext cx="328613" cy="1795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4" name="Line 24"/>
          <p:cNvSpPr>
            <a:spLocks noChangeShapeType="1"/>
          </p:cNvSpPr>
          <p:nvPr/>
        </p:nvSpPr>
        <p:spPr bwMode="auto">
          <a:xfrm flipV="1">
            <a:off x="6191250" y="4303713"/>
            <a:ext cx="328613" cy="1795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5" name="Line 25"/>
          <p:cNvSpPr>
            <a:spLocks noChangeShapeType="1"/>
          </p:cNvSpPr>
          <p:nvPr/>
        </p:nvSpPr>
        <p:spPr bwMode="auto">
          <a:xfrm flipH="1">
            <a:off x="5880100" y="4303713"/>
            <a:ext cx="639763"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6" name="Line 26"/>
          <p:cNvSpPr>
            <a:spLocks noChangeShapeType="1"/>
          </p:cNvSpPr>
          <p:nvPr/>
        </p:nvSpPr>
        <p:spPr bwMode="auto">
          <a:xfrm flipV="1">
            <a:off x="5880100" y="4303713"/>
            <a:ext cx="639763"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7" name="Line 27"/>
          <p:cNvSpPr>
            <a:spLocks noChangeShapeType="1"/>
          </p:cNvSpPr>
          <p:nvPr/>
        </p:nvSpPr>
        <p:spPr bwMode="auto">
          <a:xfrm flipH="1">
            <a:off x="5583238" y="4303713"/>
            <a:ext cx="936625"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8" name="Line 28"/>
          <p:cNvSpPr>
            <a:spLocks noChangeShapeType="1"/>
          </p:cNvSpPr>
          <p:nvPr/>
        </p:nvSpPr>
        <p:spPr bwMode="auto">
          <a:xfrm flipV="1">
            <a:off x="5583238" y="4303713"/>
            <a:ext cx="936625"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09" name="Line 29"/>
          <p:cNvSpPr>
            <a:spLocks noChangeShapeType="1"/>
          </p:cNvSpPr>
          <p:nvPr/>
        </p:nvSpPr>
        <p:spPr bwMode="auto">
          <a:xfrm flipH="1">
            <a:off x="5321300" y="4303713"/>
            <a:ext cx="1198563" cy="13922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0" name="Line 30"/>
          <p:cNvSpPr>
            <a:spLocks noChangeShapeType="1"/>
          </p:cNvSpPr>
          <p:nvPr/>
        </p:nvSpPr>
        <p:spPr bwMode="auto">
          <a:xfrm flipV="1">
            <a:off x="5321300" y="4303713"/>
            <a:ext cx="1198563" cy="139223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1" name="Line 31"/>
          <p:cNvSpPr>
            <a:spLocks noChangeShapeType="1"/>
          </p:cNvSpPr>
          <p:nvPr/>
        </p:nvSpPr>
        <p:spPr bwMode="auto">
          <a:xfrm flipH="1">
            <a:off x="5091113" y="4303713"/>
            <a:ext cx="1428750" cy="1168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2" name="Line 32"/>
          <p:cNvSpPr>
            <a:spLocks noChangeShapeType="1"/>
          </p:cNvSpPr>
          <p:nvPr/>
        </p:nvSpPr>
        <p:spPr bwMode="auto">
          <a:xfrm flipV="1">
            <a:off x="5091113" y="4303713"/>
            <a:ext cx="1428750" cy="1168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3" name="Line 33"/>
          <p:cNvSpPr>
            <a:spLocks noChangeShapeType="1"/>
          </p:cNvSpPr>
          <p:nvPr/>
        </p:nvSpPr>
        <p:spPr bwMode="auto">
          <a:xfrm flipH="1">
            <a:off x="4906963" y="4303713"/>
            <a:ext cx="1612900" cy="906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4" name="Line 34"/>
          <p:cNvSpPr>
            <a:spLocks noChangeShapeType="1"/>
          </p:cNvSpPr>
          <p:nvPr/>
        </p:nvSpPr>
        <p:spPr bwMode="auto">
          <a:xfrm flipV="1">
            <a:off x="4906963" y="4303713"/>
            <a:ext cx="1612900" cy="9064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5" name="Line 35"/>
          <p:cNvSpPr>
            <a:spLocks noChangeShapeType="1"/>
          </p:cNvSpPr>
          <p:nvPr/>
        </p:nvSpPr>
        <p:spPr bwMode="auto">
          <a:xfrm flipH="1">
            <a:off x="4770438" y="4303713"/>
            <a:ext cx="1749425" cy="6191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6" name="Line 36"/>
          <p:cNvSpPr>
            <a:spLocks noChangeShapeType="1"/>
          </p:cNvSpPr>
          <p:nvPr/>
        </p:nvSpPr>
        <p:spPr bwMode="auto">
          <a:xfrm flipV="1">
            <a:off x="4770438" y="4303713"/>
            <a:ext cx="1749425" cy="6191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7" name="Line 37"/>
          <p:cNvSpPr>
            <a:spLocks noChangeShapeType="1"/>
          </p:cNvSpPr>
          <p:nvPr/>
        </p:nvSpPr>
        <p:spPr bwMode="auto">
          <a:xfrm flipH="1">
            <a:off x="4687888" y="4303713"/>
            <a:ext cx="1831975"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8" name="Line 38"/>
          <p:cNvSpPr>
            <a:spLocks noChangeShapeType="1"/>
          </p:cNvSpPr>
          <p:nvPr/>
        </p:nvSpPr>
        <p:spPr bwMode="auto">
          <a:xfrm flipV="1">
            <a:off x="4687888" y="4303713"/>
            <a:ext cx="1831975"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19" name="Line 39"/>
          <p:cNvSpPr>
            <a:spLocks noChangeShapeType="1"/>
          </p:cNvSpPr>
          <p:nvPr/>
        </p:nvSpPr>
        <p:spPr bwMode="auto">
          <a:xfrm flipH="1" flipV="1">
            <a:off x="4662488" y="4300538"/>
            <a:ext cx="1857375"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0" name="Line 40"/>
          <p:cNvSpPr>
            <a:spLocks noChangeShapeType="1"/>
          </p:cNvSpPr>
          <p:nvPr/>
        </p:nvSpPr>
        <p:spPr bwMode="auto">
          <a:xfrm>
            <a:off x="4662488" y="4300538"/>
            <a:ext cx="1857375"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1" name="Line 41"/>
          <p:cNvSpPr>
            <a:spLocks noChangeShapeType="1"/>
          </p:cNvSpPr>
          <p:nvPr/>
        </p:nvSpPr>
        <p:spPr bwMode="auto">
          <a:xfrm flipH="1" flipV="1">
            <a:off x="4689475" y="3983038"/>
            <a:ext cx="1830388" cy="3206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2" name="Line 42"/>
          <p:cNvSpPr>
            <a:spLocks noChangeShapeType="1"/>
          </p:cNvSpPr>
          <p:nvPr/>
        </p:nvSpPr>
        <p:spPr bwMode="auto">
          <a:xfrm>
            <a:off x="4689475" y="3983038"/>
            <a:ext cx="1830388" cy="3206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3" name="Line 43"/>
          <p:cNvSpPr>
            <a:spLocks noChangeShapeType="1"/>
          </p:cNvSpPr>
          <p:nvPr/>
        </p:nvSpPr>
        <p:spPr bwMode="auto">
          <a:xfrm flipH="1" flipV="1">
            <a:off x="4773613" y="3676650"/>
            <a:ext cx="1746250" cy="6270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4" name="Line 44"/>
          <p:cNvSpPr>
            <a:spLocks noChangeShapeType="1"/>
          </p:cNvSpPr>
          <p:nvPr/>
        </p:nvSpPr>
        <p:spPr bwMode="auto">
          <a:xfrm>
            <a:off x="4773613" y="3676650"/>
            <a:ext cx="1746250" cy="6270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5" name="Line 45"/>
          <p:cNvSpPr>
            <a:spLocks noChangeShapeType="1"/>
          </p:cNvSpPr>
          <p:nvPr/>
        </p:nvSpPr>
        <p:spPr bwMode="auto">
          <a:xfrm flipH="1" flipV="1">
            <a:off x="4911725" y="3389313"/>
            <a:ext cx="1608138" cy="914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6" name="Line 46"/>
          <p:cNvSpPr>
            <a:spLocks noChangeShapeType="1"/>
          </p:cNvSpPr>
          <p:nvPr/>
        </p:nvSpPr>
        <p:spPr bwMode="auto">
          <a:xfrm>
            <a:off x="4911725" y="3389313"/>
            <a:ext cx="1608138" cy="9144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7" name="Line 47"/>
          <p:cNvSpPr>
            <a:spLocks noChangeShapeType="1"/>
          </p:cNvSpPr>
          <p:nvPr/>
        </p:nvSpPr>
        <p:spPr bwMode="auto">
          <a:xfrm flipH="1" flipV="1">
            <a:off x="5100638" y="3130550"/>
            <a:ext cx="1419225" cy="11731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8" name="Line 48"/>
          <p:cNvSpPr>
            <a:spLocks noChangeShapeType="1"/>
          </p:cNvSpPr>
          <p:nvPr/>
        </p:nvSpPr>
        <p:spPr bwMode="auto">
          <a:xfrm>
            <a:off x="5100638" y="3130550"/>
            <a:ext cx="1419225" cy="11731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29" name="Line 49"/>
          <p:cNvSpPr>
            <a:spLocks noChangeShapeType="1"/>
          </p:cNvSpPr>
          <p:nvPr/>
        </p:nvSpPr>
        <p:spPr bwMode="auto">
          <a:xfrm flipH="1" flipV="1">
            <a:off x="5327650" y="2903538"/>
            <a:ext cx="1192213" cy="1400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0" name="Line 50"/>
          <p:cNvSpPr>
            <a:spLocks noChangeShapeType="1"/>
          </p:cNvSpPr>
          <p:nvPr/>
        </p:nvSpPr>
        <p:spPr bwMode="auto">
          <a:xfrm>
            <a:off x="5327650" y="2903538"/>
            <a:ext cx="1192213" cy="1400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1" name="Line 51"/>
          <p:cNvSpPr>
            <a:spLocks noChangeShapeType="1"/>
          </p:cNvSpPr>
          <p:nvPr/>
        </p:nvSpPr>
        <p:spPr bwMode="auto">
          <a:xfrm flipH="1" flipV="1">
            <a:off x="5594350" y="2724150"/>
            <a:ext cx="925513" cy="15795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2" name="Line 52"/>
          <p:cNvSpPr>
            <a:spLocks noChangeShapeType="1"/>
          </p:cNvSpPr>
          <p:nvPr/>
        </p:nvSpPr>
        <p:spPr bwMode="auto">
          <a:xfrm>
            <a:off x="5594350" y="2724150"/>
            <a:ext cx="925513" cy="15795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3" name="Line 53"/>
          <p:cNvSpPr>
            <a:spLocks noChangeShapeType="1"/>
          </p:cNvSpPr>
          <p:nvPr/>
        </p:nvSpPr>
        <p:spPr bwMode="auto">
          <a:xfrm flipH="1" flipV="1">
            <a:off x="5888038" y="2589213"/>
            <a:ext cx="631825"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4" name="Line 54"/>
          <p:cNvSpPr>
            <a:spLocks noChangeShapeType="1"/>
          </p:cNvSpPr>
          <p:nvPr/>
        </p:nvSpPr>
        <p:spPr bwMode="auto">
          <a:xfrm>
            <a:off x="5888038" y="2589213"/>
            <a:ext cx="631825" cy="17145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5" name="Line 55"/>
          <p:cNvSpPr>
            <a:spLocks noChangeShapeType="1"/>
          </p:cNvSpPr>
          <p:nvPr/>
        </p:nvSpPr>
        <p:spPr bwMode="auto">
          <a:xfrm flipH="1" flipV="1">
            <a:off x="6203950" y="2509838"/>
            <a:ext cx="315913" cy="17938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6" name="Line 56"/>
          <p:cNvSpPr>
            <a:spLocks noChangeShapeType="1"/>
          </p:cNvSpPr>
          <p:nvPr/>
        </p:nvSpPr>
        <p:spPr bwMode="auto">
          <a:xfrm>
            <a:off x="6203950" y="2509838"/>
            <a:ext cx="315913" cy="17938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7" name="Line 57"/>
          <p:cNvSpPr>
            <a:spLocks noChangeShapeType="1"/>
          </p:cNvSpPr>
          <p:nvPr/>
        </p:nvSpPr>
        <p:spPr bwMode="auto">
          <a:xfrm flipV="1">
            <a:off x="6519863" y="2481263"/>
            <a:ext cx="4762"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8" name="Line 58"/>
          <p:cNvSpPr>
            <a:spLocks noChangeShapeType="1"/>
          </p:cNvSpPr>
          <p:nvPr/>
        </p:nvSpPr>
        <p:spPr bwMode="auto">
          <a:xfrm flipH="1">
            <a:off x="6519863" y="2481263"/>
            <a:ext cx="4762" cy="18224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39" name="Line 59"/>
          <p:cNvSpPr>
            <a:spLocks noChangeShapeType="1"/>
          </p:cNvSpPr>
          <p:nvPr/>
        </p:nvSpPr>
        <p:spPr bwMode="auto">
          <a:xfrm flipV="1">
            <a:off x="6519863" y="2513013"/>
            <a:ext cx="325437" cy="1790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0" name="Line 60"/>
          <p:cNvSpPr>
            <a:spLocks noChangeShapeType="1"/>
          </p:cNvSpPr>
          <p:nvPr/>
        </p:nvSpPr>
        <p:spPr bwMode="auto">
          <a:xfrm flipH="1">
            <a:off x="6519863" y="2513013"/>
            <a:ext cx="325437" cy="1790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1" name="Line 61"/>
          <p:cNvSpPr>
            <a:spLocks noChangeShapeType="1"/>
          </p:cNvSpPr>
          <p:nvPr/>
        </p:nvSpPr>
        <p:spPr bwMode="auto">
          <a:xfrm flipV="1">
            <a:off x="6519863" y="2592388"/>
            <a:ext cx="641350"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2" name="Line 62"/>
          <p:cNvSpPr>
            <a:spLocks noChangeShapeType="1"/>
          </p:cNvSpPr>
          <p:nvPr/>
        </p:nvSpPr>
        <p:spPr bwMode="auto">
          <a:xfrm flipH="1">
            <a:off x="6519863" y="2592388"/>
            <a:ext cx="641350" cy="17113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3" name="Line 63"/>
          <p:cNvSpPr>
            <a:spLocks noChangeShapeType="1"/>
          </p:cNvSpPr>
          <p:nvPr/>
        </p:nvSpPr>
        <p:spPr bwMode="auto">
          <a:xfrm flipV="1">
            <a:off x="6519863" y="2728913"/>
            <a:ext cx="933450"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4" name="Line 64"/>
          <p:cNvSpPr>
            <a:spLocks noChangeShapeType="1"/>
          </p:cNvSpPr>
          <p:nvPr/>
        </p:nvSpPr>
        <p:spPr bwMode="auto">
          <a:xfrm flipH="1">
            <a:off x="6519863" y="2728913"/>
            <a:ext cx="933450" cy="157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5" name="Line 65"/>
          <p:cNvSpPr>
            <a:spLocks noChangeShapeType="1"/>
          </p:cNvSpPr>
          <p:nvPr/>
        </p:nvSpPr>
        <p:spPr bwMode="auto">
          <a:xfrm flipV="1">
            <a:off x="6519863" y="2913063"/>
            <a:ext cx="1198562" cy="1390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6" name="Line 66"/>
          <p:cNvSpPr>
            <a:spLocks noChangeShapeType="1"/>
          </p:cNvSpPr>
          <p:nvPr/>
        </p:nvSpPr>
        <p:spPr bwMode="auto">
          <a:xfrm flipH="1">
            <a:off x="6519863" y="2913063"/>
            <a:ext cx="1198562" cy="13906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7" name="Line 67"/>
          <p:cNvSpPr>
            <a:spLocks noChangeShapeType="1"/>
          </p:cNvSpPr>
          <p:nvPr/>
        </p:nvSpPr>
        <p:spPr bwMode="auto">
          <a:xfrm flipV="1">
            <a:off x="6519863" y="3136900"/>
            <a:ext cx="1425575" cy="11668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8" name="Line 68"/>
          <p:cNvSpPr>
            <a:spLocks noChangeShapeType="1"/>
          </p:cNvSpPr>
          <p:nvPr/>
        </p:nvSpPr>
        <p:spPr bwMode="auto">
          <a:xfrm flipH="1">
            <a:off x="6519863" y="3136900"/>
            <a:ext cx="1425575" cy="11668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49" name="Line 69"/>
          <p:cNvSpPr>
            <a:spLocks noChangeShapeType="1"/>
          </p:cNvSpPr>
          <p:nvPr/>
        </p:nvSpPr>
        <p:spPr bwMode="auto">
          <a:xfrm flipV="1">
            <a:off x="6519863" y="3397250"/>
            <a:ext cx="1611312" cy="9064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0" name="Line 70"/>
          <p:cNvSpPr>
            <a:spLocks noChangeShapeType="1"/>
          </p:cNvSpPr>
          <p:nvPr/>
        </p:nvSpPr>
        <p:spPr bwMode="auto">
          <a:xfrm flipH="1">
            <a:off x="6519863" y="3397250"/>
            <a:ext cx="1611312" cy="9064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1" name="Line 71"/>
          <p:cNvSpPr>
            <a:spLocks noChangeShapeType="1"/>
          </p:cNvSpPr>
          <p:nvPr/>
        </p:nvSpPr>
        <p:spPr bwMode="auto">
          <a:xfrm flipV="1">
            <a:off x="6519863" y="3992563"/>
            <a:ext cx="1830387"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2" name="Line 72"/>
          <p:cNvSpPr>
            <a:spLocks noChangeShapeType="1"/>
          </p:cNvSpPr>
          <p:nvPr/>
        </p:nvSpPr>
        <p:spPr bwMode="auto">
          <a:xfrm flipH="1">
            <a:off x="6519863" y="3992563"/>
            <a:ext cx="1830387" cy="311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3" name="Line 73"/>
          <p:cNvSpPr>
            <a:spLocks noChangeShapeType="1"/>
          </p:cNvSpPr>
          <p:nvPr/>
        </p:nvSpPr>
        <p:spPr bwMode="auto">
          <a:xfrm flipV="1">
            <a:off x="6519863" y="3686175"/>
            <a:ext cx="1746250" cy="6175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4" name="Freeform 74"/>
          <p:cNvSpPr>
            <a:spLocks/>
          </p:cNvSpPr>
          <p:nvPr/>
        </p:nvSpPr>
        <p:spPr bwMode="auto">
          <a:xfrm>
            <a:off x="6286500" y="4076700"/>
            <a:ext cx="463550" cy="454025"/>
          </a:xfrm>
          <a:custGeom>
            <a:avLst/>
            <a:gdLst>
              <a:gd name="T0" fmla="*/ 2147483647 w 2917"/>
              <a:gd name="T1" fmla="*/ 2147483647 h 2877"/>
              <a:gd name="T2" fmla="*/ 2147483647 w 2917"/>
              <a:gd name="T3" fmla="*/ 2147483647 h 2877"/>
              <a:gd name="T4" fmla="*/ 2147483647 w 2917"/>
              <a:gd name="T5" fmla="*/ 2147483647 h 2877"/>
              <a:gd name="T6" fmla="*/ 2147483647 w 2917"/>
              <a:gd name="T7" fmla="*/ 0 h 2877"/>
              <a:gd name="T8" fmla="*/ 2147483647 w 2917"/>
              <a:gd name="T9" fmla="*/ 2147483647 h 2877"/>
              <a:gd name="T10" fmla="*/ 2147483647 w 2917"/>
              <a:gd name="T11" fmla="*/ 2147483647 h 2877"/>
              <a:gd name="T12" fmla="*/ 0 w 2917"/>
              <a:gd name="T13" fmla="*/ 2147483647 h 2877"/>
              <a:gd name="T14" fmla="*/ 2147483647 w 2917"/>
              <a:gd name="T15" fmla="*/ 2147483647 h 2877"/>
              <a:gd name="T16" fmla="*/ 2147483647 w 2917"/>
              <a:gd name="T17" fmla="*/ 2147483647 h 2877"/>
              <a:gd name="T18" fmla="*/ 2147483647 w 2917"/>
              <a:gd name="T19" fmla="*/ 2147483647 h 2877"/>
              <a:gd name="T20" fmla="*/ 2147483647 w 2917"/>
              <a:gd name="T21" fmla="*/ 2147483647 h 2877"/>
              <a:gd name="T22" fmla="*/ 2147483647 w 2917"/>
              <a:gd name="T23" fmla="*/ 2147483647 h 2877"/>
              <a:gd name="T24" fmla="*/ 2147483647 w 2917"/>
              <a:gd name="T25" fmla="*/ 2147483647 h 28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17" h="2877">
                <a:moveTo>
                  <a:pt x="2917" y="1443"/>
                </a:moveTo>
                <a:lnTo>
                  <a:pt x="2724" y="724"/>
                </a:lnTo>
                <a:lnTo>
                  <a:pt x="2191" y="195"/>
                </a:lnTo>
                <a:lnTo>
                  <a:pt x="1462" y="0"/>
                </a:lnTo>
                <a:lnTo>
                  <a:pt x="733" y="191"/>
                </a:lnTo>
                <a:lnTo>
                  <a:pt x="198" y="716"/>
                </a:lnTo>
                <a:lnTo>
                  <a:pt x="0" y="1435"/>
                </a:lnTo>
                <a:lnTo>
                  <a:pt x="194" y="2155"/>
                </a:lnTo>
                <a:lnTo>
                  <a:pt x="726" y="2683"/>
                </a:lnTo>
                <a:lnTo>
                  <a:pt x="1454" y="2877"/>
                </a:lnTo>
                <a:lnTo>
                  <a:pt x="2185" y="2687"/>
                </a:lnTo>
                <a:lnTo>
                  <a:pt x="2720" y="2162"/>
                </a:lnTo>
                <a:lnTo>
                  <a:pt x="2917" y="1443"/>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5" name="Freeform 75"/>
          <p:cNvSpPr>
            <a:spLocks/>
          </p:cNvSpPr>
          <p:nvPr/>
        </p:nvSpPr>
        <p:spPr bwMode="auto">
          <a:xfrm>
            <a:off x="6054725" y="3848100"/>
            <a:ext cx="930275" cy="911225"/>
          </a:xfrm>
          <a:custGeom>
            <a:avLst/>
            <a:gdLst>
              <a:gd name="T0" fmla="*/ 2147483647 w 5832"/>
              <a:gd name="T1" fmla="*/ 2147483647 h 5756"/>
              <a:gd name="T2" fmla="*/ 2147483647 w 5832"/>
              <a:gd name="T3" fmla="*/ 2147483647 h 5756"/>
              <a:gd name="T4" fmla="*/ 2147483647 w 5832"/>
              <a:gd name="T5" fmla="*/ 2147483647 h 5756"/>
              <a:gd name="T6" fmla="*/ 2147483647 w 5832"/>
              <a:gd name="T7" fmla="*/ 2147483647 h 5756"/>
              <a:gd name="T8" fmla="*/ 2147483647 w 5832"/>
              <a:gd name="T9" fmla="*/ 2147483647 h 5756"/>
              <a:gd name="T10" fmla="*/ 2147483647 w 5832"/>
              <a:gd name="T11" fmla="*/ 0 h 5756"/>
              <a:gd name="T12" fmla="*/ 2147483647 w 5832"/>
              <a:gd name="T13" fmla="*/ 2147483647 h 5756"/>
              <a:gd name="T14" fmla="*/ 2147483647 w 5832"/>
              <a:gd name="T15" fmla="*/ 2147483647 h 5756"/>
              <a:gd name="T16" fmla="*/ 2147483647 w 5832"/>
              <a:gd name="T17" fmla="*/ 2147483647 h 5756"/>
              <a:gd name="T18" fmla="*/ 2147483647 w 5832"/>
              <a:gd name="T19" fmla="*/ 2147483647 h 5756"/>
              <a:gd name="T20" fmla="*/ 0 w 5832"/>
              <a:gd name="T21" fmla="*/ 2147483647 h 5756"/>
              <a:gd name="T22" fmla="*/ 2147483647 w 5832"/>
              <a:gd name="T23" fmla="*/ 2147483647 h 5756"/>
              <a:gd name="T24" fmla="*/ 2147483647 w 5832"/>
              <a:gd name="T25" fmla="*/ 2147483647 h 5756"/>
              <a:gd name="T26" fmla="*/ 2147483647 w 5832"/>
              <a:gd name="T27" fmla="*/ 2147483647 h 5756"/>
              <a:gd name="T28" fmla="*/ 2147483647 w 5832"/>
              <a:gd name="T29" fmla="*/ 2147483647 h 5756"/>
              <a:gd name="T30" fmla="*/ 2147483647 w 5832"/>
              <a:gd name="T31" fmla="*/ 2147483647 h 5756"/>
              <a:gd name="T32" fmla="*/ 2147483647 w 5832"/>
              <a:gd name="T33" fmla="*/ 2147483647 h 5756"/>
              <a:gd name="T34" fmla="*/ 2147483647 w 5832"/>
              <a:gd name="T35" fmla="*/ 2147483647 h 5756"/>
              <a:gd name="T36" fmla="*/ 2147483647 w 5832"/>
              <a:gd name="T37" fmla="*/ 2147483647 h 5756"/>
              <a:gd name="T38" fmla="*/ 2147483647 w 5832"/>
              <a:gd name="T39" fmla="*/ 2147483647 h 5756"/>
              <a:gd name="T40" fmla="*/ 2147483647 w 5832"/>
              <a:gd name="T41" fmla="*/ 2147483647 h 57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832" h="5756">
                <a:moveTo>
                  <a:pt x="5832" y="2886"/>
                </a:moveTo>
                <a:lnTo>
                  <a:pt x="5691" y="1997"/>
                </a:lnTo>
                <a:lnTo>
                  <a:pt x="5280" y="1193"/>
                </a:lnTo>
                <a:lnTo>
                  <a:pt x="4637" y="554"/>
                </a:lnTo>
                <a:lnTo>
                  <a:pt x="3825" y="143"/>
                </a:lnTo>
                <a:lnTo>
                  <a:pt x="2924" y="0"/>
                </a:lnTo>
                <a:lnTo>
                  <a:pt x="2022" y="138"/>
                </a:lnTo>
                <a:lnTo>
                  <a:pt x="1209" y="545"/>
                </a:lnTo>
                <a:lnTo>
                  <a:pt x="561" y="1180"/>
                </a:lnTo>
                <a:lnTo>
                  <a:pt x="145" y="1980"/>
                </a:lnTo>
                <a:lnTo>
                  <a:pt x="0" y="2870"/>
                </a:lnTo>
                <a:lnTo>
                  <a:pt x="140" y="3759"/>
                </a:lnTo>
                <a:lnTo>
                  <a:pt x="552" y="4563"/>
                </a:lnTo>
                <a:lnTo>
                  <a:pt x="1195" y="5201"/>
                </a:lnTo>
                <a:lnTo>
                  <a:pt x="2006" y="5612"/>
                </a:lnTo>
                <a:lnTo>
                  <a:pt x="2907" y="5756"/>
                </a:lnTo>
                <a:lnTo>
                  <a:pt x="3808" y="5617"/>
                </a:lnTo>
                <a:lnTo>
                  <a:pt x="4623" y="5211"/>
                </a:lnTo>
                <a:lnTo>
                  <a:pt x="5270" y="4576"/>
                </a:lnTo>
                <a:lnTo>
                  <a:pt x="5686" y="3775"/>
                </a:lnTo>
                <a:lnTo>
                  <a:pt x="5832" y="288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6" name="Freeform 76"/>
          <p:cNvSpPr>
            <a:spLocks/>
          </p:cNvSpPr>
          <p:nvPr/>
        </p:nvSpPr>
        <p:spPr bwMode="auto">
          <a:xfrm>
            <a:off x="5822950" y="3621088"/>
            <a:ext cx="1392238" cy="1366837"/>
          </a:xfrm>
          <a:custGeom>
            <a:avLst/>
            <a:gdLst>
              <a:gd name="T0" fmla="*/ 2147483647 w 8748"/>
              <a:gd name="T1" fmla="*/ 2147483647 h 8633"/>
              <a:gd name="T2" fmla="*/ 2147483647 w 8748"/>
              <a:gd name="T3" fmla="*/ 2147483647 h 8633"/>
              <a:gd name="T4" fmla="*/ 2147483647 w 8748"/>
              <a:gd name="T5" fmla="*/ 2147483647 h 8633"/>
              <a:gd name="T6" fmla="*/ 2147483647 w 8748"/>
              <a:gd name="T7" fmla="*/ 2147483647 h 8633"/>
              <a:gd name="T8" fmla="*/ 2147483647 w 8748"/>
              <a:gd name="T9" fmla="*/ 2147483647 h 8633"/>
              <a:gd name="T10" fmla="*/ 2147483647 w 8748"/>
              <a:gd name="T11" fmla="*/ 2147483647 h 8633"/>
              <a:gd name="T12" fmla="*/ 2147483647 w 8748"/>
              <a:gd name="T13" fmla="*/ 0 h 8633"/>
              <a:gd name="T14" fmla="*/ 2147483647 w 8748"/>
              <a:gd name="T15" fmla="*/ 2147483647 h 8633"/>
              <a:gd name="T16" fmla="*/ 2147483647 w 8748"/>
              <a:gd name="T17" fmla="*/ 2147483647 h 8633"/>
              <a:gd name="T18" fmla="*/ 2147483647 w 8748"/>
              <a:gd name="T19" fmla="*/ 2147483647 h 8633"/>
              <a:gd name="T20" fmla="*/ 2147483647 w 8748"/>
              <a:gd name="T21" fmla="*/ 2147483647 h 8633"/>
              <a:gd name="T22" fmla="*/ 2147483647 w 8748"/>
              <a:gd name="T23" fmla="*/ 2147483647 h 8633"/>
              <a:gd name="T24" fmla="*/ 0 w 8748"/>
              <a:gd name="T25" fmla="*/ 2147483647 h 8633"/>
              <a:gd name="T26" fmla="*/ 2147483647 w 8748"/>
              <a:gd name="T27" fmla="*/ 2147483647 h 8633"/>
              <a:gd name="T28" fmla="*/ 2147483647 w 8748"/>
              <a:gd name="T29" fmla="*/ 2147483647 h 8633"/>
              <a:gd name="T30" fmla="*/ 2147483647 w 8748"/>
              <a:gd name="T31" fmla="*/ 2147483647 h 8633"/>
              <a:gd name="T32" fmla="*/ 2147483647 w 8748"/>
              <a:gd name="T33" fmla="*/ 2147483647 h 8633"/>
              <a:gd name="T34" fmla="*/ 2147483647 w 8748"/>
              <a:gd name="T35" fmla="*/ 2147483647 h 8633"/>
              <a:gd name="T36" fmla="*/ 2147483647 w 8748"/>
              <a:gd name="T37" fmla="*/ 2147483647 h 8633"/>
              <a:gd name="T38" fmla="*/ 2147483647 w 8748"/>
              <a:gd name="T39" fmla="*/ 2147483647 h 8633"/>
              <a:gd name="T40" fmla="*/ 2147483647 w 8748"/>
              <a:gd name="T41" fmla="*/ 2147483647 h 8633"/>
              <a:gd name="T42" fmla="*/ 2147483647 w 8748"/>
              <a:gd name="T43" fmla="*/ 2147483647 h 8633"/>
              <a:gd name="T44" fmla="*/ 2147483647 w 8748"/>
              <a:gd name="T45" fmla="*/ 2147483647 h 8633"/>
              <a:gd name="T46" fmla="*/ 2147483647 w 8748"/>
              <a:gd name="T47" fmla="*/ 2147483647 h 8633"/>
              <a:gd name="T48" fmla="*/ 2147483647 w 8748"/>
              <a:gd name="T49" fmla="*/ 2147483647 h 86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748" h="8633">
                <a:moveTo>
                  <a:pt x="8748" y="4330"/>
                </a:moveTo>
                <a:lnTo>
                  <a:pt x="8602" y="3212"/>
                </a:lnTo>
                <a:lnTo>
                  <a:pt x="8168" y="2169"/>
                </a:lnTo>
                <a:lnTo>
                  <a:pt x="7476" y="1274"/>
                </a:lnTo>
                <a:lnTo>
                  <a:pt x="6572" y="585"/>
                </a:lnTo>
                <a:lnTo>
                  <a:pt x="5518" y="151"/>
                </a:lnTo>
                <a:lnTo>
                  <a:pt x="4386" y="0"/>
                </a:lnTo>
                <a:lnTo>
                  <a:pt x="3253" y="144"/>
                </a:lnTo>
                <a:lnTo>
                  <a:pt x="2198" y="573"/>
                </a:lnTo>
                <a:lnTo>
                  <a:pt x="1290" y="1256"/>
                </a:lnTo>
                <a:lnTo>
                  <a:pt x="592" y="2148"/>
                </a:lnTo>
                <a:lnTo>
                  <a:pt x="152" y="3187"/>
                </a:lnTo>
                <a:lnTo>
                  <a:pt x="0" y="4305"/>
                </a:lnTo>
                <a:lnTo>
                  <a:pt x="146" y="5422"/>
                </a:lnTo>
                <a:lnTo>
                  <a:pt x="579" y="6465"/>
                </a:lnTo>
                <a:lnTo>
                  <a:pt x="1272" y="7360"/>
                </a:lnTo>
                <a:lnTo>
                  <a:pt x="2176" y="8049"/>
                </a:lnTo>
                <a:lnTo>
                  <a:pt x="3229" y="8483"/>
                </a:lnTo>
                <a:lnTo>
                  <a:pt x="4361" y="8633"/>
                </a:lnTo>
                <a:lnTo>
                  <a:pt x="5493" y="8489"/>
                </a:lnTo>
                <a:lnTo>
                  <a:pt x="6550" y="8061"/>
                </a:lnTo>
                <a:lnTo>
                  <a:pt x="7458" y="7378"/>
                </a:lnTo>
                <a:lnTo>
                  <a:pt x="8156" y="6485"/>
                </a:lnTo>
                <a:lnTo>
                  <a:pt x="8596" y="5446"/>
                </a:lnTo>
                <a:lnTo>
                  <a:pt x="8748" y="433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7" name="Freeform 77"/>
          <p:cNvSpPr>
            <a:spLocks/>
          </p:cNvSpPr>
          <p:nvPr/>
        </p:nvSpPr>
        <p:spPr bwMode="auto">
          <a:xfrm>
            <a:off x="5589588" y="3395663"/>
            <a:ext cx="1858962" cy="1819275"/>
          </a:xfrm>
          <a:custGeom>
            <a:avLst/>
            <a:gdLst>
              <a:gd name="T0" fmla="*/ 2147483647 w 11664"/>
              <a:gd name="T1" fmla="*/ 2147483647 h 11510"/>
              <a:gd name="T2" fmla="*/ 2147483647 w 11664"/>
              <a:gd name="T3" fmla="*/ 2147483647 h 11510"/>
              <a:gd name="T4" fmla="*/ 2147483647 w 11664"/>
              <a:gd name="T5" fmla="*/ 2147483647 h 11510"/>
              <a:gd name="T6" fmla="*/ 2147483647 w 11664"/>
              <a:gd name="T7" fmla="*/ 2147483647 h 11510"/>
              <a:gd name="T8" fmla="*/ 2147483647 w 11664"/>
              <a:gd name="T9" fmla="*/ 2147483647 h 11510"/>
              <a:gd name="T10" fmla="*/ 2147483647 w 11664"/>
              <a:gd name="T11" fmla="*/ 2147483647 h 11510"/>
              <a:gd name="T12" fmla="*/ 2147483647 w 11664"/>
              <a:gd name="T13" fmla="*/ 2147483647 h 11510"/>
              <a:gd name="T14" fmla="*/ 2147483647 w 11664"/>
              <a:gd name="T15" fmla="*/ 0 h 11510"/>
              <a:gd name="T16" fmla="*/ 2147483647 w 11664"/>
              <a:gd name="T17" fmla="*/ 2147483647 h 11510"/>
              <a:gd name="T18" fmla="*/ 2147483647 w 11664"/>
              <a:gd name="T19" fmla="*/ 2147483647 h 11510"/>
              <a:gd name="T20" fmla="*/ 2147483647 w 11664"/>
              <a:gd name="T21" fmla="*/ 2147483647 h 11510"/>
              <a:gd name="T22" fmla="*/ 2147483647 w 11664"/>
              <a:gd name="T23" fmla="*/ 2147483647 h 11510"/>
              <a:gd name="T24" fmla="*/ 2147483647 w 11664"/>
              <a:gd name="T25" fmla="*/ 2147483647 h 11510"/>
              <a:gd name="T26" fmla="*/ 2147483647 w 11664"/>
              <a:gd name="T27" fmla="*/ 2147483647 h 11510"/>
              <a:gd name="T28" fmla="*/ 0 w 11664"/>
              <a:gd name="T29" fmla="*/ 2147483647 h 11510"/>
              <a:gd name="T30" fmla="*/ 2147483647 w 11664"/>
              <a:gd name="T31" fmla="*/ 2147483647 h 11510"/>
              <a:gd name="T32" fmla="*/ 2147483647 w 11664"/>
              <a:gd name="T33" fmla="*/ 2147483647 h 11510"/>
              <a:gd name="T34" fmla="*/ 2147483647 w 11664"/>
              <a:gd name="T35" fmla="*/ 2147483647 h 11510"/>
              <a:gd name="T36" fmla="*/ 2147483647 w 11664"/>
              <a:gd name="T37" fmla="*/ 2147483647 h 11510"/>
              <a:gd name="T38" fmla="*/ 2147483647 w 11664"/>
              <a:gd name="T39" fmla="*/ 2147483647 h 11510"/>
              <a:gd name="T40" fmla="*/ 2147483647 w 11664"/>
              <a:gd name="T41" fmla="*/ 2147483647 h 11510"/>
              <a:gd name="T42" fmla="*/ 2147483647 w 11664"/>
              <a:gd name="T43" fmla="*/ 2147483647 h 11510"/>
              <a:gd name="T44" fmla="*/ 2147483647 w 11664"/>
              <a:gd name="T45" fmla="*/ 2147483647 h 11510"/>
              <a:gd name="T46" fmla="*/ 2147483647 w 11664"/>
              <a:gd name="T47" fmla="*/ 2147483647 h 11510"/>
              <a:gd name="T48" fmla="*/ 2147483647 w 11664"/>
              <a:gd name="T49" fmla="*/ 2147483647 h 11510"/>
              <a:gd name="T50" fmla="*/ 2147483647 w 11664"/>
              <a:gd name="T51" fmla="*/ 2147483647 h 11510"/>
              <a:gd name="T52" fmla="*/ 2147483647 w 11664"/>
              <a:gd name="T53" fmla="*/ 2147483647 h 11510"/>
              <a:gd name="T54" fmla="*/ 2147483647 w 11664"/>
              <a:gd name="T55" fmla="*/ 2147483647 h 11510"/>
              <a:gd name="T56" fmla="*/ 2147483647 w 11664"/>
              <a:gd name="T57" fmla="*/ 2147483647 h 115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664" h="11510">
                <a:moveTo>
                  <a:pt x="11664" y="5772"/>
                </a:moveTo>
                <a:lnTo>
                  <a:pt x="11521" y="4491"/>
                </a:lnTo>
                <a:lnTo>
                  <a:pt x="11094" y="3273"/>
                </a:lnTo>
                <a:lnTo>
                  <a:pt x="10402" y="2180"/>
                </a:lnTo>
                <a:lnTo>
                  <a:pt x="9482" y="1265"/>
                </a:lnTo>
                <a:lnTo>
                  <a:pt x="8377" y="577"/>
                </a:lnTo>
                <a:lnTo>
                  <a:pt x="7146" y="148"/>
                </a:lnTo>
                <a:lnTo>
                  <a:pt x="5848" y="0"/>
                </a:lnTo>
                <a:lnTo>
                  <a:pt x="4550" y="141"/>
                </a:lnTo>
                <a:lnTo>
                  <a:pt x="3317" y="562"/>
                </a:lnTo>
                <a:lnTo>
                  <a:pt x="2208" y="1245"/>
                </a:lnTo>
                <a:lnTo>
                  <a:pt x="1283" y="2154"/>
                </a:lnTo>
                <a:lnTo>
                  <a:pt x="585" y="3243"/>
                </a:lnTo>
                <a:lnTo>
                  <a:pt x="149" y="4459"/>
                </a:lnTo>
                <a:lnTo>
                  <a:pt x="0" y="5739"/>
                </a:lnTo>
                <a:lnTo>
                  <a:pt x="142" y="7019"/>
                </a:lnTo>
                <a:lnTo>
                  <a:pt x="570" y="8237"/>
                </a:lnTo>
                <a:lnTo>
                  <a:pt x="1262" y="9331"/>
                </a:lnTo>
                <a:lnTo>
                  <a:pt x="2182" y="10244"/>
                </a:lnTo>
                <a:lnTo>
                  <a:pt x="3286" y="10933"/>
                </a:lnTo>
                <a:lnTo>
                  <a:pt x="4517" y="11362"/>
                </a:lnTo>
                <a:lnTo>
                  <a:pt x="5814" y="11510"/>
                </a:lnTo>
                <a:lnTo>
                  <a:pt x="7113" y="11370"/>
                </a:lnTo>
                <a:lnTo>
                  <a:pt x="8347" y="10947"/>
                </a:lnTo>
                <a:lnTo>
                  <a:pt x="9455" y="10265"/>
                </a:lnTo>
                <a:lnTo>
                  <a:pt x="10381" y="9357"/>
                </a:lnTo>
                <a:lnTo>
                  <a:pt x="11079" y="8267"/>
                </a:lnTo>
                <a:lnTo>
                  <a:pt x="11513" y="7052"/>
                </a:lnTo>
                <a:lnTo>
                  <a:pt x="11664" y="5772"/>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8" name="Freeform 78"/>
          <p:cNvSpPr>
            <a:spLocks/>
          </p:cNvSpPr>
          <p:nvPr/>
        </p:nvSpPr>
        <p:spPr bwMode="auto">
          <a:xfrm>
            <a:off x="5357813" y="3167063"/>
            <a:ext cx="2322512" cy="2276475"/>
          </a:xfrm>
          <a:custGeom>
            <a:avLst/>
            <a:gdLst>
              <a:gd name="T0" fmla="*/ 2147483647 w 14580"/>
              <a:gd name="T1" fmla="*/ 2147483647 h 14389"/>
              <a:gd name="T2" fmla="*/ 2147483647 w 14580"/>
              <a:gd name="T3" fmla="*/ 2147483647 h 14389"/>
              <a:gd name="T4" fmla="*/ 2147483647 w 14580"/>
              <a:gd name="T5" fmla="*/ 2147483647 h 14389"/>
              <a:gd name="T6" fmla="*/ 2147483647 w 14580"/>
              <a:gd name="T7" fmla="*/ 2147483647 h 14389"/>
              <a:gd name="T8" fmla="*/ 2147483647 w 14580"/>
              <a:gd name="T9" fmla="*/ 2147483647 h 14389"/>
              <a:gd name="T10" fmla="*/ 2147483647 w 14580"/>
              <a:gd name="T11" fmla="*/ 2147483647 h 14389"/>
              <a:gd name="T12" fmla="*/ 2147483647 w 14580"/>
              <a:gd name="T13" fmla="*/ 2147483647 h 14389"/>
              <a:gd name="T14" fmla="*/ 2147483647 w 14580"/>
              <a:gd name="T15" fmla="*/ 0 h 14389"/>
              <a:gd name="T16" fmla="*/ 2147483647 w 14580"/>
              <a:gd name="T17" fmla="*/ 2147483647 h 14389"/>
              <a:gd name="T18" fmla="*/ 2147483647 w 14580"/>
              <a:gd name="T19" fmla="*/ 2147483647 h 14389"/>
              <a:gd name="T20" fmla="*/ 2147483647 w 14580"/>
              <a:gd name="T21" fmla="*/ 2147483647 h 14389"/>
              <a:gd name="T22" fmla="*/ 2147483647 w 14580"/>
              <a:gd name="T23" fmla="*/ 2147483647 h 14389"/>
              <a:gd name="T24" fmla="*/ 2147483647 w 14580"/>
              <a:gd name="T25" fmla="*/ 2147483647 h 14389"/>
              <a:gd name="T26" fmla="*/ 2147483647 w 14580"/>
              <a:gd name="T27" fmla="*/ 2147483647 h 14389"/>
              <a:gd name="T28" fmla="*/ 0 w 14580"/>
              <a:gd name="T29" fmla="*/ 2147483647 h 14389"/>
              <a:gd name="T30" fmla="*/ 2147483647 w 14580"/>
              <a:gd name="T31" fmla="*/ 2147483647 h 14389"/>
              <a:gd name="T32" fmla="*/ 2147483647 w 14580"/>
              <a:gd name="T33" fmla="*/ 2147483647 h 14389"/>
              <a:gd name="T34" fmla="*/ 2147483647 w 14580"/>
              <a:gd name="T35" fmla="*/ 2147483647 h 14389"/>
              <a:gd name="T36" fmla="*/ 2147483647 w 14580"/>
              <a:gd name="T37" fmla="*/ 2147483647 h 14389"/>
              <a:gd name="T38" fmla="*/ 2147483647 w 14580"/>
              <a:gd name="T39" fmla="*/ 2147483647 h 14389"/>
              <a:gd name="T40" fmla="*/ 2147483647 w 14580"/>
              <a:gd name="T41" fmla="*/ 2147483647 h 14389"/>
              <a:gd name="T42" fmla="*/ 2147483647 w 14580"/>
              <a:gd name="T43" fmla="*/ 2147483647 h 14389"/>
              <a:gd name="T44" fmla="*/ 2147483647 w 14580"/>
              <a:gd name="T45" fmla="*/ 2147483647 h 14389"/>
              <a:gd name="T46" fmla="*/ 2147483647 w 14580"/>
              <a:gd name="T47" fmla="*/ 2147483647 h 14389"/>
              <a:gd name="T48" fmla="*/ 2147483647 w 14580"/>
              <a:gd name="T49" fmla="*/ 2147483647 h 14389"/>
              <a:gd name="T50" fmla="*/ 2147483647 w 14580"/>
              <a:gd name="T51" fmla="*/ 2147483647 h 14389"/>
              <a:gd name="T52" fmla="*/ 2147483647 w 14580"/>
              <a:gd name="T53" fmla="*/ 2147483647 h 14389"/>
              <a:gd name="T54" fmla="*/ 2147483647 w 14580"/>
              <a:gd name="T55" fmla="*/ 2147483647 h 14389"/>
              <a:gd name="T56" fmla="*/ 2147483647 w 14580"/>
              <a:gd name="T57" fmla="*/ 2147483647 h 143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580" h="14389">
                <a:moveTo>
                  <a:pt x="14580" y="7216"/>
                </a:moveTo>
                <a:lnTo>
                  <a:pt x="14403" y="5614"/>
                </a:lnTo>
                <a:lnTo>
                  <a:pt x="13868" y="4092"/>
                </a:lnTo>
                <a:lnTo>
                  <a:pt x="13003" y="2726"/>
                </a:lnTo>
                <a:lnTo>
                  <a:pt x="11853" y="1584"/>
                </a:lnTo>
                <a:lnTo>
                  <a:pt x="10472" y="722"/>
                </a:lnTo>
                <a:lnTo>
                  <a:pt x="8934" y="186"/>
                </a:lnTo>
                <a:lnTo>
                  <a:pt x="7311" y="0"/>
                </a:lnTo>
                <a:lnTo>
                  <a:pt x="5689" y="176"/>
                </a:lnTo>
                <a:lnTo>
                  <a:pt x="4147" y="705"/>
                </a:lnTo>
                <a:lnTo>
                  <a:pt x="2762" y="1558"/>
                </a:lnTo>
                <a:lnTo>
                  <a:pt x="1604" y="2694"/>
                </a:lnTo>
                <a:lnTo>
                  <a:pt x="732" y="4054"/>
                </a:lnTo>
                <a:lnTo>
                  <a:pt x="188" y="5574"/>
                </a:lnTo>
                <a:lnTo>
                  <a:pt x="0" y="7174"/>
                </a:lnTo>
                <a:lnTo>
                  <a:pt x="179" y="8775"/>
                </a:lnTo>
                <a:lnTo>
                  <a:pt x="714" y="10297"/>
                </a:lnTo>
                <a:lnTo>
                  <a:pt x="1578" y="11664"/>
                </a:lnTo>
                <a:lnTo>
                  <a:pt x="2729" y="12806"/>
                </a:lnTo>
                <a:lnTo>
                  <a:pt x="4109" y="13668"/>
                </a:lnTo>
                <a:lnTo>
                  <a:pt x="5648" y="14204"/>
                </a:lnTo>
                <a:lnTo>
                  <a:pt x="7269" y="14389"/>
                </a:lnTo>
                <a:lnTo>
                  <a:pt x="8893" y="14213"/>
                </a:lnTo>
                <a:lnTo>
                  <a:pt x="10435" y="13686"/>
                </a:lnTo>
                <a:lnTo>
                  <a:pt x="11820" y="12832"/>
                </a:lnTo>
                <a:lnTo>
                  <a:pt x="12978" y="11696"/>
                </a:lnTo>
                <a:lnTo>
                  <a:pt x="13850" y="10335"/>
                </a:lnTo>
                <a:lnTo>
                  <a:pt x="14394" y="8816"/>
                </a:lnTo>
                <a:lnTo>
                  <a:pt x="14580" y="721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59" name="Freeform 79"/>
          <p:cNvSpPr>
            <a:spLocks/>
          </p:cNvSpPr>
          <p:nvPr/>
        </p:nvSpPr>
        <p:spPr bwMode="auto">
          <a:xfrm>
            <a:off x="5124450" y="2938463"/>
            <a:ext cx="2789238" cy="2733675"/>
          </a:xfrm>
          <a:custGeom>
            <a:avLst/>
            <a:gdLst>
              <a:gd name="T0" fmla="*/ 2147483647 w 17497"/>
              <a:gd name="T1" fmla="*/ 2147483647 h 17266"/>
              <a:gd name="T2" fmla="*/ 2147483647 w 17497"/>
              <a:gd name="T3" fmla="*/ 2147483647 h 17266"/>
              <a:gd name="T4" fmla="*/ 2147483647 w 17497"/>
              <a:gd name="T5" fmla="*/ 2147483647 h 17266"/>
              <a:gd name="T6" fmla="*/ 2147483647 w 17497"/>
              <a:gd name="T7" fmla="*/ 2147483647 h 17266"/>
              <a:gd name="T8" fmla="*/ 2147483647 w 17497"/>
              <a:gd name="T9" fmla="*/ 2147483647 h 17266"/>
              <a:gd name="T10" fmla="*/ 2147483647 w 17497"/>
              <a:gd name="T11" fmla="*/ 2147483647 h 17266"/>
              <a:gd name="T12" fmla="*/ 2147483647 w 17497"/>
              <a:gd name="T13" fmla="*/ 2147483647 h 17266"/>
              <a:gd name="T14" fmla="*/ 2147483647 w 17497"/>
              <a:gd name="T15" fmla="*/ 2147483647 h 17266"/>
              <a:gd name="T16" fmla="*/ 2147483647 w 17497"/>
              <a:gd name="T17" fmla="*/ 0 h 17266"/>
              <a:gd name="T18" fmla="*/ 2147483647 w 17497"/>
              <a:gd name="T19" fmla="*/ 2147483647 h 17266"/>
              <a:gd name="T20" fmla="*/ 2147483647 w 17497"/>
              <a:gd name="T21" fmla="*/ 2147483647 h 17266"/>
              <a:gd name="T22" fmla="*/ 2147483647 w 17497"/>
              <a:gd name="T23" fmla="*/ 2147483647 h 17266"/>
              <a:gd name="T24" fmla="*/ 2147483647 w 17497"/>
              <a:gd name="T25" fmla="*/ 2147483647 h 17266"/>
              <a:gd name="T26" fmla="*/ 2147483647 w 17497"/>
              <a:gd name="T27" fmla="*/ 2147483647 h 17266"/>
              <a:gd name="T28" fmla="*/ 2147483647 w 17497"/>
              <a:gd name="T29" fmla="*/ 2147483647 h 17266"/>
              <a:gd name="T30" fmla="*/ 2147483647 w 17497"/>
              <a:gd name="T31" fmla="*/ 2147483647 h 17266"/>
              <a:gd name="T32" fmla="*/ 0 w 17497"/>
              <a:gd name="T33" fmla="*/ 2147483647 h 17266"/>
              <a:gd name="T34" fmla="*/ 2147483647 w 17497"/>
              <a:gd name="T35" fmla="*/ 2147483647 h 17266"/>
              <a:gd name="T36" fmla="*/ 2147483647 w 17497"/>
              <a:gd name="T37" fmla="*/ 2147483647 h 17266"/>
              <a:gd name="T38" fmla="*/ 2147483647 w 17497"/>
              <a:gd name="T39" fmla="*/ 2147483647 h 17266"/>
              <a:gd name="T40" fmla="*/ 2147483647 w 17497"/>
              <a:gd name="T41" fmla="*/ 2147483647 h 17266"/>
              <a:gd name="T42" fmla="*/ 2147483647 w 17497"/>
              <a:gd name="T43" fmla="*/ 2147483647 h 17266"/>
              <a:gd name="T44" fmla="*/ 2147483647 w 17497"/>
              <a:gd name="T45" fmla="*/ 2147483647 h 17266"/>
              <a:gd name="T46" fmla="*/ 2147483647 w 17497"/>
              <a:gd name="T47" fmla="*/ 2147483647 h 17266"/>
              <a:gd name="T48" fmla="*/ 2147483647 w 17497"/>
              <a:gd name="T49" fmla="*/ 2147483647 h 17266"/>
              <a:gd name="T50" fmla="*/ 2147483647 w 17497"/>
              <a:gd name="T51" fmla="*/ 2147483647 h 17266"/>
              <a:gd name="T52" fmla="*/ 2147483647 w 17497"/>
              <a:gd name="T53" fmla="*/ 2147483647 h 17266"/>
              <a:gd name="T54" fmla="*/ 2147483647 w 17497"/>
              <a:gd name="T55" fmla="*/ 2147483647 h 17266"/>
              <a:gd name="T56" fmla="*/ 2147483647 w 17497"/>
              <a:gd name="T57" fmla="*/ 2147483647 h 17266"/>
              <a:gd name="T58" fmla="*/ 2147483647 w 17497"/>
              <a:gd name="T59" fmla="*/ 2147483647 h 17266"/>
              <a:gd name="T60" fmla="*/ 2147483647 w 17497"/>
              <a:gd name="T61" fmla="*/ 2147483647 h 17266"/>
              <a:gd name="T62" fmla="*/ 2147483647 w 17497"/>
              <a:gd name="T63" fmla="*/ 2147483647 h 17266"/>
              <a:gd name="T64" fmla="*/ 2147483647 w 17497"/>
              <a:gd name="T65" fmla="*/ 2147483647 h 17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497" h="17266">
                <a:moveTo>
                  <a:pt x="17497" y="8658"/>
                </a:moveTo>
                <a:lnTo>
                  <a:pt x="17333" y="6973"/>
                </a:lnTo>
                <a:lnTo>
                  <a:pt x="16840" y="5353"/>
                </a:lnTo>
                <a:lnTo>
                  <a:pt x="16036" y="3857"/>
                </a:lnTo>
                <a:lnTo>
                  <a:pt x="14952" y="2546"/>
                </a:lnTo>
                <a:lnTo>
                  <a:pt x="13630" y="1468"/>
                </a:lnTo>
                <a:lnTo>
                  <a:pt x="12119" y="667"/>
                </a:lnTo>
                <a:lnTo>
                  <a:pt x="10480" y="171"/>
                </a:lnTo>
                <a:lnTo>
                  <a:pt x="8773" y="0"/>
                </a:lnTo>
                <a:lnTo>
                  <a:pt x="7067" y="162"/>
                </a:lnTo>
                <a:lnTo>
                  <a:pt x="5424" y="647"/>
                </a:lnTo>
                <a:lnTo>
                  <a:pt x="3910" y="1442"/>
                </a:lnTo>
                <a:lnTo>
                  <a:pt x="2580" y="2511"/>
                </a:lnTo>
                <a:lnTo>
                  <a:pt x="1489" y="3816"/>
                </a:lnTo>
                <a:lnTo>
                  <a:pt x="676" y="5306"/>
                </a:lnTo>
                <a:lnTo>
                  <a:pt x="174" y="6925"/>
                </a:lnTo>
                <a:lnTo>
                  <a:pt x="0" y="8608"/>
                </a:lnTo>
                <a:lnTo>
                  <a:pt x="164" y="10293"/>
                </a:lnTo>
                <a:lnTo>
                  <a:pt x="656" y="11914"/>
                </a:lnTo>
                <a:lnTo>
                  <a:pt x="1461" y="13409"/>
                </a:lnTo>
                <a:lnTo>
                  <a:pt x="2546" y="14720"/>
                </a:lnTo>
                <a:lnTo>
                  <a:pt x="3868" y="15797"/>
                </a:lnTo>
                <a:lnTo>
                  <a:pt x="5378" y="16599"/>
                </a:lnTo>
                <a:lnTo>
                  <a:pt x="7018" y="17095"/>
                </a:lnTo>
                <a:lnTo>
                  <a:pt x="8723" y="17266"/>
                </a:lnTo>
                <a:lnTo>
                  <a:pt x="10431" y="17104"/>
                </a:lnTo>
                <a:lnTo>
                  <a:pt x="12073" y="16618"/>
                </a:lnTo>
                <a:lnTo>
                  <a:pt x="13588" y="15825"/>
                </a:lnTo>
                <a:lnTo>
                  <a:pt x="14916" y="14755"/>
                </a:lnTo>
                <a:lnTo>
                  <a:pt x="16009" y="13449"/>
                </a:lnTo>
                <a:lnTo>
                  <a:pt x="16821" y="11959"/>
                </a:lnTo>
                <a:lnTo>
                  <a:pt x="17324" y="10342"/>
                </a:lnTo>
                <a:lnTo>
                  <a:pt x="17497" y="8658"/>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0" name="Freeform 80"/>
          <p:cNvSpPr>
            <a:spLocks/>
          </p:cNvSpPr>
          <p:nvPr/>
        </p:nvSpPr>
        <p:spPr bwMode="auto">
          <a:xfrm>
            <a:off x="4892675" y="2709863"/>
            <a:ext cx="3252788" cy="3189287"/>
          </a:xfrm>
          <a:custGeom>
            <a:avLst/>
            <a:gdLst>
              <a:gd name="T0" fmla="*/ 2147483647 w 20412"/>
              <a:gd name="T1" fmla="*/ 2147483647 h 20142"/>
              <a:gd name="T2" fmla="*/ 2147483647 w 20412"/>
              <a:gd name="T3" fmla="*/ 2147483647 h 20142"/>
              <a:gd name="T4" fmla="*/ 2147483647 w 20412"/>
              <a:gd name="T5" fmla="*/ 2147483647 h 20142"/>
              <a:gd name="T6" fmla="*/ 2147483647 w 20412"/>
              <a:gd name="T7" fmla="*/ 2147483647 h 20142"/>
              <a:gd name="T8" fmla="*/ 2147483647 w 20412"/>
              <a:gd name="T9" fmla="*/ 2147483647 h 20142"/>
              <a:gd name="T10" fmla="*/ 2147483647 w 20412"/>
              <a:gd name="T11" fmla="*/ 2147483647 h 20142"/>
              <a:gd name="T12" fmla="*/ 2147483647 w 20412"/>
              <a:gd name="T13" fmla="*/ 2147483647 h 20142"/>
              <a:gd name="T14" fmla="*/ 2147483647 w 20412"/>
              <a:gd name="T15" fmla="*/ 2147483647 h 20142"/>
              <a:gd name="T16" fmla="*/ 2147483647 w 20412"/>
              <a:gd name="T17" fmla="*/ 2147483647 h 20142"/>
              <a:gd name="T18" fmla="*/ 2147483647 w 20412"/>
              <a:gd name="T19" fmla="*/ 0 h 20142"/>
              <a:gd name="T20" fmla="*/ 2147483647 w 20412"/>
              <a:gd name="T21" fmla="*/ 2147483647 h 20142"/>
              <a:gd name="T22" fmla="*/ 2147483647 w 20412"/>
              <a:gd name="T23" fmla="*/ 2147483647 h 20142"/>
              <a:gd name="T24" fmla="*/ 2147483647 w 20412"/>
              <a:gd name="T25" fmla="*/ 2147483647 h 20142"/>
              <a:gd name="T26" fmla="*/ 2147483647 w 20412"/>
              <a:gd name="T27" fmla="*/ 2147483647 h 20142"/>
              <a:gd name="T28" fmla="*/ 2147483647 w 20412"/>
              <a:gd name="T29" fmla="*/ 2147483647 h 20142"/>
              <a:gd name="T30" fmla="*/ 2147483647 w 20412"/>
              <a:gd name="T31" fmla="*/ 2147483647 h 20142"/>
              <a:gd name="T32" fmla="*/ 2147483647 w 20412"/>
              <a:gd name="T33" fmla="*/ 2147483647 h 20142"/>
              <a:gd name="T34" fmla="*/ 2147483647 w 20412"/>
              <a:gd name="T35" fmla="*/ 2147483647 h 20142"/>
              <a:gd name="T36" fmla="*/ 0 w 20412"/>
              <a:gd name="T37" fmla="*/ 2147483647 h 20142"/>
              <a:gd name="T38" fmla="*/ 2147483647 w 20412"/>
              <a:gd name="T39" fmla="*/ 2147483647 h 20142"/>
              <a:gd name="T40" fmla="*/ 2147483647 w 20412"/>
              <a:gd name="T41" fmla="*/ 2147483647 h 20142"/>
              <a:gd name="T42" fmla="*/ 2147483647 w 20412"/>
              <a:gd name="T43" fmla="*/ 2147483647 h 20142"/>
              <a:gd name="T44" fmla="*/ 2147483647 w 20412"/>
              <a:gd name="T45" fmla="*/ 2147483647 h 20142"/>
              <a:gd name="T46" fmla="*/ 2147483647 w 20412"/>
              <a:gd name="T47" fmla="*/ 2147483647 h 20142"/>
              <a:gd name="T48" fmla="*/ 2147483647 w 20412"/>
              <a:gd name="T49" fmla="*/ 2147483647 h 20142"/>
              <a:gd name="T50" fmla="*/ 2147483647 w 20412"/>
              <a:gd name="T51" fmla="*/ 2147483647 h 20142"/>
              <a:gd name="T52" fmla="*/ 2147483647 w 20412"/>
              <a:gd name="T53" fmla="*/ 2147483647 h 20142"/>
              <a:gd name="T54" fmla="*/ 2147483647 w 20412"/>
              <a:gd name="T55" fmla="*/ 2147483647 h 20142"/>
              <a:gd name="T56" fmla="*/ 2147483647 w 20412"/>
              <a:gd name="T57" fmla="*/ 2147483647 h 20142"/>
              <a:gd name="T58" fmla="*/ 2147483647 w 20412"/>
              <a:gd name="T59" fmla="*/ 2147483647 h 20142"/>
              <a:gd name="T60" fmla="*/ 2147483647 w 20412"/>
              <a:gd name="T61" fmla="*/ 2147483647 h 20142"/>
              <a:gd name="T62" fmla="*/ 2147483647 w 20412"/>
              <a:gd name="T63" fmla="*/ 2147483647 h 20142"/>
              <a:gd name="T64" fmla="*/ 2147483647 w 20412"/>
              <a:gd name="T65" fmla="*/ 2147483647 h 20142"/>
              <a:gd name="T66" fmla="*/ 2147483647 w 20412"/>
              <a:gd name="T67" fmla="*/ 2147483647 h 20142"/>
              <a:gd name="T68" fmla="*/ 2147483647 w 20412"/>
              <a:gd name="T69" fmla="*/ 2147483647 h 20142"/>
              <a:gd name="T70" fmla="*/ 2147483647 w 20412"/>
              <a:gd name="T71" fmla="*/ 2147483647 h 20142"/>
              <a:gd name="T72" fmla="*/ 2147483647 w 20412"/>
              <a:gd name="T73" fmla="*/ 2147483647 h 20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412" h="20142">
                <a:moveTo>
                  <a:pt x="20412" y="10100"/>
                </a:moveTo>
                <a:lnTo>
                  <a:pt x="20262" y="8350"/>
                </a:lnTo>
                <a:lnTo>
                  <a:pt x="19806" y="6654"/>
                </a:lnTo>
                <a:lnTo>
                  <a:pt x="19059" y="5060"/>
                </a:lnTo>
                <a:lnTo>
                  <a:pt x="18043" y="3619"/>
                </a:lnTo>
                <a:lnTo>
                  <a:pt x="16789" y="2374"/>
                </a:lnTo>
                <a:lnTo>
                  <a:pt x="15334" y="1364"/>
                </a:lnTo>
                <a:lnTo>
                  <a:pt x="13724" y="617"/>
                </a:lnTo>
                <a:lnTo>
                  <a:pt x="12007" y="157"/>
                </a:lnTo>
                <a:lnTo>
                  <a:pt x="10235" y="0"/>
                </a:lnTo>
                <a:lnTo>
                  <a:pt x="8462" y="147"/>
                </a:lnTo>
                <a:lnTo>
                  <a:pt x="6743" y="597"/>
                </a:lnTo>
                <a:lnTo>
                  <a:pt x="5128" y="1335"/>
                </a:lnTo>
                <a:lnTo>
                  <a:pt x="3668" y="2337"/>
                </a:lnTo>
                <a:lnTo>
                  <a:pt x="2406" y="3574"/>
                </a:lnTo>
                <a:lnTo>
                  <a:pt x="1382" y="5010"/>
                </a:lnTo>
                <a:lnTo>
                  <a:pt x="625" y="6599"/>
                </a:lnTo>
                <a:lnTo>
                  <a:pt x="160" y="8293"/>
                </a:lnTo>
                <a:lnTo>
                  <a:pt x="0" y="10042"/>
                </a:lnTo>
                <a:lnTo>
                  <a:pt x="150" y="11791"/>
                </a:lnTo>
                <a:lnTo>
                  <a:pt x="605" y="13488"/>
                </a:lnTo>
                <a:lnTo>
                  <a:pt x="1353" y="15082"/>
                </a:lnTo>
                <a:lnTo>
                  <a:pt x="2368" y="16522"/>
                </a:lnTo>
                <a:lnTo>
                  <a:pt x="3623" y="17768"/>
                </a:lnTo>
                <a:lnTo>
                  <a:pt x="5077" y="18779"/>
                </a:lnTo>
                <a:lnTo>
                  <a:pt x="6687" y="19525"/>
                </a:lnTo>
                <a:lnTo>
                  <a:pt x="8404" y="19985"/>
                </a:lnTo>
                <a:lnTo>
                  <a:pt x="10176" y="20142"/>
                </a:lnTo>
                <a:lnTo>
                  <a:pt x="11950" y="19994"/>
                </a:lnTo>
                <a:lnTo>
                  <a:pt x="13669" y="19545"/>
                </a:lnTo>
                <a:lnTo>
                  <a:pt x="15283" y="18808"/>
                </a:lnTo>
                <a:lnTo>
                  <a:pt x="16744" y="17805"/>
                </a:lnTo>
                <a:lnTo>
                  <a:pt x="18005" y="16567"/>
                </a:lnTo>
                <a:lnTo>
                  <a:pt x="19030" y="15132"/>
                </a:lnTo>
                <a:lnTo>
                  <a:pt x="19786" y="13543"/>
                </a:lnTo>
                <a:lnTo>
                  <a:pt x="20251" y="11848"/>
                </a:lnTo>
                <a:lnTo>
                  <a:pt x="20412" y="1010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1" name="Freeform 81"/>
          <p:cNvSpPr>
            <a:spLocks/>
          </p:cNvSpPr>
          <p:nvPr/>
        </p:nvSpPr>
        <p:spPr bwMode="auto">
          <a:xfrm>
            <a:off x="4662488" y="2481263"/>
            <a:ext cx="3716337" cy="3644900"/>
          </a:xfrm>
          <a:custGeom>
            <a:avLst/>
            <a:gdLst>
              <a:gd name="T0" fmla="*/ 2147483647 w 23328"/>
              <a:gd name="T1" fmla="*/ 2147483647 h 23021"/>
              <a:gd name="T2" fmla="*/ 2147483647 w 23328"/>
              <a:gd name="T3" fmla="*/ 2147483647 h 23021"/>
              <a:gd name="T4" fmla="*/ 2147483647 w 23328"/>
              <a:gd name="T5" fmla="*/ 2147483647 h 23021"/>
              <a:gd name="T6" fmla="*/ 2147483647 w 23328"/>
              <a:gd name="T7" fmla="*/ 2147483647 h 23021"/>
              <a:gd name="T8" fmla="*/ 2147483647 w 23328"/>
              <a:gd name="T9" fmla="*/ 2147483647 h 23021"/>
              <a:gd name="T10" fmla="*/ 2147483647 w 23328"/>
              <a:gd name="T11" fmla="*/ 2147483647 h 23021"/>
              <a:gd name="T12" fmla="*/ 2147483647 w 23328"/>
              <a:gd name="T13" fmla="*/ 2147483647 h 23021"/>
              <a:gd name="T14" fmla="*/ 2147483647 w 23328"/>
              <a:gd name="T15" fmla="*/ 2147483647 h 23021"/>
              <a:gd name="T16" fmla="*/ 2147483647 w 23328"/>
              <a:gd name="T17" fmla="*/ 2147483647 h 23021"/>
              <a:gd name="T18" fmla="*/ 2147483647 w 23328"/>
              <a:gd name="T19" fmla="*/ 0 h 23021"/>
              <a:gd name="T20" fmla="*/ 2147483647 w 23328"/>
              <a:gd name="T21" fmla="*/ 2147483647 h 23021"/>
              <a:gd name="T22" fmla="*/ 2147483647 w 23328"/>
              <a:gd name="T23" fmla="*/ 2147483647 h 23021"/>
              <a:gd name="T24" fmla="*/ 2147483647 w 23328"/>
              <a:gd name="T25" fmla="*/ 2147483647 h 23021"/>
              <a:gd name="T26" fmla="*/ 2147483647 w 23328"/>
              <a:gd name="T27" fmla="*/ 2147483647 h 23021"/>
              <a:gd name="T28" fmla="*/ 2147483647 w 23328"/>
              <a:gd name="T29" fmla="*/ 2147483647 h 23021"/>
              <a:gd name="T30" fmla="*/ 2147483647 w 23328"/>
              <a:gd name="T31" fmla="*/ 2147483647 h 23021"/>
              <a:gd name="T32" fmla="*/ 2147483647 w 23328"/>
              <a:gd name="T33" fmla="*/ 2147483647 h 23021"/>
              <a:gd name="T34" fmla="*/ 2147483647 w 23328"/>
              <a:gd name="T35" fmla="*/ 2147483647 h 23021"/>
              <a:gd name="T36" fmla="*/ 0 w 23328"/>
              <a:gd name="T37" fmla="*/ 2147483647 h 23021"/>
              <a:gd name="T38" fmla="*/ 2147483647 w 23328"/>
              <a:gd name="T39" fmla="*/ 2147483647 h 23021"/>
              <a:gd name="T40" fmla="*/ 2147483647 w 23328"/>
              <a:gd name="T41" fmla="*/ 2147483647 h 23021"/>
              <a:gd name="T42" fmla="*/ 2147483647 w 23328"/>
              <a:gd name="T43" fmla="*/ 2147483647 h 23021"/>
              <a:gd name="T44" fmla="*/ 2147483647 w 23328"/>
              <a:gd name="T45" fmla="*/ 2147483647 h 23021"/>
              <a:gd name="T46" fmla="*/ 2147483647 w 23328"/>
              <a:gd name="T47" fmla="*/ 2147483647 h 23021"/>
              <a:gd name="T48" fmla="*/ 2147483647 w 23328"/>
              <a:gd name="T49" fmla="*/ 2147483647 h 23021"/>
              <a:gd name="T50" fmla="*/ 2147483647 w 23328"/>
              <a:gd name="T51" fmla="*/ 2147483647 h 23021"/>
              <a:gd name="T52" fmla="*/ 2147483647 w 23328"/>
              <a:gd name="T53" fmla="*/ 2147483647 h 23021"/>
              <a:gd name="T54" fmla="*/ 2147483647 w 23328"/>
              <a:gd name="T55" fmla="*/ 2147483647 h 23021"/>
              <a:gd name="T56" fmla="*/ 2147483647 w 23328"/>
              <a:gd name="T57" fmla="*/ 2147483647 h 23021"/>
              <a:gd name="T58" fmla="*/ 2147483647 w 23328"/>
              <a:gd name="T59" fmla="*/ 2147483647 h 23021"/>
              <a:gd name="T60" fmla="*/ 2147483647 w 23328"/>
              <a:gd name="T61" fmla="*/ 2147483647 h 23021"/>
              <a:gd name="T62" fmla="*/ 2147483647 w 23328"/>
              <a:gd name="T63" fmla="*/ 2147483647 h 23021"/>
              <a:gd name="T64" fmla="*/ 2147483647 w 23328"/>
              <a:gd name="T65" fmla="*/ 2147483647 h 23021"/>
              <a:gd name="T66" fmla="*/ 2147483647 w 23328"/>
              <a:gd name="T67" fmla="*/ 2147483647 h 23021"/>
              <a:gd name="T68" fmla="*/ 2147483647 w 23328"/>
              <a:gd name="T69" fmla="*/ 2147483647 h 23021"/>
              <a:gd name="T70" fmla="*/ 2147483647 w 23328"/>
              <a:gd name="T71" fmla="*/ 2147483647 h 23021"/>
              <a:gd name="T72" fmla="*/ 2147483647 w 23328"/>
              <a:gd name="T73" fmla="*/ 2147483647 h 230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328" h="23021">
                <a:moveTo>
                  <a:pt x="23328" y="11543"/>
                </a:moveTo>
                <a:lnTo>
                  <a:pt x="23157" y="9544"/>
                </a:lnTo>
                <a:lnTo>
                  <a:pt x="22636" y="7604"/>
                </a:lnTo>
                <a:lnTo>
                  <a:pt x="21782" y="5784"/>
                </a:lnTo>
                <a:lnTo>
                  <a:pt x="20621" y="4136"/>
                </a:lnTo>
                <a:lnTo>
                  <a:pt x="19187" y="2714"/>
                </a:lnTo>
                <a:lnTo>
                  <a:pt x="17525" y="1558"/>
                </a:lnTo>
                <a:lnTo>
                  <a:pt x="15685" y="705"/>
                </a:lnTo>
                <a:lnTo>
                  <a:pt x="13722" y="180"/>
                </a:lnTo>
                <a:lnTo>
                  <a:pt x="11697" y="0"/>
                </a:lnTo>
                <a:lnTo>
                  <a:pt x="9671" y="168"/>
                </a:lnTo>
                <a:lnTo>
                  <a:pt x="7706" y="682"/>
                </a:lnTo>
                <a:lnTo>
                  <a:pt x="5860" y="1525"/>
                </a:lnTo>
                <a:lnTo>
                  <a:pt x="4192" y="2671"/>
                </a:lnTo>
                <a:lnTo>
                  <a:pt x="2750" y="4086"/>
                </a:lnTo>
                <a:lnTo>
                  <a:pt x="1579" y="5726"/>
                </a:lnTo>
                <a:lnTo>
                  <a:pt x="715" y="7542"/>
                </a:lnTo>
                <a:lnTo>
                  <a:pt x="182" y="9478"/>
                </a:lnTo>
                <a:lnTo>
                  <a:pt x="0" y="11477"/>
                </a:lnTo>
                <a:lnTo>
                  <a:pt x="171" y="13476"/>
                </a:lnTo>
                <a:lnTo>
                  <a:pt x="692" y="15416"/>
                </a:lnTo>
                <a:lnTo>
                  <a:pt x="1546" y="17236"/>
                </a:lnTo>
                <a:lnTo>
                  <a:pt x="2707" y="18883"/>
                </a:lnTo>
                <a:lnTo>
                  <a:pt x="4140" y="20306"/>
                </a:lnTo>
                <a:lnTo>
                  <a:pt x="5803" y="21461"/>
                </a:lnTo>
                <a:lnTo>
                  <a:pt x="7643" y="22314"/>
                </a:lnTo>
                <a:lnTo>
                  <a:pt x="9605" y="22839"/>
                </a:lnTo>
                <a:lnTo>
                  <a:pt x="11630" y="23021"/>
                </a:lnTo>
                <a:lnTo>
                  <a:pt x="13656" y="22851"/>
                </a:lnTo>
                <a:lnTo>
                  <a:pt x="15621" y="22337"/>
                </a:lnTo>
                <a:lnTo>
                  <a:pt x="17467" y="21494"/>
                </a:lnTo>
                <a:lnTo>
                  <a:pt x="19136" y="20349"/>
                </a:lnTo>
                <a:lnTo>
                  <a:pt x="20577" y="18934"/>
                </a:lnTo>
                <a:lnTo>
                  <a:pt x="21748" y="17293"/>
                </a:lnTo>
                <a:lnTo>
                  <a:pt x="22613" y="15478"/>
                </a:lnTo>
                <a:lnTo>
                  <a:pt x="23145" y="13542"/>
                </a:lnTo>
                <a:lnTo>
                  <a:pt x="23328" y="11543"/>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2" name="Freeform 82"/>
          <p:cNvSpPr>
            <a:spLocks/>
          </p:cNvSpPr>
          <p:nvPr/>
        </p:nvSpPr>
        <p:spPr bwMode="auto">
          <a:xfrm>
            <a:off x="6473825" y="2352675"/>
            <a:ext cx="50800" cy="36513"/>
          </a:xfrm>
          <a:custGeom>
            <a:avLst/>
            <a:gdLst>
              <a:gd name="T0" fmla="*/ 0 w 315"/>
              <a:gd name="T1" fmla="*/ 2147483647 h 234"/>
              <a:gd name="T2" fmla="*/ 2147483647 w 315"/>
              <a:gd name="T3" fmla="*/ 0 h 234"/>
              <a:gd name="T4" fmla="*/ 2147483647 w 315"/>
              <a:gd name="T5" fmla="*/ 2147483647 h 234"/>
              <a:gd name="T6" fmla="*/ 2147483647 w 315"/>
              <a:gd name="T7" fmla="*/ 2147483647 h 234"/>
              <a:gd name="T8" fmla="*/ 2147483647 w 315"/>
              <a:gd name="T9" fmla="*/ 2147483647 h 234"/>
              <a:gd name="T10" fmla="*/ 2147483647 w 315"/>
              <a:gd name="T11" fmla="*/ 2147483647 h 234"/>
              <a:gd name="T12" fmla="*/ 2147483647 w 315"/>
              <a:gd name="T13" fmla="*/ 2147483647 h 2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4">
                <a:moveTo>
                  <a:pt x="0" y="78"/>
                </a:moveTo>
                <a:lnTo>
                  <a:pt x="79" y="0"/>
                </a:lnTo>
                <a:lnTo>
                  <a:pt x="236" y="1"/>
                </a:lnTo>
                <a:lnTo>
                  <a:pt x="315" y="79"/>
                </a:lnTo>
                <a:lnTo>
                  <a:pt x="314" y="157"/>
                </a:lnTo>
                <a:lnTo>
                  <a:pt x="235" y="234"/>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3" name="Freeform 83"/>
          <p:cNvSpPr>
            <a:spLocks/>
          </p:cNvSpPr>
          <p:nvPr/>
        </p:nvSpPr>
        <p:spPr bwMode="auto">
          <a:xfrm>
            <a:off x="6473825" y="2389188"/>
            <a:ext cx="50800" cy="36512"/>
          </a:xfrm>
          <a:custGeom>
            <a:avLst/>
            <a:gdLst>
              <a:gd name="T0" fmla="*/ 2147483647 w 315"/>
              <a:gd name="T1" fmla="*/ 0 h 232"/>
              <a:gd name="T2" fmla="*/ 2147483647 w 315"/>
              <a:gd name="T3" fmla="*/ 2147483647 h 232"/>
              <a:gd name="T4" fmla="*/ 2147483647 w 315"/>
              <a:gd name="T5" fmla="*/ 2147483647 h 232"/>
              <a:gd name="T6" fmla="*/ 2147483647 w 315"/>
              <a:gd name="T7" fmla="*/ 2147483647 h 232"/>
              <a:gd name="T8" fmla="*/ 2147483647 w 315"/>
              <a:gd name="T9" fmla="*/ 2147483647 h 232"/>
              <a:gd name="T10" fmla="*/ 0 w 315"/>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2">
                <a:moveTo>
                  <a:pt x="236" y="0"/>
                </a:moveTo>
                <a:lnTo>
                  <a:pt x="315" y="78"/>
                </a:lnTo>
                <a:lnTo>
                  <a:pt x="315" y="156"/>
                </a:lnTo>
                <a:lnTo>
                  <a:pt x="236" y="232"/>
                </a:lnTo>
                <a:lnTo>
                  <a:pt x="79"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4" name="Freeform 84"/>
          <p:cNvSpPr>
            <a:spLocks/>
          </p:cNvSpPr>
          <p:nvPr/>
        </p:nvSpPr>
        <p:spPr bwMode="auto">
          <a:xfrm>
            <a:off x="6548438" y="2352675"/>
            <a:ext cx="52387" cy="73025"/>
          </a:xfrm>
          <a:custGeom>
            <a:avLst/>
            <a:gdLst>
              <a:gd name="T0" fmla="*/ 0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2147483647 h 466"/>
              <a:gd name="T12" fmla="*/ 0 w 314"/>
              <a:gd name="T13" fmla="*/ 2147483647 h 466"/>
              <a:gd name="T14" fmla="*/ 0 w 314"/>
              <a:gd name="T15" fmla="*/ 2147483647 h 466"/>
              <a:gd name="T16" fmla="*/ 2147483647 w 314"/>
              <a:gd name="T17" fmla="*/ 0 h 466"/>
              <a:gd name="T18" fmla="*/ 2147483647 w 314"/>
              <a:gd name="T19" fmla="*/ 0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0" y="232"/>
                </a:moveTo>
                <a:lnTo>
                  <a:pt x="236" y="233"/>
                </a:lnTo>
                <a:lnTo>
                  <a:pt x="314" y="311"/>
                </a:lnTo>
                <a:lnTo>
                  <a:pt x="314" y="389"/>
                </a:lnTo>
                <a:lnTo>
                  <a:pt x="235" y="466"/>
                </a:lnTo>
                <a:lnTo>
                  <a:pt x="78" y="465"/>
                </a:lnTo>
                <a:lnTo>
                  <a:pt x="0" y="388"/>
                </a:lnTo>
                <a:lnTo>
                  <a:pt x="0" y="155"/>
                </a:lnTo>
                <a:lnTo>
                  <a:pt x="159" y="0"/>
                </a:lnTo>
                <a:lnTo>
                  <a:pt x="23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5" name="Freeform 85"/>
          <p:cNvSpPr>
            <a:spLocks/>
          </p:cNvSpPr>
          <p:nvPr/>
        </p:nvSpPr>
        <p:spPr bwMode="auto">
          <a:xfrm>
            <a:off x="6626225" y="2352675"/>
            <a:ext cx="36513" cy="74613"/>
          </a:xfrm>
          <a:custGeom>
            <a:avLst/>
            <a:gdLst>
              <a:gd name="T0" fmla="*/ 2147483647 w 238"/>
              <a:gd name="T1" fmla="*/ 2147483647 h 466"/>
              <a:gd name="T2" fmla="*/ 0 w 238"/>
              <a:gd name="T3" fmla="*/ 2147483647 h 466"/>
              <a:gd name="T4" fmla="*/ 2147483647 w 238"/>
              <a:gd name="T5" fmla="*/ 2147483647 h 466"/>
              <a:gd name="T6" fmla="*/ 2147483647 w 238"/>
              <a:gd name="T7" fmla="*/ 0 h 466"/>
              <a:gd name="T8" fmla="*/ 2147483647 w 238"/>
              <a:gd name="T9" fmla="*/ 0 h 466"/>
              <a:gd name="T10" fmla="*/ 2147483647 w 238"/>
              <a:gd name="T11" fmla="*/ 2147483647 h 466"/>
              <a:gd name="T12" fmla="*/ 2147483647 w 238"/>
              <a:gd name="T13" fmla="*/ 2147483647 h 466"/>
              <a:gd name="T14" fmla="*/ 2147483647 w 238"/>
              <a:gd name="T15" fmla="*/ 2147483647 h 466"/>
              <a:gd name="T16" fmla="*/ 2147483647 w 238"/>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6">
                <a:moveTo>
                  <a:pt x="79" y="464"/>
                </a:moveTo>
                <a:lnTo>
                  <a:pt x="0" y="387"/>
                </a:lnTo>
                <a:lnTo>
                  <a:pt x="1" y="77"/>
                </a:lnTo>
                <a:lnTo>
                  <a:pt x="80" y="0"/>
                </a:lnTo>
                <a:lnTo>
                  <a:pt x="159" y="0"/>
                </a:lnTo>
                <a:lnTo>
                  <a:pt x="238" y="77"/>
                </a:lnTo>
                <a:lnTo>
                  <a:pt x="237" y="388"/>
                </a:lnTo>
                <a:lnTo>
                  <a:pt x="158" y="466"/>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6" name="Freeform 86"/>
          <p:cNvSpPr>
            <a:spLocks/>
          </p:cNvSpPr>
          <p:nvPr/>
        </p:nvSpPr>
        <p:spPr bwMode="auto">
          <a:xfrm>
            <a:off x="6807200" y="2362200"/>
            <a:ext cx="15875" cy="73025"/>
          </a:xfrm>
          <a:custGeom>
            <a:avLst/>
            <a:gdLst>
              <a:gd name="T0" fmla="*/ 0 w 79"/>
              <a:gd name="T1" fmla="*/ 2147483647 h 464"/>
              <a:gd name="T2" fmla="*/ 2147483647 w 79"/>
              <a:gd name="T3" fmla="*/ 0 h 464"/>
              <a:gd name="T4" fmla="*/ 2147483647 w 79"/>
              <a:gd name="T5" fmla="*/ 2147483647 h 464"/>
              <a:gd name="T6" fmla="*/ 0 60000 65536"/>
              <a:gd name="T7" fmla="*/ 0 60000 65536"/>
              <a:gd name="T8" fmla="*/ 0 60000 65536"/>
            </a:gdLst>
            <a:ahLst/>
            <a:cxnLst>
              <a:cxn ang="T6">
                <a:pos x="T0" y="T1"/>
              </a:cxn>
              <a:cxn ang="T7">
                <a:pos x="T2" y="T3"/>
              </a:cxn>
              <a:cxn ang="T8">
                <a:pos x="T4" y="T5"/>
              </a:cxn>
            </a:cxnLst>
            <a:rect l="0" t="0" r="r" b="b"/>
            <a:pathLst>
              <a:path w="79" h="464">
                <a:moveTo>
                  <a:pt x="0" y="77"/>
                </a:moveTo>
                <a:lnTo>
                  <a:pt x="79" y="0"/>
                </a:lnTo>
                <a:lnTo>
                  <a:pt x="78" y="46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7" name="Line 87"/>
          <p:cNvSpPr>
            <a:spLocks noChangeShapeType="1"/>
          </p:cNvSpPr>
          <p:nvPr/>
        </p:nvSpPr>
        <p:spPr bwMode="auto">
          <a:xfrm>
            <a:off x="6807200" y="2435225"/>
            <a:ext cx="25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8" name="Freeform 88"/>
          <p:cNvSpPr>
            <a:spLocks/>
          </p:cNvSpPr>
          <p:nvPr/>
        </p:nvSpPr>
        <p:spPr bwMode="auto">
          <a:xfrm>
            <a:off x="6858000" y="2362200"/>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5"/>
                </a:moveTo>
                <a:lnTo>
                  <a:pt x="0" y="387"/>
                </a:lnTo>
                <a:lnTo>
                  <a:pt x="0" y="77"/>
                </a:lnTo>
                <a:lnTo>
                  <a:pt x="79" y="0"/>
                </a:lnTo>
                <a:lnTo>
                  <a:pt x="158" y="0"/>
                </a:lnTo>
                <a:lnTo>
                  <a:pt x="236" y="77"/>
                </a:lnTo>
                <a:lnTo>
                  <a:pt x="235" y="388"/>
                </a:lnTo>
                <a:lnTo>
                  <a:pt x="156" y="466"/>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69" name="Freeform 89"/>
          <p:cNvSpPr>
            <a:spLocks/>
          </p:cNvSpPr>
          <p:nvPr/>
        </p:nvSpPr>
        <p:spPr bwMode="auto">
          <a:xfrm>
            <a:off x="7131050" y="2455863"/>
            <a:ext cx="52388"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5" y="155"/>
                </a:lnTo>
                <a:lnTo>
                  <a:pt x="236" y="233"/>
                </a:lnTo>
                <a:lnTo>
                  <a:pt x="79" y="233"/>
                </a:lnTo>
                <a:lnTo>
                  <a:pt x="0" y="309"/>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0" name="Freeform 90"/>
          <p:cNvSpPr>
            <a:spLocks/>
          </p:cNvSpPr>
          <p:nvPr/>
        </p:nvSpPr>
        <p:spPr bwMode="auto">
          <a:xfrm>
            <a:off x="7207250" y="2455863"/>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7"/>
                </a:lnTo>
                <a:lnTo>
                  <a:pt x="80" y="0"/>
                </a:lnTo>
                <a:lnTo>
                  <a:pt x="158" y="1"/>
                </a:lnTo>
                <a:lnTo>
                  <a:pt x="236" y="78"/>
                </a:lnTo>
                <a:lnTo>
                  <a:pt x="235"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1" name="Freeform 91"/>
          <p:cNvSpPr>
            <a:spLocks/>
          </p:cNvSpPr>
          <p:nvPr/>
        </p:nvSpPr>
        <p:spPr bwMode="auto">
          <a:xfrm>
            <a:off x="7431088" y="2601913"/>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7"/>
                </a:moveTo>
                <a:lnTo>
                  <a:pt x="78" y="0"/>
                </a:lnTo>
                <a:lnTo>
                  <a:pt x="236" y="0"/>
                </a:lnTo>
                <a:lnTo>
                  <a:pt x="314" y="78"/>
                </a:lnTo>
                <a:lnTo>
                  <a:pt x="313"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2" name="Freeform 92"/>
          <p:cNvSpPr>
            <a:spLocks/>
          </p:cNvSpPr>
          <p:nvPr/>
        </p:nvSpPr>
        <p:spPr bwMode="auto">
          <a:xfrm>
            <a:off x="7431088" y="2636838"/>
            <a:ext cx="50800" cy="39687"/>
          </a:xfrm>
          <a:custGeom>
            <a:avLst/>
            <a:gdLst>
              <a:gd name="T0" fmla="*/ 2147483647 w 314"/>
              <a:gd name="T1" fmla="*/ 0 h 233"/>
              <a:gd name="T2" fmla="*/ 2147483647 w 314"/>
              <a:gd name="T3" fmla="*/ 2147483647 h 233"/>
              <a:gd name="T4" fmla="*/ 2147483647 w 314"/>
              <a:gd name="T5" fmla="*/ 2147483647 h 233"/>
              <a:gd name="T6" fmla="*/ 2147483647 w 314"/>
              <a:gd name="T7" fmla="*/ 2147483647 h 233"/>
              <a:gd name="T8" fmla="*/ 2147483647 w 314"/>
              <a:gd name="T9" fmla="*/ 2147483647 h 233"/>
              <a:gd name="T10" fmla="*/ 0 w 314"/>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4" h="233">
                <a:moveTo>
                  <a:pt x="236" y="0"/>
                </a:moveTo>
                <a:lnTo>
                  <a:pt x="314" y="78"/>
                </a:lnTo>
                <a:lnTo>
                  <a:pt x="314" y="156"/>
                </a:lnTo>
                <a:lnTo>
                  <a:pt x="236" y="233"/>
                </a:lnTo>
                <a:lnTo>
                  <a:pt x="78"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3" name="Freeform 93"/>
          <p:cNvSpPr>
            <a:spLocks/>
          </p:cNvSpPr>
          <p:nvPr/>
        </p:nvSpPr>
        <p:spPr bwMode="auto">
          <a:xfrm>
            <a:off x="7505700" y="2601913"/>
            <a:ext cx="39688"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8"/>
                </a:lnTo>
                <a:lnTo>
                  <a:pt x="80" y="0"/>
                </a:lnTo>
                <a:lnTo>
                  <a:pt x="158" y="0"/>
                </a:lnTo>
                <a:lnTo>
                  <a:pt x="237" y="78"/>
                </a:lnTo>
                <a:lnTo>
                  <a:pt x="236" y="389"/>
                </a:lnTo>
                <a:lnTo>
                  <a:pt x="157"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4" name="Freeform 94"/>
          <p:cNvSpPr>
            <a:spLocks/>
          </p:cNvSpPr>
          <p:nvPr/>
        </p:nvSpPr>
        <p:spPr bwMode="auto">
          <a:xfrm>
            <a:off x="7705725" y="2767013"/>
            <a:ext cx="50800" cy="74612"/>
          </a:xfrm>
          <a:custGeom>
            <a:avLst/>
            <a:gdLst>
              <a:gd name="T0" fmla="*/ 2147483647 w 315"/>
              <a:gd name="T1" fmla="*/ 2147483647 h 466"/>
              <a:gd name="T2" fmla="*/ 0 w 315"/>
              <a:gd name="T3" fmla="*/ 2147483647 h 466"/>
              <a:gd name="T4" fmla="*/ 2147483647 w 315"/>
              <a:gd name="T5" fmla="*/ 0 h 466"/>
              <a:gd name="T6" fmla="*/ 2147483647 w 315"/>
              <a:gd name="T7" fmla="*/ 2147483647 h 4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5" h="466">
                <a:moveTo>
                  <a:pt x="315" y="311"/>
                </a:moveTo>
                <a:lnTo>
                  <a:pt x="0" y="310"/>
                </a:lnTo>
                <a:lnTo>
                  <a:pt x="237" y="0"/>
                </a:lnTo>
                <a:lnTo>
                  <a:pt x="23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5" name="Freeform 95"/>
          <p:cNvSpPr>
            <a:spLocks/>
          </p:cNvSpPr>
          <p:nvPr/>
        </p:nvSpPr>
        <p:spPr bwMode="auto">
          <a:xfrm>
            <a:off x="7781925" y="2767013"/>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5"/>
                </a:moveTo>
                <a:lnTo>
                  <a:pt x="0" y="388"/>
                </a:lnTo>
                <a:lnTo>
                  <a:pt x="1" y="78"/>
                </a:lnTo>
                <a:lnTo>
                  <a:pt x="80" y="0"/>
                </a:lnTo>
                <a:lnTo>
                  <a:pt x="159" y="0"/>
                </a:lnTo>
                <a:lnTo>
                  <a:pt x="237" y="78"/>
                </a:lnTo>
                <a:lnTo>
                  <a:pt x="236" y="389"/>
                </a:lnTo>
                <a:lnTo>
                  <a:pt x="158" y="466"/>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6" name="Freeform 96"/>
          <p:cNvSpPr>
            <a:spLocks/>
          </p:cNvSpPr>
          <p:nvPr/>
        </p:nvSpPr>
        <p:spPr bwMode="auto">
          <a:xfrm>
            <a:off x="7974013" y="2987675"/>
            <a:ext cx="50800" cy="74613"/>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0 w 316"/>
              <a:gd name="T13" fmla="*/ 2147483647 h 466"/>
              <a:gd name="T14" fmla="*/ 2147483647 w 316"/>
              <a:gd name="T15" fmla="*/ 0 h 466"/>
              <a:gd name="T16" fmla="*/ 2147483647 w 31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8" y="466"/>
                </a:lnTo>
                <a:lnTo>
                  <a:pt x="235" y="466"/>
                </a:lnTo>
                <a:lnTo>
                  <a:pt x="313" y="389"/>
                </a:lnTo>
                <a:lnTo>
                  <a:pt x="315" y="234"/>
                </a:lnTo>
                <a:lnTo>
                  <a:pt x="236" y="156"/>
                </a:lnTo>
                <a:lnTo>
                  <a:pt x="0" y="155"/>
                </a:lnTo>
                <a:lnTo>
                  <a:pt x="1" y="0"/>
                </a:lnTo>
                <a:lnTo>
                  <a:pt x="31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7" name="Freeform 97"/>
          <p:cNvSpPr>
            <a:spLocks/>
          </p:cNvSpPr>
          <p:nvPr/>
        </p:nvSpPr>
        <p:spPr bwMode="auto">
          <a:xfrm>
            <a:off x="8050213" y="2989263"/>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7"/>
                </a:lnTo>
                <a:lnTo>
                  <a:pt x="1" y="77"/>
                </a:lnTo>
                <a:lnTo>
                  <a:pt x="80" y="0"/>
                </a:lnTo>
                <a:lnTo>
                  <a:pt x="158" y="0"/>
                </a:lnTo>
                <a:lnTo>
                  <a:pt x="237" y="78"/>
                </a:lnTo>
                <a:lnTo>
                  <a:pt x="236" y="388"/>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8" name="Freeform 98"/>
          <p:cNvSpPr>
            <a:spLocks/>
          </p:cNvSpPr>
          <p:nvPr/>
        </p:nvSpPr>
        <p:spPr bwMode="auto">
          <a:xfrm>
            <a:off x="8154988" y="3251200"/>
            <a:ext cx="50800" cy="73025"/>
          </a:xfrm>
          <a:custGeom>
            <a:avLst/>
            <a:gdLst>
              <a:gd name="T0" fmla="*/ 0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0 w 315"/>
              <a:gd name="T13" fmla="*/ 2147483647 h 466"/>
              <a:gd name="T14" fmla="*/ 0 w 315"/>
              <a:gd name="T15" fmla="*/ 2147483647 h 466"/>
              <a:gd name="T16" fmla="*/ 2147483647 w 315"/>
              <a:gd name="T17" fmla="*/ 0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0" y="233"/>
                </a:moveTo>
                <a:lnTo>
                  <a:pt x="236" y="233"/>
                </a:lnTo>
                <a:lnTo>
                  <a:pt x="315" y="311"/>
                </a:lnTo>
                <a:lnTo>
                  <a:pt x="314" y="388"/>
                </a:lnTo>
                <a:lnTo>
                  <a:pt x="235" y="466"/>
                </a:lnTo>
                <a:lnTo>
                  <a:pt x="78" y="466"/>
                </a:lnTo>
                <a:lnTo>
                  <a:pt x="0" y="387"/>
                </a:lnTo>
                <a:lnTo>
                  <a:pt x="0" y="155"/>
                </a:lnTo>
                <a:lnTo>
                  <a:pt x="158" y="0"/>
                </a:lnTo>
                <a:lnTo>
                  <a:pt x="237"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79" name="Freeform 99"/>
          <p:cNvSpPr>
            <a:spLocks/>
          </p:cNvSpPr>
          <p:nvPr/>
        </p:nvSpPr>
        <p:spPr bwMode="auto">
          <a:xfrm>
            <a:off x="8231188" y="3251200"/>
            <a:ext cx="34925" cy="73025"/>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8"/>
                </a:lnTo>
                <a:lnTo>
                  <a:pt x="80" y="0"/>
                </a:lnTo>
                <a:lnTo>
                  <a:pt x="159" y="1"/>
                </a:lnTo>
                <a:lnTo>
                  <a:pt x="237" y="79"/>
                </a:lnTo>
                <a:lnTo>
                  <a:pt x="236" y="388"/>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0" name="Freeform 100"/>
          <p:cNvSpPr>
            <a:spLocks/>
          </p:cNvSpPr>
          <p:nvPr/>
        </p:nvSpPr>
        <p:spPr bwMode="auto">
          <a:xfrm>
            <a:off x="8324850" y="3614738"/>
            <a:ext cx="49213" cy="76200"/>
          </a:xfrm>
          <a:custGeom>
            <a:avLst/>
            <a:gdLst>
              <a:gd name="T0" fmla="*/ 0 w 315"/>
              <a:gd name="T1" fmla="*/ 0 h 466"/>
              <a:gd name="T2" fmla="*/ 2147483647 w 315"/>
              <a:gd name="T3" fmla="*/ 2147483647 h 466"/>
              <a:gd name="T4" fmla="*/ 2147483647 w 315"/>
              <a:gd name="T5" fmla="*/ 2147483647 h 466"/>
              <a:gd name="T6" fmla="*/ 0 60000 65536"/>
              <a:gd name="T7" fmla="*/ 0 60000 65536"/>
              <a:gd name="T8" fmla="*/ 0 60000 65536"/>
            </a:gdLst>
            <a:ahLst/>
            <a:cxnLst>
              <a:cxn ang="T6">
                <a:pos x="T0" y="T1"/>
              </a:cxn>
              <a:cxn ang="T7">
                <a:pos x="T2" y="T3"/>
              </a:cxn>
              <a:cxn ang="T8">
                <a:pos x="T4" y="T5"/>
              </a:cxn>
            </a:cxnLst>
            <a:rect l="0" t="0" r="r" b="b"/>
            <a:pathLst>
              <a:path w="315" h="466">
                <a:moveTo>
                  <a:pt x="0" y="0"/>
                </a:moveTo>
                <a:lnTo>
                  <a:pt x="315" y="1"/>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1" name="Freeform 101"/>
          <p:cNvSpPr>
            <a:spLocks/>
          </p:cNvSpPr>
          <p:nvPr/>
        </p:nvSpPr>
        <p:spPr bwMode="auto">
          <a:xfrm>
            <a:off x="8399463" y="3617913"/>
            <a:ext cx="38100" cy="73025"/>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8"/>
                </a:lnTo>
                <a:lnTo>
                  <a:pt x="79" y="0"/>
                </a:lnTo>
                <a:lnTo>
                  <a:pt x="158" y="1"/>
                </a:lnTo>
                <a:lnTo>
                  <a:pt x="236" y="79"/>
                </a:lnTo>
                <a:lnTo>
                  <a:pt x="235"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2" name="Freeform 102"/>
          <p:cNvSpPr>
            <a:spLocks/>
          </p:cNvSpPr>
          <p:nvPr/>
        </p:nvSpPr>
        <p:spPr bwMode="auto">
          <a:xfrm>
            <a:off x="8399463" y="3917950"/>
            <a:ext cx="50800" cy="74613"/>
          </a:xfrm>
          <a:custGeom>
            <a:avLst/>
            <a:gdLst>
              <a:gd name="T0" fmla="*/ 2147483647 w 315"/>
              <a:gd name="T1" fmla="*/ 2147483647 h 466"/>
              <a:gd name="T2" fmla="*/ 0 w 315"/>
              <a:gd name="T3" fmla="*/ 2147483647 h 466"/>
              <a:gd name="T4" fmla="*/ 0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2147483647 w 315"/>
              <a:gd name="T15" fmla="*/ 2147483647 h 466"/>
              <a:gd name="T16" fmla="*/ 2147483647 w 315"/>
              <a:gd name="T17" fmla="*/ 0 h 466"/>
              <a:gd name="T18" fmla="*/ 0 w 315"/>
              <a:gd name="T19" fmla="*/ 2147483647 h 466"/>
              <a:gd name="T20" fmla="*/ 0 w 315"/>
              <a:gd name="T21" fmla="*/ 2147483647 h 466"/>
              <a:gd name="T22" fmla="*/ 2147483647 w 315"/>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466">
                <a:moveTo>
                  <a:pt x="78" y="466"/>
                </a:moveTo>
                <a:lnTo>
                  <a:pt x="0" y="388"/>
                </a:lnTo>
                <a:lnTo>
                  <a:pt x="0" y="310"/>
                </a:lnTo>
                <a:lnTo>
                  <a:pt x="79" y="233"/>
                </a:lnTo>
                <a:lnTo>
                  <a:pt x="236" y="233"/>
                </a:lnTo>
                <a:lnTo>
                  <a:pt x="315" y="156"/>
                </a:lnTo>
                <a:lnTo>
                  <a:pt x="315" y="78"/>
                </a:lnTo>
                <a:lnTo>
                  <a:pt x="236" y="1"/>
                </a:lnTo>
                <a:lnTo>
                  <a:pt x="80" y="0"/>
                </a:lnTo>
                <a:lnTo>
                  <a:pt x="0" y="77"/>
                </a:lnTo>
                <a:lnTo>
                  <a:pt x="0" y="155"/>
                </a:lnTo>
                <a:lnTo>
                  <a:pt x="79"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3" name="Freeform 103"/>
          <p:cNvSpPr>
            <a:spLocks/>
          </p:cNvSpPr>
          <p:nvPr/>
        </p:nvSpPr>
        <p:spPr bwMode="auto">
          <a:xfrm>
            <a:off x="8412163" y="3957638"/>
            <a:ext cx="36512" cy="34925"/>
          </a:xfrm>
          <a:custGeom>
            <a:avLst/>
            <a:gdLst>
              <a:gd name="T0" fmla="*/ 2147483647 w 236"/>
              <a:gd name="T1" fmla="*/ 0 h 233"/>
              <a:gd name="T2" fmla="*/ 2147483647 w 236"/>
              <a:gd name="T3" fmla="*/ 2147483647 h 233"/>
              <a:gd name="T4" fmla="*/ 2147483647 w 236"/>
              <a:gd name="T5" fmla="*/ 2147483647 h 233"/>
              <a:gd name="T6" fmla="*/ 2147483647 w 236"/>
              <a:gd name="T7" fmla="*/ 2147483647 h 233"/>
              <a:gd name="T8" fmla="*/ 0 w 236"/>
              <a:gd name="T9" fmla="*/ 2147483647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 h="233">
                <a:moveTo>
                  <a:pt x="158" y="0"/>
                </a:moveTo>
                <a:lnTo>
                  <a:pt x="236" y="78"/>
                </a:lnTo>
                <a:lnTo>
                  <a:pt x="236" y="156"/>
                </a:lnTo>
                <a:lnTo>
                  <a:pt x="157" y="233"/>
                </a:lnTo>
                <a:lnTo>
                  <a:pt x="0"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4" name="Freeform 104"/>
          <p:cNvSpPr>
            <a:spLocks/>
          </p:cNvSpPr>
          <p:nvPr/>
        </p:nvSpPr>
        <p:spPr bwMode="auto">
          <a:xfrm>
            <a:off x="8475663" y="3921125"/>
            <a:ext cx="36512" cy="71438"/>
          </a:xfrm>
          <a:custGeom>
            <a:avLst/>
            <a:gdLst>
              <a:gd name="T0" fmla="*/ 2147483647 w 238"/>
              <a:gd name="T1" fmla="*/ 2147483647 h 465"/>
              <a:gd name="T2" fmla="*/ 0 w 238"/>
              <a:gd name="T3" fmla="*/ 2147483647 h 465"/>
              <a:gd name="T4" fmla="*/ 2147483647 w 238"/>
              <a:gd name="T5" fmla="*/ 2147483647 h 465"/>
              <a:gd name="T6" fmla="*/ 2147483647 w 238"/>
              <a:gd name="T7" fmla="*/ 0 h 465"/>
              <a:gd name="T8" fmla="*/ 2147483647 w 238"/>
              <a:gd name="T9" fmla="*/ 0 h 465"/>
              <a:gd name="T10" fmla="*/ 2147483647 w 238"/>
              <a:gd name="T11" fmla="*/ 2147483647 h 465"/>
              <a:gd name="T12" fmla="*/ 2147483647 w 238"/>
              <a:gd name="T13" fmla="*/ 2147483647 h 465"/>
              <a:gd name="T14" fmla="*/ 2147483647 w 238"/>
              <a:gd name="T15" fmla="*/ 2147483647 h 465"/>
              <a:gd name="T16" fmla="*/ 2147483647 w 238"/>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5">
                <a:moveTo>
                  <a:pt x="79" y="465"/>
                </a:moveTo>
                <a:lnTo>
                  <a:pt x="0" y="387"/>
                </a:lnTo>
                <a:lnTo>
                  <a:pt x="2" y="76"/>
                </a:lnTo>
                <a:lnTo>
                  <a:pt x="80" y="0"/>
                </a:lnTo>
                <a:lnTo>
                  <a:pt x="159" y="0"/>
                </a:lnTo>
                <a:lnTo>
                  <a:pt x="238" y="77"/>
                </a:lnTo>
                <a:lnTo>
                  <a:pt x="237" y="388"/>
                </a:lnTo>
                <a:lnTo>
                  <a:pt x="158"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5" name="Freeform 105"/>
          <p:cNvSpPr>
            <a:spLocks/>
          </p:cNvSpPr>
          <p:nvPr/>
        </p:nvSpPr>
        <p:spPr bwMode="auto">
          <a:xfrm>
            <a:off x="8435975" y="4246563"/>
            <a:ext cx="50800" cy="74612"/>
          </a:xfrm>
          <a:custGeom>
            <a:avLst/>
            <a:gdLst>
              <a:gd name="T0" fmla="*/ 2147483647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0 h 466"/>
              <a:gd name="T12" fmla="*/ 0 w 314"/>
              <a:gd name="T13" fmla="*/ 2147483647 h 466"/>
              <a:gd name="T14" fmla="*/ 0 w 314"/>
              <a:gd name="T15" fmla="*/ 2147483647 h 466"/>
              <a:gd name="T16" fmla="*/ 2147483647 w 314"/>
              <a:gd name="T17" fmla="*/ 2147483647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77" y="466"/>
                </a:moveTo>
                <a:lnTo>
                  <a:pt x="156" y="466"/>
                </a:lnTo>
                <a:lnTo>
                  <a:pt x="313" y="312"/>
                </a:lnTo>
                <a:lnTo>
                  <a:pt x="314" y="79"/>
                </a:lnTo>
                <a:lnTo>
                  <a:pt x="236" y="1"/>
                </a:lnTo>
                <a:lnTo>
                  <a:pt x="78" y="0"/>
                </a:lnTo>
                <a:lnTo>
                  <a:pt x="0" y="78"/>
                </a:lnTo>
                <a:lnTo>
                  <a:pt x="0" y="156"/>
                </a:lnTo>
                <a:lnTo>
                  <a:pt x="78" y="233"/>
                </a:lnTo>
                <a:lnTo>
                  <a:pt x="313"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6" name="Freeform 106"/>
          <p:cNvSpPr>
            <a:spLocks/>
          </p:cNvSpPr>
          <p:nvPr/>
        </p:nvSpPr>
        <p:spPr bwMode="auto">
          <a:xfrm>
            <a:off x="8509000" y="4246563"/>
            <a:ext cx="36513" cy="74612"/>
          </a:xfrm>
          <a:custGeom>
            <a:avLst/>
            <a:gdLst>
              <a:gd name="T0" fmla="*/ 2147483647 w 236"/>
              <a:gd name="T1" fmla="*/ 2147483647 h 464"/>
              <a:gd name="T2" fmla="*/ 0 w 236"/>
              <a:gd name="T3" fmla="*/ 2147483647 h 464"/>
              <a:gd name="T4" fmla="*/ 2147483647 w 236"/>
              <a:gd name="T5" fmla="*/ 2147483647 h 464"/>
              <a:gd name="T6" fmla="*/ 2147483647 w 236"/>
              <a:gd name="T7" fmla="*/ 0 h 464"/>
              <a:gd name="T8" fmla="*/ 2147483647 w 236"/>
              <a:gd name="T9" fmla="*/ 0 h 464"/>
              <a:gd name="T10" fmla="*/ 2147483647 w 236"/>
              <a:gd name="T11" fmla="*/ 2147483647 h 464"/>
              <a:gd name="T12" fmla="*/ 2147483647 w 236"/>
              <a:gd name="T13" fmla="*/ 2147483647 h 464"/>
              <a:gd name="T14" fmla="*/ 2147483647 w 236"/>
              <a:gd name="T15" fmla="*/ 2147483647 h 464"/>
              <a:gd name="T16" fmla="*/ 2147483647 w 236"/>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4">
                <a:moveTo>
                  <a:pt x="79" y="464"/>
                </a:moveTo>
                <a:lnTo>
                  <a:pt x="0" y="387"/>
                </a:lnTo>
                <a:lnTo>
                  <a:pt x="1" y="76"/>
                </a:lnTo>
                <a:lnTo>
                  <a:pt x="80" y="0"/>
                </a:lnTo>
                <a:lnTo>
                  <a:pt x="158" y="0"/>
                </a:lnTo>
                <a:lnTo>
                  <a:pt x="236" y="77"/>
                </a:lnTo>
                <a:lnTo>
                  <a:pt x="236" y="388"/>
                </a:lnTo>
                <a:lnTo>
                  <a:pt x="156" y="464"/>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7" name="Freeform 107"/>
          <p:cNvSpPr>
            <a:spLocks/>
          </p:cNvSpPr>
          <p:nvPr/>
        </p:nvSpPr>
        <p:spPr bwMode="auto">
          <a:xfrm>
            <a:off x="8410575" y="4573588"/>
            <a:ext cx="12700"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8" name="Line 108"/>
          <p:cNvSpPr>
            <a:spLocks noChangeShapeType="1"/>
          </p:cNvSpPr>
          <p:nvPr/>
        </p:nvSpPr>
        <p:spPr bwMode="auto">
          <a:xfrm>
            <a:off x="8407400" y="4646613"/>
            <a:ext cx="28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89" name="Freeform 109"/>
          <p:cNvSpPr>
            <a:spLocks/>
          </p:cNvSpPr>
          <p:nvPr/>
        </p:nvSpPr>
        <p:spPr bwMode="auto">
          <a:xfrm>
            <a:off x="8461375" y="4573588"/>
            <a:ext cx="34925"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9" y="466"/>
                </a:moveTo>
                <a:lnTo>
                  <a:pt x="0" y="389"/>
                </a:lnTo>
                <a:lnTo>
                  <a:pt x="1" y="78"/>
                </a:lnTo>
                <a:lnTo>
                  <a:pt x="80" y="0"/>
                </a:lnTo>
                <a:lnTo>
                  <a:pt x="159" y="0"/>
                </a:lnTo>
                <a:lnTo>
                  <a:pt x="236" y="79"/>
                </a:lnTo>
                <a:lnTo>
                  <a:pt x="236" y="389"/>
                </a:lnTo>
                <a:lnTo>
                  <a:pt x="156"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0" name="Freeform 110"/>
          <p:cNvSpPr>
            <a:spLocks/>
          </p:cNvSpPr>
          <p:nvPr/>
        </p:nvSpPr>
        <p:spPr bwMode="auto">
          <a:xfrm>
            <a:off x="8521700" y="457358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9"/>
                </a:lnTo>
                <a:lnTo>
                  <a:pt x="1" y="78"/>
                </a:lnTo>
                <a:lnTo>
                  <a:pt x="79" y="0"/>
                </a:lnTo>
                <a:lnTo>
                  <a:pt x="158" y="1"/>
                </a:lnTo>
                <a:lnTo>
                  <a:pt x="237" y="79"/>
                </a:lnTo>
                <a:lnTo>
                  <a:pt x="236" y="389"/>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1" name="Freeform 111"/>
          <p:cNvSpPr>
            <a:spLocks/>
          </p:cNvSpPr>
          <p:nvPr/>
        </p:nvSpPr>
        <p:spPr bwMode="auto">
          <a:xfrm>
            <a:off x="8321675" y="4935538"/>
            <a:ext cx="9525" cy="71437"/>
          </a:xfrm>
          <a:custGeom>
            <a:avLst/>
            <a:gdLst>
              <a:gd name="T0" fmla="*/ 0 w 78"/>
              <a:gd name="T1" fmla="*/ 2147483647 h 466"/>
              <a:gd name="T2" fmla="*/ 2147483647 w 78"/>
              <a:gd name="T3" fmla="*/ 0 h 466"/>
              <a:gd name="T4" fmla="*/ 2147483647 w 78"/>
              <a:gd name="T5" fmla="*/ 2147483647 h 466"/>
              <a:gd name="T6" fmla="*/ 0 60000 65536"/>
              <a:gd name="T7" fmla="*/ 0 60000 65536"/>
              <a:gd name="T8" fmla="*/ 0 60000 65536"/>
            </a:gdLst>
            <a:ahLst/>
            <a:cxnLst>
              <a:cxn ang="T6">
                <a:pos x="T0" y="T1"/>
              </a:cxn>
              <a:cxn ang="T7">
                <a:pos x="T2" y="T3"/>
              </a:cxn>
              <a:cxn ang="T8">
                <a:pos x="T4" y="T5"/>
              </a:cxn>
            </a:cxnLst>
            <a:rect l="0" t="0" r="r" b="b"/>
            <a:pathLst>
              <a:path w="78" h="466">
                <a:moveTo>
                  <a:pt x="0" y="77"/>
                </a:moveTo>
                <a:lnTo>
                  <a:pt x="78" y="0"/>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2" name="Line 112"/>
          <p:cNvSpPr>
            <a:spLocks noChangeShapeType="1"/>
          </p:cNvSpPr>
          <p:nvPr/>
        </p:nvSpPr>
        <p:spPr bwMode="auto">
          <a:xfrm>
            <a:off x="8318500" y="50069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3" name="Freeform 113"/>
          <p:cNvSpPr>
            <a:spLocks/>
          </p:cNvSpPr>
          <p:nvPr/>
        </p:nvSpPr>
        <p:spPr bwMode="auto">
          <a:xfrm>
            <a:off x="8369300" y="4935538"/>
            <a:ext cx="12700" cy="71437"/>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7"/>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4" name="Line 114"/>
          <p:cNvSpPr>
            <a:spLocks noChangeShapeType="1"/>
          </p:cNvSpPr>
          <p:nvPr/>
        </p:nvSpPr>
        <p:spPr bwMode="auto">
          <a:xfrm>
            <a:off x="8369300" y="50069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5" name="Freeform 115"/>
          <p:cNvSpPr>
            <a:spLocks/>
          </p:cNvSpPr>
          <p:nvPr/>
        </p:nvSpPr>
        <p:spPr bwMode="auto">
          <a:xfrm>
            <a:off x="8420100" y="4935538"/>
            <a:ext cx="38100" cy="71437"/>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7"/>
                </a:lnTo>
                <a:lnTo>
                  <a:pt x="80" y="0"/>
                </a:lnTo>
                <a:lnTo>
                  <a:pt x="159" y="0"/>
                </a:lnTo>
                <a:lnTo>
                  <a:pt x="237" y="77"/>
                </a:lnTo>
                <a:lnTo>
                  <a:pt x="236" y="388"/>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6" name="Freeform 116"/>
          <p:cNvSpPr>
            <a:spLocks/>
          </p:cNvSpPr>
          <p:nvPr/>
        </p:nvSpPr>
        <p:spPr bwMode="auto">
          <a:xfrm>
            <a:off x="8161338" y="5233988"/>
            <a:ext cx="12700" cy="73025"/>
          </a:xfrm>
          <a:custGeom>
            <a:avLst/>
            <a:gdLst>
              <a:gd name="T0" fmla="*/ 0 w 80"/>
              <a:gd name="T1" fmla="*/ 2147483647 h 465"/>
              <a:gd name="T2" fmla="*/ 2147483647 w 80"/>
              <a:gd name="T3" fmla="*/ 0 h 465"/>
              <a:gd name="T4" fmla="*/ 2147483647 w 80"/>
              <a:gd name="T5" fmla="*/ 2147483647 h 465"/>
              <a:gd name="T6" fmla="*/ 0 60000 65536"/>
              <a:gd name="T7" fmla="*/ 0 60000 65536"/>
              <a:gd name="T8" fmla="*/ 0 60000 65536"/>
            </a:gdLst>
            <a:ahLst/>
            <a:cxnLst>
              <a:cxn ang="T6">
                <a:pos x="T0" y="T1"/>
              </a:cxn>
              <a:cxn ang="T7">
                <a:pos x="T2" y="T3"/>
              </a:cxn>
              <a:cxn ang="T8">
                <a:pos x="T4" y="T5"/>
              </a:cxn>
            </a:cxnLst>
            <a:rect l="0" t="0" r="r" b="b"/>
            <a:pathLst>
              <a:path w="80" h="465">
                <a:moveTo>
                  <a:pt x="0" y="77"/>
                </a:moveTo>
                <a:lnTo>
                  <a:pt x="80" y="0"/>
                </a:lnTo>
                <a:lnTo>
                  <a:pt x="78"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7" name="Line 117"/>
          <p:cNvSpPr>
            <a:spLocks noChangeShapeType="1"/>
          </p:cNvSpPr>
          <p:nvPr/>
        </p:nvSpPr>
        <p:spPr bwMode="auto">
          <a:xfrm>
            <a:off x="8161338" y="5307013"/>
            <a:ext cx="25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8" name="Freeform 118"/>
          <p:cNvSpPr>
            <a:spLocks/>
          </p:cNvSpPr>
          <p:nvPr/>
        </p:nvSpPr>
        <p:spPr bwMode="auto">
          <a:xfrm>
            <a:off x="8208963" y="5233988"/>
            <a:ext cx="53975"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5" y="156"/>
                </a:lnTo>
                <a:lnTo>
                  <a:pt x="236" y="233"/>
                </a:lnTo>
                <a:lnTo>
                  <a:pt x="80" y="232"/>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2999" name="Freeform 119"/>
          <p:cNvSpPr>
            <a:spLocks/>
          </p:cNvSpPr>
          <p:nvPr/>
        </p:nvSpPr>
        <p:spPr bwMode="auto">
          <a:xfrm>
            <a:off x="8285163" y="523398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5"/>
                </a:moveTo>
                <a:lnTo>
                  <a:pt x="0" y="388"/>
                </a:lnTo>
                <a:lnTo>
                  <a:pt x="1" y="78"/>
                </a:lnTo>
                <a:lnTo>
                  <a:pt x="80" y="0"/>
                </a:lnTo>
                <a:lnTo>
                  <a:pt x="159" y="0"/>
                </a:lnTo>
                <a:lnTo>
                  <a:pt x="237" y="78"/>
                </a:lnTo>
                <a:lnTo>
                  <a:pt x="236" y="389"/>
                </a:lnTo>
                <a:lnTo>
                  <a:pt x="157" y="466"/>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0" name="Freeform 120"/>
          <p:cNvSpPr>
            <a:spLocks/>
          </p:cNvSpPr>
          <p:nvPr/>
        </p:nvSpPr>
        <p:spPr bwMode="auto">
          <a:xfrm>
            <a:off x="7985125" y="5468938"/>
            <a:ext cx="12700" cy="71437"/>
          </a:xfrm>
          <a:custGeom>
            <a:avLst/>
            <a:gdLst>
              <a:gd name="T0" fmla="*/ 0 w 78"/>
              <a:gd name="T1" fmla="*/ 2147483647 h 465"/>
              <a:gd name="T2" fmla="*/ 2147483647 w 78"/>
              <a:gd name="T3" fmla="*/ 0 h 465"/>
              <a:gd name="T4" fmla="*/ 2147483647 w 78"/>
              <a:gd name="T5" fmla="*/ 2147483647 h 465"/>
              <a:gd name="T6" fmla="*/ 0 60000 65536"/>
              <a:gd name="T7" fmla="*/ 0 60000 65536"/>
              <a:gd name="T8" fmla="*/ 0 60000 65536"/>
            </a:gdLst>
            <a:ahLst/>
            <a:cxnLst>
              <a:cxn ang="T6">
                <a:pos x="T0" y="T1"/>
              </a:cxn>
              <a:cxn ang="T7">
                <a:pos x="T2" y="T3"/>
              </a:cxn>
              <a:cxn ang="T8">
                <a:pos x="T4" y="T5"/>
              </a:cxn>
            </a:cxnLst>
            <a:rect l="0" t="0" r="r" b="b"/>
            <a:pathLst>
              <a:path w="78" h="465">
                <a:moveTo>
                  <a:pt x="0" y="77"/>
                </a:moveTo>
                <a:lnTo>
                  <a:pt x="78"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1" name="Line 121"/>
          <p:cNvSpPr>
            <a:spLocks noChangeShapeType="1"/>
          </p:cNvSpPr>
          <p:nvPr/>
        </p:nvSpPr>
        <p:spPr bwMode="auto">
          <a:xfrm>
            <a:off x="7985125" y="55403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2" name="Freeform 122"/>
          <p:cNvSpPr>
            <a:spLocks/>
          </p:cNvSpPr>
          <p:nvPr/>
        </p:nvSpPr>
        <p:spPr bwMode="auto">
          <a:xfrm>
            <a:off x="8035925" y="5468938"/>
            <a:ext cx="49213" cy="34925"/>
          </a:xfrm>
          <a:custGeom>
            <a:avLst/>
            <a:gdLst>
              <a:gd name="T0" fmla="*/ 0 w 315"/>
              <a:gd name="T1" fmla="*/ 2147483647 h 233"/>
              <a:gd name="T2" fmla="*/ 2147483647 w 315"/>
              <a:gd name="T3" fmla="*/ 0 h 233"/>
              <a:gd name="T4" fmla="*/ 2147483647 w 315"/>
              <a:gd name="T5" fmla="*/ 0 h 233"/>
              <a:gd name="T6" fmla="*/ 2147483647 w 315"/>
              <a:gd name="T7" fmla="*/ 2147483647 h 233"/>
              <a:gd name="T8" fmla="*/ 2147483647 w 315"/>
              <a:gd name="T9" fmla="*/ 2147483647 h 233"/>
              <a:gd name="T10" fmla="*/ 2147483647 w 315"/>
              <a:gd name="T11" fmla="*/ 2147483647 h 233"/>
              <a:gd name="T12" fmla="*/ 2147483647 w 315"/>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3">
                <a:moveTo>
                  <a:pt x="0" y="77"/>
                </a:moveTo>
                <a:lnTo>
                  <a:pt x="79" y="0"/>
                </a:lnTo>
                <a:lnTo>
                  <a:pt x="237" y="0"/>
                </a:lnTo>
                <a:lnTo>
                  <a:pt x="315" y="78"/>
                </a:lnTo>
                <a:lnTo>
                  <a:pt x="314" y="155"/>
                </a:lnTo>
                <a:lnTo>
                  <a:pt x="236"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3" name="Freeform 123"/>
          <p:cNvSpPr>
            <a:spLocks/>
          </p:cNvSpPr>
          <p:nvPr/>
        </p:nvSpPr>
        <p:spPr bwMode="auto">
          <a:xfrm>
            <a:off x="8035925" y="5503863"/>
            <a:ext cx="49213"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7" y="0"/>
                </a:moveTo>
                <a:lnTo>
                  <a:pt x="315" y="78"/>
                </a:lnTo>
                <a:lnTo>
                  <a:pt x="315" y="155"/>
                </a:lnTo>
                <a:lnTo>
                  <a:pt x="237" y="233"/>
                </a:lnTo>
                <a:lnTo>
                  <a:pt x="79" y="232"/>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4" name="Freeform 124"/>
          <p:cNvSpPr>
            <a:spLocks/>
          </p:cNvSpPr>
          <p:nvPr/>
        </p:nvSpPr>
        <p:spPr bwMode="auto">
          <a:xfrm>
            <a:off x="8110538" y="5468938"/>
            <a:ext cx="38100" cy="71437"/>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5"/>
                </a:moveTo>
                <a:lnTo>
                  <a:pt x="0" y="387"/>
                </a:lnTo>
                <a:lnTo>
                  <a:pt x="0" y="78"/>
                </a:lnTo>
                <a:lnTo>
                  <a:pt x="78" y="0"/>
                </a:lnTo>
                <a:lnTo>
                  <a:pt x="157" y="0"/>
                </a:lnTo>
                <a:lnTo>
                  <a:pt x="236" y="78"/>
                </a:lnTo>
                <a:lnTo>
                  <a:pt x="235" y="388"/>
                </a:lnTo>
                <a:lnTo>
                  <a:pt x="156" y="466"/>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5" name="Freeform 125"/>
          <p:cNvSpPr>
            <a:spLocks/>
          </p:cNvSpPr>
          <p:nvPr/>
        </p:nvSpPr>
        <p:spPr bwMode="auto">
          <a:xfrm>
            <a:off x="7775575" y="5743575"/>
            <a:ext cx="12700" cy="71438"/>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6"/>
                </a:moveTo>
                <a:lnTo>
                  <a:pt x="79"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6" name="Line 126"/>
          <p:cNvSpPr>
            <a:spLocks noChangeShapeType="1"/>
          </p:cNvSpPr>
          <p:nvPr/>
        </p:nvSpPr>
        <p:spPr bwMode="auto">
          <a:xfrm>
            <a:off x="7775575" y="58150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7" name="Freeform 127"/>
          <p:cNvSpPr>
            <a:spLocks/>
          </p:cNvSpPr>
          <p:nvPr/>
        </p:nvSpPr>
        <p:spPr bwMode="auto">
          <a:xfrm>
            <a:off x="7824788" y="5743575"/>
            <a:ext cx="52387" cy="71438"/>
          </a:xfrm>
          <a:custGeom>
            <a:avLst/>
            <a:gdLst>
              <a:gd name="T0" fmla="*/ 2147483647 w 315"/>
              <a:gd name="T1" fmla="*/ 2147483647 h 465"/>
              <a:gd name="T2" fmla="*/ 0 w 315"/>
              <a:gd name="T3" fmla="*/ 2147483647 h 465"/>
              <a:gd name="T4" fmla="*/ 2147483647 w 315"/>
              <a:gd name="T5" fmla="*/ 0 h 465"/>
              <a:gd name="T6" fmla="*/ 2147483647 w 315"/>
              <a:gd name="T7" fmla="*/ 2147483647 h 4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5" h="465">
                <a:moveTo>
                  <a:pt x="315" y="310"/>
                </a:moveTo>
                <a:lnTo>
                  <a:pt x="0" y="309"/>
                </a:lnTo>
                <a:lnTo>
                  <a:pt x="238" y="0"/>
                </a:lnTo>
                <a:lnTo>
                  <a:pt x="23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8" name="Freeform 128"/>
          <p:cNvSpPr>
            <a:spLocks/>
          </p:cNvSpPr>
          <p:nvPr/>
        </p:nvSpPr>
        <p:spPr bwMode="auto">
          <a:xfrm>
            <a:off x="7902575" y="5743575"/>
            <a:ext cx="36513" cy="71438"/>
          </a:xfrm>
          <a:custGeom>
            <a:avLst/>
            <a:gdLst>
              <a:gd name="T0" fmla="*/ 2147483647 w 236"/>
              <a:gd name="T1" fmla="*/ 2147483647 h 465"/>
              <a:gd name="T2" fmla="*/ 0 w 236"/>
              <a:gd name="T3" fmla="*/ 2147483647 h 465"/>
              <a:gd name="T4" fmla="*/ 0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7" y="465"/>
                </a:moveTo>
                <a:lnTo>
                  <a:pt x="0" y="387"/>
                </a:lnTo>
                <a:lnTo>
                  <a:pt x="0" y="76"/>
                </a:lnTo>
                <a:lnTo>
                  <a:pt x="79" y="0"/>
                </a:lnTo>
                <a:lnTo>
                  <a:pt x="157" y="0"/>
                </a:lnTo>
                <a:lnTo>
                  <a:pt x="236" y="77"/>
                </a:lnTo>
                <a:lnTo>
                  <a:pt x="235" y="388"/>
                </a:lnTo>
                <a:lnTo>
                  <a:pt x="156" y="465"/>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09" name="Freeform 129"/>
          <p:cNvSpPr>
            <a:spLocks/>
          </p:cNvSpPr>
          <p:nvPr/>
        </p:nvSpPr>
        <p:spPr bwMode="auto">
          <a:xfrm>
            <a:off x="7442200" y="5924550"/>
            <a:ext cx="12700" cy="73025"/>
          </a:xfrm>
          <a:custGeom>
            <a:avLst/>
            <a:gdLst>
              <a:gd name="T0" fmla="*/ 0 w 78"/>
              <a:gd name="T1" fmla="*/ 2147483647 h 465"/>
              <a:gd name="T2" fmla="*/ 2147483647 w 78"/>
              <a:gd name="T3" fmla="*/ 0 h 465"/>
              <a:gd name="T4" fmla="*/ 2147483647 w 78"/>
              <a:gd name="T5" fmla="*/ 2147483647 h 465"/>
              <a:gd name="T6" fmla="*/ 0 60000 65536"/>
              <a:gd name="T7" fmla="*/ 0 60000 65536"/>
              <a:gd name="T8" fmla="*/ 0 60000 65536"/>
            </a:gdLst>
            <a:ahLst/>
            <a:cxnLst>
              <a:cxn ang="T6">
                <a:pos x="T0" y="T1"/>
              </a:cxn>
              <a:cxn ang="T7">
                <a:pos x="T2" y="T3"/>
              </a:cxn>
              <a:cxn ang="T8">
                <a:pos x="T4" y="T5"/>
              </a:cxn>
            </a:cxnLst>
            <a:rect l="0" t="0" r="r" b="b"/>
            <a:pathLst>
              <a:path w="78" h="465">
                <a:moveTo>
                  <a:pt x="0" y="77"/>
                </a:moveTo>
                <a:lnTo>
                  <a:pt x="78" y="0"/>
                </a:lnTo>
                <a:lnTo>
                  <a:pt x="76"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0" name="Line 130"/>
          <p:cNvSpPr>
            <a:spLocks noChangeShapeType="1"/>
          </p:cNvSpPr>
          <p:nvPr/>
        </p:nvSpPr>
        <p:spPr bwMode="auto">
          <a:xfrm>
            <a:off x="7442200" y="5997575"/>
            <a:ext cx="2381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1" name="Freeform 131"/>
          <p:cNvSpPr>
            <a:spLocks/>
          </p:cNvSpPr>
          <p:nvPr/>
        </p:nvSpPr>
        <p:spPr bwMode="auto">
          <a:xfrm>
            <a:off x="7491413" y="5924550"/>
            <a:ext cx="52387" cy="73025"/>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0 h 466"/>
              <a:gd name="T16" fmla="*/ 2147483647 w 316"/>
              <a:gd name="T17" fmla="*/ 0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7"/>
                </a:moveTo>
                <a:lnTo>
                  <a:pt x="79" y="465"/>
                </a:lnTo>
                <a:lnTo>
                  <a:pt x="236" y="466"/>
                </a:lnTo>
                <a:lnTo>
                  <a:pt x="315" y="388"/>
                </a:lnTo>
                <a:lnTo>
                  <a:pt x="315" y="233"/>
                </a:lnTo>
                <a:lnTo>
                  <a:pt x="238" y="155"/>
                </a:lnTo>
                <a:lnTo>
                  <a:pt x="1" y="154"/>
                </a:lnTo>
                <a:lnTo>
                  <a:pt x="1" y="0"/>
                </a:lnTo>
                <a:lnTo>
                  <a:pt x="3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2" name="Freeform 132"/>
          <p:cNvSpPr>
            <a:spLocks/>
          </p:cNvSpPr>
          <p:nvPr/>
        </p:nvSpPr>
        <p:spPr bwMode="auto">
          <a:xfrm>
            <a:off x="7566025" y="5924550"/>
            <a:ext cx="38100" cy="73025"/>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6"/>
                </a:moveTo>
                <a:lnTo>
                  <a:pt x="0" y="387"/>
                </a:lnTo>
                <a:lnTo>
                  <a:pt x="1" y="77"/>
                </a:lnTo>
                <a:lnTo>
                  <a:pt x="79" y="0"/>
                </a:lnTo>
                <a:lnTo>
                  <a:pt x="158" y="0"/>
                </a:lnTo>
                <a:lnTo>
                  <a:pt x="236" y="77"/>
                </a:lnTo>
                <a:lnTo>
                  <a:pt x="235" y="388"/>
                </a:lnTo>
                <a:lnTo>
                  <a:pt x="156" y="466"/>
                </a:lnTo>
                <a:lnTo>
                  <a:pt x="77"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3" name="Freeform 133"/>
          <p:cNvSpPr>
            <a:spLocks/>
          </p:cNvSpPr>
          <p:nvPr/>
        </p:nvSpPr>
        <p:spPr bwMode="auto">
          <a:xfrm>
            <a:off x="7123113" y="6051550"/>
            <a:ext cx="12700" cy="73025"/>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7"/>
                </a:moveTo>
                <a:lnTo>
                  <a:pt x="79" y="0"/>
                </a:lnTo>
                <a:lnTo>
                  <a:pt x="78"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4" name="Line 134"/>
          <p:cNvSpPr>
            <a:spLocks noChangeShapeType="1"/>
          </p:cNvSpPr>
          <p:nvPr/>
        </p:nvSpPr>
        <p:spPr bwMode="auto">
          <a:xfrm>
            <a:off x="7123113" y="6124575"/>
            <a:ext cx="2222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5" name="Freeform 135"/>
          <p:cNvSpPr>
            <a:spLocks/>
          </p:cNvSpPr>
          <p:nvPr/>
        </p:nvSpPr>
        <p:spPr bwMode="auto">
          <a:xfrm>
            <a:off x="7170738" y="6051550"/>
            <a:ext cx="53975" cy="73025"/>
          </a:xfrm>
          <a:custGeom>
            <a:avLst/>
            <a:gdLst>
              <a:gd name="T0" fmla="*/ 2147483647 w 315"/>
              <a:gd name="T1" fmla="*/ 2147483647 h 465"/>
              <a:gd name="T2" fmla="*/ 2147483647 w 315"/>
              <a:gd name="T3" fmla="*/ 2147483647 h 465"/>
              <a:gd name="T4" fmla="*/ 2147483647 w 315"/>
              <a:gd name="T5" fmla="*/ 2147483647 h 465"/>
              <a:gd name="T6" fmla="*/ 2147483647 w 315"/>
              <a:gd name="T7" fmla="*/ 2147483647 h 465"/>
              <a:gd name="T8" fmla="*/ 2147483647 w 315"/>
              <a:gd name="T9" fmla="*/ 2147483647 h 465"/>
              <a:gd name="T10" fmla="*/ 2147483647 w 315"/>
              <a:gd name="T11" fmla="*/ 2147483647 h 465"/>
              <a:gd name="T12" fmla="*/ 0 w 315"/>
              <a:gd name="T13" fmla="*/ 2147483647 h 465"/>
              <a:gd name="T14" fmla="*/ 2147483647 w 315"/>
              <a:gd name="T15" fmla="*/ 2147483647 h 465"/>
              <a:gd name="T16" fmla="*/ 2147483647 w 315"/>
              <a:gd name="T17" fmla="*/ 0 h 465"/>
              <a:gd name="T18" fmla="*/ 2147483647 w 315"/>
              <a:gd name="T19" fmla="*/ 0 h 4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5">
                <a:moveTo>
                  <a:pt x="1" y="232"/>
                </a:moveTo>
                <a:lnTo>
                  <a:pt x="236" y="233"/>
                </a:lnTo>
                <a:lnTo>
                  <a:pt x="315" y="311"/>
                </a:lnTo>
                <a:lnTo>
                  <a:pt x="315" y="389"/>
                </a:lnTo>
                <a:lnTo>
                  <a:pt x="236" y="465"/>
                </a:lnTo>
                <a:lnTo>
                  <a:pt x="79" y="465"/>
                </a:lnTo>
                <a:lnTo>
                  <a:pt x="0" y="388"/>
                </a:lnTo>
                <a:lnTo>
                  <a:pt x="1" y="155"/>
                </a:lnTo>
                <a:lnTo>
                  <a:pt x="158" y="0"/>
                </a:lnTo>
                <a:lnTo>
                  <a:pt x="23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6" name="Freeform 136"/>
          <p:cNvSpPr>
            <a:spLocks/>
          </p:cNvSpPr>
          <p:nvPr/>
        </p:nvSpPr>
        <p:spPr bwMode="auto">
          <a:xfrm>
            <a:off x="7246938" y="6051550"/>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8"/>
                </a:lnTo>
                <a:lnTo>
                  <a:pt x="1" y="77"/>
                </a:lnTo>
                <a:lnTo>
                  <a:pt x="80" y="0"/>
                </a:lnTo>
                <a:lnTo>
                  <a:pt x="159" y="0"/>
                </a:lnTo>
                <a:lnTo>
                  <a:pt x="237" y="78"/>
                </a:lnTo>
                <a:lnTo>
                  <a:pt x="236" y="389"/>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7" name="Freeform 137"/>
          <p:cNvSpPr>
            <a:spLocks/>
          </p:cNvSpPr>
          <p:nvPr/>
        </p:nvSpPr>
        <p:spPr bwMode="auto">
          <a:xfrm>
            <a:off x="6799263" y="6148388"/>
            <a:ext cx="11112"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8" name="Line 138"/>
          <p:cNvSpPr>
            <a:spLocks noChangeShapeType="1"/>
          </p:cNvSpPr>
          <p:nvPr/>
        </p:nvSpPr>
        <p:spPr bwMode="auto">
          <a:xfrm>
            <a:off x="6799263" y="62214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19" name="Freeform 139"/>
          <p:cNvSpPr>
            <a:spLocks/>
          </p:cNvSpPr>
          <p:nvPr/>
        </p:nvSpPr>
        <p:spPr bwMode="auto">
          <a:xfrm>
            <a:off x="6848475" y="6148388"/>
            <a:ext cx="50800" cy="73025"/>
          </a:xfrm>
          <a:custGeom>
            <a:avLst/>
            <a:gdLst>
              <a:gd name="T0" fmla="*/ 0 w 315"/>
              <a:gd name="T1" fmla="*/ 0 h 466"/>
              <a:gd name="T2" fmla="*/ 2147483647 w 315"/>
              <a:gd name="T3" fmla="*/ 2147483647 h 466"/>
              <a:gd name="T4" fmla="*/ 2147483647 w 315"/>
              <a:gd name="T5" fmla="*/ 2147483647 h 466"/>
              <a:gd name="T6" fmla="*/ 0 60000 65536"/>
              <a:gd name="T7" fmla="*/ 0 60000 65536"/>
              <a:gd name="T8" fmla="*/ 0 60000 65536"/>
            </a:gdLst>
            <a:ahLst/>
            <a:cxnLst>
              <a:cxn ang="T6">
                <a:pos x="T0" y="T1"/>
              </a:cxn>
              <a:cxn ang="T7">
                <a:pos x="T2" y="T3"/>
              </a:cxn>
              <a:cxn ang="T8">
                <a:pos x="T4" y="T5"/>
              </a:cxn>
            </a:cxnLst>
            <a:rect l="0" t="0" r="r" b="b"/>
            <a:pathLst>
              <a:path w="315" h="466">
                <a:moveTo>
                  <a:pt x="0" y="0"/>
                </a:moveTo>
                <a:lnTo>
                  <a:pt x="315" y="1"/>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0" name="Freeform 140"/>
          <p:cNvSpPr>
            <a:spLocks/>
          </p:cNvSpPr>
          <p:nvPr/>
        </p:nvSpPr>
        <p:spPr bwMode="auto">
          <a:xfrm>
            <a:off x="6924675" y="6148388"/>
            <a:ext cx="38100" cy="73025"/>
          </a:xfrm>
          <a:custGeom>
            <a:avLst/>
            <a:gdLst>
              <a:gd name="T0" fmla="*/ 2147483647 w 237"/>
              <a:gd name="T1" fmla="*/ 2147483647 h 464"/>
              <a:gd name="T2" fmla="*/ 0 w 237"/>
              <a:gd name="T3" fmla="*/ 2147483647 h 464"/>
              <a:gd name="T4" fmla="*/ 2147483647 w 237"/>
              <a:gd name="T5" fmla="*/ 2147483647 h 464"/>
              <a:gd name="T6" fmla="*/ 2147483647 w 237"/>
              <a:gd name="T7" fmla="*/ 0 h 464"/>
              <a:gd name="T8" fmla="*/ 2147483647 w 237"/>
              <a:gd name="T9" fmla="*/ 0 h 464"/>
              <a:gd name="T10" fmla="*/ 2147483647 w 237"/>
              <a:gd name="T11" fmla="*/ 2147483647 h 464"/>
              <a:gd name="T12" fmla="*/ 2147483647 w 237"/>
              <a:gd name="T13" fmla="*/ 2147483647 h 464"/>
              <a:gd name="T14" fmla="*/ 2147483647 w 237"/>
              <a:gd name="T15" fmla="*/ 2147483647 h 464"/>
              <a:gd name="T16" fmla="*/ 2147483647 w 237"/>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4">
                <a:moveTo>
                  <a:pt x="79" y="464"/>
                </a:moveTo>
                <a:lnTo>
                  <a:pt x="0" y="387"/>
                </a:lnTo>
                <a:lnTo>
                  <a:pt x="1" y="76"/>
                </a:lnTo>
                <a:lnTo>
                  <a:pt x="80" y="0"/>
                </a:lnTo>
                <a:lnTo>
                  <a:pt x="158" y="0"/>
                </a:lnTo>
                <a:lnTo>
                  <a:pt x="237" y="77"/>
                </a:lnTo>
                <a:lnTo>
                  <a:pt x="236" y="388"/>
                </a:lnTo>
                <a:lnTo>
                  <a:pt x="157" y="464"/>
                </a:lnTo>
                <a:lnTo>
                  <a:pt x="79"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1" name="Freeform 141"/>
          <p:cNvSpPr>
            <a:spLocks/>
          </p:cNvSpPr>
          <p:nvPr/>
        </p:nvSpPr>
        <p:spPr bwMode="auto">
          <a:xfrm>
            <a:off x="6424613" y="6192838"/>
            <a:ext cx="12700" cy="73025"/>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2" name="Line 142"/>
          <p:cNvSpPr>
            <a:spLocks noChangeShapeType="1"/>
          </p:cNvSpPr>
          <p:nvPr/>
        </p:nvSpPr>
        <p:spPr bwMode="auto">
          <a:xfrm>
            <a:off x="6424613" y="6265863"/>
            <a:ext cx="23812"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3" name="Freeform 143"/>
          <p:cNvSpPr>
            <a:spLocks/>
          </p:cNvSpPr>
          <p:nvPr/>
        </p:nvSpPr>
        <p:spPr bwMode="auto">
          <a:xfrm>
            <a:off x="6473825" y="6192838"/>
            <a:ext cx="50800" cy="73025"/>
          </a:xfrm>
          <a:custGeom>
            <a:avLst/>
            <a:gdLst>
              <a:gd name="T0" fmla="*/ 2147483647 w 315"/>
              <a:gd name="T1" fmla="*/ 2147483647 h 466"/>
              <a:gd name="T2" fmla="*/ 0 w 315"/>
              <a:gd name="T3" fmla="*/ 2147483647 h 466"/>
              <a:gd name="T4" fmla="*/ 0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2147483647 w 315"/>
              <a:gd name="T15" fmla="*/ 2147483647 h 466"/>
              <a:gd name="T16" fmla="*/ 2147483647 w 315"/>
              <a:gd name="T17" fmla="*/ 0 h 466"/>
              <a:gd name="T18" fmla="*/ 0 w 315"/>
              <a:gd name="T19" fmla="*/ 2147483647 h 466"/>
              <a:gd name="T20" fmla="*/ 0 w 315"/>
              <a:gd name="T21" fmla="*/ 2147483647 h 466"/>
              <a:gd name="T22" fmla="*/ 2147483647 w 315"/>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466">
                <a:moveTo>
                  <a:pt x="78" y="466"/>
                </a:moveTo>
                <a:lnTo>
                  <a:pt x="0" y="388"/>
                </a:lnTo>
                <a:lnTo>
                  <a:pt x="0" y="311"/>
                </a:lnTo>
                <a:lnTo>
                  <a:pt x="79" y="233"/>
                </a:lnTo>
                <a:lnTo>
                  <a:pt x="236" y="234"/>
                </a:lnTo>
                <a:lnTo>
                  <a:pt x="315" y="156"/>
                </a:lnTo>
                <a:lnTo>
                  <a:pt x="315" y="79"/>
                </a:lnTo>
                <a:lnTo>
                  <a:pt x="236" y="1"/>
                </a:lnTo>
                <a:lnTo>
                  <a:pt x="80" y="0"/>
                </a:lnTo>
                <a:lnTo>
                  <a:pt x="0" y="78"/>
                </a:lnTo>
                <a:lnTo>
                  <a:pt x="0" y="155"/>
                </a:lnTo>
                <a:lnTo>
                  <a:pt x="79"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4" name="Freeform 144"/>
          <p:cNvSpPr>
            <a:spLocks/>
          </p:cNvSpPr>
          <p:nvPr/>
        </p:nvSpPr>
        <p:spPr bwMode="auto">
          <a:xfrm>
            <a:off x="6486525" y="6229350"/>
            <a:ext cx="38100" cy="36513"/>
          </a:xfrm>
          <a:custGeom>
            <a:avLst/>
            <a:gdLst>
              <a:gd name="T0" fmla="*/ 2147483647 w 236"/>
              <a:gd name="T1" fmla="*/ 0 h 232"/>
              <a:gd name="T2" fmla="*/ 2147483647 w 236"/>
              <a:gd name="T3" fmla="*/ 2147483647 h 232"/>
              <a:gd name="T4" fmla="*/ 2147483647 w 236"/>
              <a:gd name="T5" fmla="*/ 2147483647 h 232"/>
              <a:gd name="T6" fmla="*/ 2147483647 w 236"/>
              <a:gd name="T7" fmla="*/ 2147483647 h 232"/>
              <a:gd name="T8" fmla="*/ 0 w 236"/>
              <a:gd name="T9" fmla="*/ 2147483647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 h="232">
                <a:moveTo>
                  <a:pt x="158" y="0"/>
                </a:moveTo>
                <a:lnTo>
                  <a:pt x="236" y="78"/>
                </a:lnTo>
                <a:lnTo>
                  <a:pt x="236" y="155"/>
                </a:lnTo>
                <a:lnTo>
                  <a:pt x="157" y="232"/>
                </a:lnTo>
                <a:lnTo>
                  <a:pt x="0"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5" name="Freeform 145"/>
          <p:cNvSpPr>
            <a:spLocks/>
          </p:cNvSpPr>
          <p:nvPr/>
        </p:nvSpPr>
        <p:spPr bwMode="auto">
          <a:xfrm>
            <a:off x="6550025" y="6192838"/>
            <a:ext cx="36513" cy="73025"/>
          </a:xfrm>
          <a:custGeom>
            <a:avLst/>
            <a:gdLst>
              <a:gd name="T0" fmla="*/ 2147483647 w 236"/>
              <a:gd name="T1" fmla="*/ 2147483647 h 465"/>
              <a:gd name="T2" fmla="*/ 0 w 236"/>
              <a:gd name="T3" fmla="*/ 2147483647 h 465"/>
              <a:gd name="T4" fmla="*/ 2147483647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9" y="465"/>
                </a:moveTo>
                <a:lnTo>
                  <a:pt x="0" y="387"/>
                </a:lnTo>
                <a:lnTo>
                  <a:pt x="1" y="77"/>
                </a:lnTo>
                <a:lnTo>
                  <a:pt x="80" y="0"/>
                </a:lnTo>
                <a:lnTo>
                  <a:pt x="159" y="0"/>
                </a:lnTo>
                <a:lnTo>
                  <a:pt x="236" y="78"/>
                </a:lnTo>
                <a:lnTo>
                  <a:pt x="236" y="388"/>
                </a:lnTo>
                <a:lnTo>
                  <a:pt x="158"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6" name="Freeform 146"/>
          <p:cNvSpPr>
            <a:spLocks/>
          </p:cNvSpPr>
          <p:nvPr/>
        </p:nvSpPr>
        <p:spPr bwMode="auto">
          <a:xfrm>
            <a:off x="6096000" y="6148388"/>
            <a:ext cx="9525" cy="73025"/>
          </a:xfrm>
          <a:custGeom>
            <a:avLst/>
            <a:gdLst>
              <a:gd name="T0" fmla="*/ 0 w 78"/>
              <a:gd name="T1" fmla="*/ 2147483647 h 466"/>
              <a:gd name="T2" fmla="*/ 2147483647 w 78"/>
              <a:gd name="T3" fmla="*/ 0 h 466"/>
              <a:gd name="T4" fmla="*/ 2147483647 w 78"/>
              <a:gd name="T5" fmla="*/ 2147483647 h 466"/>
              <a:gd name="T6" fmla="*/ 0 60000 65536"/>
              <a:gd name="T7" fmla="*/ 0 60000 65536"/>
              <a:gd name="T8" fmla="*/ 0 60000 65536"/>
            </a:gdLst>
            <a:ahLst/>
            <a:cxnLst>
              <a:cxn ang="T6">
                <a:pos x="T0" y="T1"/>
              </a:cxn>
              <a:cxn ang="T7">
                <a:pos x="T2" y="T3"/>
              </a:cxn>
              <a:cxn ang="T8">
                <a:pos x="T4" y="T5"/>
              </a:cxn>
            </a:cxnLst>
            <a:rect l="0" t="0" r="r" b="b"/>
            <a:pathLst>
              <a:path w="78" h="466">
                <a:moveTo>
                  <a:pt x="0" y="78"/>
                </a:moveTo>
                <a:lnTo>
                  <a:pt x="78" y="0"/>
                </a:lnTo>
                <a:lnTo>
                  <a:pt x="77"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7" name="Line 147"/>
          <p:cNvSpPr>
            <a:spLocks noChangeShapeType="1"/>
          </p:cNvSpPr>
          <p:nvPr/>
        </p:nvSpPr>
        <p:spPr bwMode="auto">
          <a:xfrm>
            <a:off x="6096000" y="6221413"/>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8" name="Freeform 148"/>
          <p:cNvSpPr>
            <a:spLocks/>
          </p:cNvSpPr>
          <p:nvPr/>
        </p:nvSpPr>
        <p:spPr bwMode="auto">
          <a:xfrm>
            <a:off x="6143625" y="6148388"/>
            <a:ext cx="50800" cy="73025"/>
          </a:xfrm>
          <a:custGeom>
            <a:avLst/>
            <a:gdLst>
              <a:gd name="T0" fmla="*/ 2147483647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0 h 466"/>
              <a:gd name="T12" fmla="*/ 0 w 315"/>
              <a:gd name="T13" fmla="*/ 2147483647 h 466"/>
              <a:gd name="T14" fmla="*/ 0 w 315"/>
              <a:gd name="T15" fmla="*/ 2147483647 h 466"/>
              <a:gd name="T16" fmla="*/ 2147483647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78" y="466"/>
                </a:moveTo>
                <a:lnTo>
                  <a:pt x="157" y="466"/>
                </a:lnTo>
                <a:lnTo>
                  <a:pt x="314" y="312"/>
                </a:lnTo>
                <a:lnTo>
                  <a:pt x="315" y="79"/>
                </a:lnTo>
                <a:lnTo>
                  <a:pt x="237" y="1"/>
                </a:lnTo>
                <a:lnTo>
                  <a:pt x="80" y="0"/>
                </a:lnTo>
                <a:lnTo>
                  <a:pt x="0" y="78"/>
                </a:lnTo>
                <a:lnTo>
                  <a:pt x="0" y="156"/>
                </a:lnTo>
                <a:lnTo>
                  <a:pt x="79" y="233"/>
                </a:lnTo>
                <a:lnTo>
                  <a:pt x="315"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29" name="Freeform 149"/>
          <p:cNvSpPr>
            <a:spLocks/>
          </p:cNvSpPr>
          <p:nvPr/>
        </p:nvSpPr>
        <p:spPr bwMode="auto">
          <a:xfrm>
            <a:off x="6219825" y="6148388"/>
            <a:ext cx="38100" cy="73025"/>
          </a:xfrm>
          <a:custGeom>
            <a:avLst/>
            <a:gdLst>
              <a:gd name="T0" fmla="*/ 2147483647 w 237"/>
              <a:gd name="T1" fmla="*/ 2147483647 h 464"/>
              <a:gd name="T2" fmla="*/ 0 w 237"/>
              <a:gd name="T3" fmla="*/ 2147483647 h 464"/>
              <a:gd name="T4" fmla="*/ 2147483647 w 237"/>
              <a:gd name="T5" fmla="*/ 2147483647 h 464"/>
              <a:gd name="T6" fmla="*/ 2147483647 w 237"/>
              <a:gd name="T7" fmla="*/ 0 h 464"/>
              <a:gd name="T8" fmla="*/ 2147483647 w 237"/>
              <a:gd name="T9" fmla="*/ 0 h 464"/>
              <a:gd name="T10" fmla="*/ 2147483647 w 237"/>
              <a:gd name="T11" fmla="*/ 2147483647 h 464"/>
              <a:gd name="T12" fmla="*/ 2147483647 w 237"/>
              <a:gd name="T13" fmla="*/ 2147483647 h 464"/>
              <a:gd name="T14" fmla="*/ 2147483647 w 237"/>
              <a:gd name="T15" fmla="*/ 2147483647 h 464"/>
              <a:gd name="T16" fmla="*/ 2147483647 w 237"/>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4">
                <a:moveTo>
                  <a:pt x="78" y="464"/>
                </a:moveTo>
                <a:lnTo>
                  <a:pt x="0" y="387"/>
                </a:lnTo>
                <a:lnTo>
                  <a:pt x="1" y="76"/>
                </a:lnTo>
                <a:lnTo>
                  <a:pt x="79" y="0"/>
                </a:lnTo>
                <a:lnTo>
                  <a:pt x="158" y="0"/>
                </a:lnTo>
                <a:lnTo>
                  <a:pt x="237" y="77"/>
                </a:lnTo>
                <a:lnTo>
                  <a:pt x="236" y="388"/>
                </a:lnTo>
                <a:lnTo>
                  <a:pt x="157" y="464"/>
                </a:lnTo>
                <a:lnTo>
                  <a:pt x="78"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0" name="Freeform 150"/>
          <p:cNvSpPr>
            <a:spLocks/>
          </p:cNvSpPr>
          <p:nvPr/>
        </p:nvSpPr>
        <p:spPr bwMode="auto">
          <a:xfrm>
            <a:off x="5745163" y="6059488"/>
            <a:ext cx="50800" cy="76200"/>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2" y="78"/>
                </a:moveTo>
                <a:lnTo>
                  <a:pt x="81" y="0"/>
                </a:lnTo>
                <a:lnTo>
                  <a:pt x="237" y="1"/>
                </a:lnTo>
                <a:lnTo>
                  <a:pt x="316" y="79"/>
                </a:lnTo>
                <a:lnTo>
                  <a:pt x="316" y="157"/>
                </a:lnTo>
                <a:lnTo>
                  <a:pt x="237" y="233"/>
                </a:lnTo>
                <a:lnTo>
                  <a:pt x="80" y="233"/>
                </a:lnTo>
                <a:lnTo>
                  <a:pt x="1" y="311"/>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1" name="Freeform 151"/>
          <p:cNvSpPr>
            <a:spLocks/>
          </p:cNvSpPr>
          <p:nvPr/>
        </p:nvSpPr>
        <p:spPr bwMode="auto">
          <a:xfrm>
            <a:off x="5821363" y="6059488"/>
            <a:ext cx="38100" cy="76200"/>
          </a:xfrm>
          <a:custGeom>
            <a:avLst/>
            <a:gdLst>
              <a:gd name="T0" fmla="*/ 2147483647 w 238"/>
              <a:gd name="T1" fmla="*/ 2147483647 h 466"/>
              <a:gd name="T2" fmla="*/ 0 w 238"/>
              <a:gd name="T3" fmla="*/ 2147483647 h 466"/>
              <a:gd name="T4" fmla="*/ 2147483647 w 238"/>
              <a:gd name="T5" fmla="*/ 2147483647 h 466"/>
              <a:gd name="T6" fmla="*/ 2147483647 w 238"/>
              <a:gd name="T7" fmla="*/ 0 h 466"/>
              <a:gd name="T8" fmla="*/ 2147483647 w 238"/>
              <a:gd name="T9" fmla="*/ 2147483647 h 466"/>
              <a:gd name="T10" fmla="*/ 2147483647 w 238"/>
              <a:gd name="T11" fmla="*/ 2147483647 h 466"/>
              <a:gd name="T12" fmla="*/ 2147483647 w 238"/>
              <a:gd name="T13" fmla="*/ 2147483647 h 466"/>
              <a:gd name="T14" fmla="*/ 2147483647 w 238"/>
              <a:gd name="T15" fmla="*/ 2147483647 h 466"/>
              <a:gd name="T16" fmla="*/ 2147483647 w 238"/>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8" h="466">
                <a:moveTo>
                  <a:pt x="79" y="466"/>
                </a:moveTo>
                <a:lnTo>
                  <a:pt x="0" y="389"/>
                </a:lnTo>
                <a:lnTo>
                  <a:pt x="1" y="78"/>
                </a:lnTo>
                <a:lnTo>
                  <a:pt x="80" y="0"/>
                </a:lnTo>
                <a:lnTo>
                  <a:pt x="159" y="1"/>
                </a:lnTo>
                <a:lnTo>
                  <a:pt x="238" y="79"/>
                </a:lnTo>
                <a:lnTo>
                  <a:pt x="237" y="389"/>
                </a:lnTo>
                <a:lnTo>
                  <a:pt x="158"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2" name="Freeform 152"/>
          <p:cNvSpPr>
            <a:spLocks/>
          </p:cNvSpPr>
          <p:nvPr/>
        </p:nvSpPr>
        <p:spPr bwMode="auto">
          <a:xfrm>
            <a:off x="5884863" y="6059488"/>
            <a:ext cx="36512" cy="76200"/>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9"/>
                </a:lnTo>
                <a:lnTo>
                  <a:pt x="0" y="78"/>
                </a:lnTo>
                <a:lnTo>
                  <a:pt x="80" y="0"/>
                </a:lnTo>
                <a:lnTo>
                  <a:pt x="157" y="1"/>
                </a:lnTo>
                <a:lnTo>
                  <a:pt x="236" y="79"/>
                </a:lnTo>
                <a:lnTo>
                  <a:pt x="235" y="389"/>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3" name="Freeform 153"/>
          <p:cNvSpPr>
            <a:spLocks/>
          </p:cNvSpPr>
          <p:nvPr/>
        </p:nvSpPr>
        <p:spPr bwMode="auto">
          <a:xfrm>
            <a:off x="5461000" y="5932488"/>
            <a:ext cx="50800" cy="74612"/>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0"/>
                </a:lnTo>
                <a:lnTo>
                  <a:pt x="316" y="78"/>
                </a:lnTo>
                <a:lnTo>
                  <a:pt x="316" y="155"/>
                </a:lnTo>
                <a:lnTo>
                  <a:pt x="236" y="233"/>
                </a:lnTo>
                <a:lnTo>
                  <a:pt x="80" y="232"/>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4" name="Freeform 154"/>
          <p:cNvSpPr>
            <a:spLocks/>
          </p:cNvSpPr>
          <p:nvPr/>
        </p:nvSpPr>
        <p:spPr bwMode="auto">
          <a:xfrm>
            <a:off x="5537200" y="5932488"/>
            <a:ext cx="11113" cy="74612"/>
          </a:xfrm>
          <a:custGeom>
            <a:avLst/>
            <a:gdLst>
              <a:gd name="T0" fmla="*/ 0 w 79"/>
              <a:gd name="T1" fmla="*/ 2147483647 h 465"/>
              <a:gd name="T2" fmla="*/ 2147483647 w 79"/>
              <a:gd name="T3" fmla="*/ 0 h 465"/>
              <a:gd name="T4" fmla="*/ 2147483647 w 79"/>
              <a:gd name="T5" fmla="*/ 2147483647 h 465"/>
              <a:gd name="T6" fmla="*/ 0 60000 65536"/>
              <a:gd name="T7" fmla="*/ 0 60000 65536"/>
              <a:gd name="T8" fmla="*/ 0 60000 65536"/>
            </a:gdLst>
            <a:ahLst/>
            <a:cxnLst>
              <a:cxn ang="T6">
                <a:pos x="T0" y="T1"/>
              </a:cxn>
              <a:cxn ang="T7">
                <a:pos x="T2" y="T3"/>
              </a:cxn>
              <a:cxn ang="T8">
                <a:pos x="T4" y="T5"/>
              </a:cxn>
            </a:cxnLst>
            <a:rect l="0" t="0" r="r" b="b"/>
            <a:pathLst>
              <a:path w="79" h="465">
                <a:moveTo>
                  <a:pt x="0" y="77"/>
                </a:moveTo>
                <a:lnTo>
                  <a:pt x="79" y="0"/>
                </a:lnTo>
                <a:lnTo>
                  <a:pt x="77"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5" name="Line 155"/>
          <p:cNvSpPr>
            <a:spLocks noChangeShapeType="1"/>
          </p:cNvSpPr>
          <p:nvPr/>
        </p:nvSpPr>
        <p:spPr bwMode="auto">
          <a:xfrm>
            <a:off x="5537200" y="6007100"/>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6" name="Freeform 156"/>
          <p:cNvSpPr>
            <a:spLocks/>
          </p:cNvSpPr>
          <p:nvPr/>
        </p:nvSpPr>
        <p:spPr bwMode="auto">
          <a:xfrm>
            <a:off x="5586413" y="5935663"/>
            <a:ext cx="38100" cy="71437"/>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7"/>
                </a:lnTo>
                <a:lnTo>
                  <a:pt x="1" y="77"/>
                </a:lnTo>
                <a:lnTo>
                  <a:pt x="80" y="0"/>
                </a:lnTo>
                <a:lnTo>
                  <a:pt x="158" y="0"/>
                </a:lnTo>
                <a:lnTo>
                  <a:pt x="237" y="78"/>
                </a:lnTo>
                <a:lnTo>
                  <a:pt x="236" y="388"/>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7" name="Freeform 157"/>
          <p:cNvSpPr>
            <a:spLocks/>
          </p:cNvSpPr>
          <p:nvPr/>
        </p:nvSpPr>
        <p:spPr bwMode="auto">
          <a:xfrm>
            <a:off x="5133975" y="5738813"/>
            <a:ext cx="50800" cy="74612"/>
          </a:xfrm>
          <a:custGeom>
            <a:avLst/>
            <a:gdLst>
              <a:gd name="T0" fmla="*/ 2147483647 w 314"/>
              <a:gd name="T1" fmla="*/ 2147483647 h 466"/>
              <a:gd name="T2" fmla="*/ 2147483647 w 314"/>
              <a:gd name="T3" fmla="*/ 0 h 466"/>
              <a:gd name="T4" fmla="*/ 2147483647 w 314"/>
              <a:gd name="T5" fmla="*/ 0 h 466"/>
              <a:gd name="T6" fmla="*/ 2147483647 w 314"/>
              <a:gd name="T7" fmla="*/ 2147483647 h 466"/>
              <a:gd name="T8" fmla="*/ 2147483647 w 314"/>
              <a:gd name="T9" fmla="*/ 2147483647 h 466"/>
              <a:gd name="T10" fmla="*/ 2147483647 w 314"/>
              <a:gd name="T11" fmla="*/ 2147483647 h 466"/>
              <a:gd name="T12" fmla="*/ 2147483647 w 314"/>
              <a:gd name="T13" fmla="*/ 2147483647 h 466"/>
              <a:gd name="T14" fmla="*/ 0 w 314"/>
              <a:gd name="T15" fmla="*/ 2147483647 h 466"/>
              <a:gd name="T16" fmla="*/ 0 w 314"/>
              <a:gd name="T17" fmla="*/ 2147483647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1" y="77"/>
                </a:moveTo>
                <a:lnTo>
                  <a:pt x="79" y="0"/>
                </a:lnTo>
                <a:lnTo>
                  <a:pt x="237" y="0"/>
                </a:lnTo>
                <a:lnTo>
                  <a:pt x="314" y="77"/>
                </a:lnTo>
                <a:lnTo>
                  <a:pt x="314" y="155"/>
                </a:lnTo>
                <a:lnTo>
                  <a:pt x="236" y="233"/>
                </a:lnTo>
                <a:lnTo>
                  <a:pt x="78" y="233"/>
                </a:lnTo>
                <a:lnTo>
                  <a:pt x="0" y="309"/>
                </a:lnTo>
                <a:lnTo>
                  <a:pt x="0" y="465"/>
                </a:lnTo>
                <a:lnTo>
                  <a:pt x="313"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8" name="Freeform 158"/>
          <p:cNvSpPr>
            <a:spLocks/>
          </p:cNvSpPr>
          <p:nvPr/>
        </p:nvSpPr>
        <p:spPr bwMode="auto">
          <a:xfrm>
            <a:off x="5207000" y="5738813"/>
            <a:ext cx="50800" cy="74612"/>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0" y="0"/>
                </a:lnTo>
                <a:lnTo>
                  <a:pt x="237" y="1"/>
                </a:lnTo>
                <a:lnTo>
                  <a:pt x="316" y="78"/>
                </a:lnTo>
                <a:lnTo>
                  <a:pt x="315" y="156"/>
                </a:lnTo>
                <a:lnTo>
                  <a:pt x="236" y="233"/>
                </a:lnTo>
                <a:lnTo>
                  <a:pt x="80" y="233"/>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39" name="Freeform 159"/>
          <p:cNvSpPr>
            <a:spLocks/>
          </p:cNvSpPr>
          <p:nvPr/>
        </p:nvSpPr>
        <p:spPr bwMode="auto">
          <a:xfrm>
            <a:off x="5283200" y="5738813"/>
            <a:ext cx="38100" cy="74612"/>
          </a:xfrm>
          <a:custGeom>
            <a:avLst/>
            <a:gdLst>
              <a:gd name="T0" fmla="*/ 2147483647 w 236"/>
              <a:gd name="T1" fmla="*/ 2147483647 h 466"/>
              <a:gd name="T2" fmla="*/ 0 w 236"/>
              <a:gd name="T3" fmla="*/ 2147483647 h 466"/>
              <a:gd name="T4" fmla="*/ 0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0" y="77"/>
                </a:lnTo>
                <a:lnTo>
                  <a:pt x="80" y="0"/>
                </a:lnTo>
                <a:lnTo>
                  <a:pt x="158" y="1"/>
                </a:lnTo>
                <a:lnTo>
                  <a:pt x="236" y="78"/>
                </a:lnTo>
                <a:lnTo>
                  <a:pt x="235" y="388"/>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0" name="Freeform 160"/>
          <p:cNvSpPr>
            <a:spLocks/>
          </p:cNvSpPr>
          <p:nvPr/>
        </p:nvSpPr>
        <p:spPr bwMode="auto">
          <a:xfrm>
            <a:off x="4862513" y="5494338"/>
            <a:ext cx="50800" cy="73025"/>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7"/>
                </a:moveTo>
                <a:lnTo>
                  <a:pt x="81" y="0"/>
                </a:lnTo>
                <a:lnTo>
                  <a:pt x="237" y="1"/>
                </a:lnTo>
                <a:lnTo>
                  <a:pt x="316" y="78"/>
                </a:lnTo>
                <a:lnTo>
                  <a:pt x="316" y="156"/>
                </a:lnTo>
                <a:lnTo>
                  <a:pt x="237" y="233"/>
                </a:lnTo>
                <a:lnTo>
                  <a:pt x="79" y="233"/>
                </a:lnTo>
                <a:lnTo>
                  <a:pt x="1"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1" name="Freeform 161"/>
          <p:cNvSpPr>
            <a:spLocks/>
          </p:cNvSpPr>
          <p:nvPr/>
        </p:nvSpPr>
        <p:spPr bwMode="auto">
          <a:xfrm>
            <a:off x="4938713" y="5494338"/>
            <a:ext cx="49212" cy="36512"/>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6"/>
                </a:moveTo>
                <a:lnTo>
                  <a:pt x="79" y="0"/>
                </a:lnTo>
                <a:lnTo>
                  <a:pt x="236" y="0"/>
                </a:lnTo>
                <a:lnTo>
                  <a:pt x="314" y="77"/>
                </a:lnTo>
                <a:lnTo>
                  <a:pt x="314" y="155"/>
                </a:lnTo>
                <a:lnTo>
                  <a:pt x="235" y="233"/>
                </a:lnTo>
                <a:lnTo>
                  <a:pt x="156"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2" name="Freeform 162"/>
          <p:cNvSpPr>
            <a:spLocks/>
          </p:cNvSpPr>
          <p:nvPr/>
        </p:nvSpPr>
        <p:spPr bwMode="auto">
          <a:xfrm>
            <a:off x="4938713" y="5530850"/>
            <a:ext cx="49212" cy="36513"/>
          </a:xfrm>
          <a:custGeom>
            <a:avLst/>
            <a:gdLst>
              <a:gd name="T0" fmla="*/ 2147483647 w 315"/>
              <a:gd name="T1" fmla="*/ 0 h 232"/>
              <a:gd name="T2" fmla="*/ 2147483647 w 315"/>
              <a:gd name="T3" fmla="*/ 2147483647 h 232"/>
              <a:gd name="T4" fmla="*/ 2147483647 w 315"/>
              <a:gd name="T5" fmla="*/ 2147483647 h 232"/>
              <a:gd name="T6" fmla="*/ 2147483647 w 315"/>
              <a:gd name="T7" fmla="*/ 2147483647 h 232"/>
              <a:gd name="T8" fmla="*/ 2147483647 w 315"/>
              <a:gd name="T9" fmla="*/ 2147483647 h 232"/>
              <a:gd name="T10" fmla="*/ 0 w 315"/>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2">
                <a:moveTo>
                  <a:pt x="236" y="0"/>
                </a:moveTo>
                <a:lnTo>
                  <a:pt x="315" y="77"/>
                </a:lnTo>
                <a:lnTo>
                  <a:pt x="315" y="155"/>
                </a:lnTo>
                <a:lnTo>
                  <a:pt x="235" y="232"/>
                </a:lnTo>
                <a:lnTo>
                  <a:pt x="79" y="232"/>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3" name="Freeform 163"/>
          <p:cNvSpPr>
            <a:spLocks/>
          </p:cNvSpPr>
          <p:nvPr/>
        </p:nvSpPr>
        <p:spPr bwMode="auto">
          <a:xfrm>
            <a:off x="5013325" y="5494338"/>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5"/>
                </a:moveTo>
                <a:lnTo>
                  <a:pt x="0" y="387"/>
                </a:lnTo>
                <a:lnTo>
                  <a:pt x="1" y="77"/>
                </a:lnTo>
                <a:lnTo>
                  <a:pt x="80" y="0"/>
                </a:lnTo>
                <a:lnTo>
                  <a:pt x="159" y="0"/>
                </a:lnTo>
                <a:lnTo>
                  <a:pt x="237" y="77"/>
                </a:lnTo>
                <a:lnTo>
                  <a:pt x="236" y="388"/>
                </a:lnTo>
                <a:lnTo>
                  <a:pt x="158" y="466"/>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4" name="Freeform 164"/>
          <p:cNvSpPr>
            <a:spLocks/>
          </p:cNvSpPr>
          <p:nvPr/>
        </p:nvSpPr>
        <p:spPr bwMode="auto">
          <a:xfrm>
            <a:off x="4619625" y="5226050"/>
            <a:ext cx="49213" cy="73025"/>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6"/>
                </a:moveTo>
                <a:lnTo>
                  <a:pt x="80" y="0"/>
                </a:lnTo>
                <a:lnTo>
                  <a:pt x="237" y="0"/>
                </a:lnTo>
                <a:lnTo>
                  <a:pt x="316" y="77"/>
                </a:lnTo>
                <a:lnTo>
                  <a:pt x="316" y="155"/>
                </a:lnTo>
                <a:lnTo>
                  <a:pt x="237" y="233"/>
                </a:lnTo>
                <a:lnTo>
                  <a:pt x="80" y="231"/>
                </a:lnTo>
                <a:lnTo>
                  <a:pt x="1" y="309"/>
                </a:lnTo>
                <a:lnTo>
                  <a:pt x="0" y="464"/>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5" name="Freeform 165"/>
          <p:cNvSpPr>
            <a:spLocks/>
          </p:cNvSpPr>
          <p:nvPr/>
        </p:nvSpPr>
        <p:spPr bwMode="auto">
          <a:xfrm>
            <a:off x="4694238" y="5226050"/>
            <a:ext cx="50800" cy="73025"/>
          </a:xfrm>
          <a:custGeom>
            <a:avLst/>
            <a:gdLst>
              <a:gd name="T0" fmla="*/ 2147483647 w 314"/>
              <a:gd name="T1" fmla="*/ 2147483647 h 466"/>
              <a:gd name="T2" fmla="*/ 0 w 314"/>
              <a:gd name="T3" fmla="*/ 2147483647 h 466"/>
              <a:gd name="T4" fmla="*/ 2147483647 w 314"/>
              <a:gd name="T5" fmla="*/ 0 h 466"/>
              <a:gd name="T6" fmla="*/ 2147483647 w 314"/>
              <a:gd name="T7" fmla="*/ 2147483647 h 4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4" h="466">
                <a:moveTo>
                  <a:pt x="314" y="310"/>
                </a:moveTo>
                <a:lnTo>
                  <a:pt x="0" y="309"/>
                </a:lnTo>
                <a:lnTo>
                  <a:pt x="237" y="0"/>
                </a:lnTo>
                <a:lnTo>
                  <a:pt x="23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6" name="Freeform 166"/>
          <p:cNvSpPr>
            <a:spLocks/>
          </p:cNvSpPr>
          <p:nvPr/>
        </p:nvSpPr>
        <p:spPr bwMode="auto">
          <a:xfrm>
            <a:off x="4767263" y="5226050"/>
            <a:ext cx="38100" cy="73025"/>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0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8"/>
                </a:lnTo>
                <a:lnTo>
                  <a:pt x="1" y="77"/>
                </a:lnTo>
                <a:lnTo>
                  <a:pt x="80" y="0"/>
                </a:lnTo>
                <a:lnTo>
                  <a:pt x="158" y="0"/>
                </a:lnTo>
                <a:lnTo>
                  <a:pt x="237" y="78"/>
                </a:lnTo>
                <a:lnTo>
                  <a:pt x="236"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7" name="Freeform 167"/>
          <p:cNvSpPr>
            <a:spLocks/>
          </p:cNvSpPr>
          <p:nvPr/>
        </p:nvSpPr>
        <p:spPr bwMode="auto">
          <a:xfrm>
            <a:off x="4489450" y="4908550"/>
            <a:ext cx="50800" cy="74613"/>
          </a:xfrm>
          <a:custGeom>
            <a:avLst/>
            <a:gdLst>
              <a:gd name="T0" fmla="*/ 2147483647 w 315"/>
              <a:gd name="T1" fmla="*/ 2147483647 h 466"/>
              <a:gd name="T2" fmla="*/ 2147483647 w 315"/>
              <a:gd name="T3" fmla="*/ 0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0 w 315"/>
              <a:gd name="T15" fmla="*/ 2147483647 h 466"/>
              <a:gd name="T16" fmla="*/ 0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1" y="77"/>
                </a:moveTo>
                <a:lnTo>
                  <a:pt x="80" y="0"/>
                </a:lnTo>
                <a:lnTo>
                  <a:pt x="237" y="1"/>
                </a:lnTo>
                <a:lnTo>
                  <a:pt x="315" y="78"/>
                </a:lnTo>
                <a:lnTo>
                  <a:pt x="315" y="156"/>
                </a:lnTo>
                <a:lnTo>
                  <a:pt x="236" y="233"/>
                </a:lnTo>
                <a:lnTo>
                  <a:pt x="79" y="233"/>
                </a:lnTo>
                <a:lnTo>
                  <a:pt x="0" y="310"/>
                </a:lnTo>
                <a:lnTo>
                  <a:pt x="0" y="465"/>
                </a:lnTo>
                <a:lnTo>
                  <a:pt x="314"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8" name="Freeform 168"/>
          <p:cNvSpPr>
            <a:spLocks/>
          </p:cNvSpPr>
          <p:nvPr/>
        </p:nvSpPr>
        <p:spPr bwMode="auto">
          <a:xfrm>
            <a:off x="4565650" y="4908550"/>
            <a:ext cx="47625" cy="74613"/>
          </a:xfrm>
          <a:custGeom>
            <a:avLst/>
            <a:gdLst>
              <a:gd name="T0" fmla="*/ 0 w 316"/>
              <a:gd name="T1" fmla="*/ 2147483647 h 466"/>
              <a:gd name="T2" fmla="*/ 2147483647 w 316"/>
              <a:gd name="T3" fmla="*/ 2147483647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0 h 466"/>
              <a:gd name="T16" fmla="*/ 2147483647 w 31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9" y="466"/>
                </a:lnTo>
                <a:lnTo>
                  <a:pt x="236" y="466"/>
                </a:lnTo>
                <a:lnTo>
                  <a:pt x="315" y="389"/>
                </a:lnTo>
                <a:lnTo>
                  <a:pt x="315" y="234"/>
                </a:lnTo>
                <a:lnTo>
                  <a:pt x="237" y="156"/>
                </a:lnTo>
                <a:lnTo>
                  <a:pt x="1" y="155"/>
                </a:lnTo>
                <a:lnTo>
                  <a:pt x="1" y="0"/>
                </a:lnTo>
                <a:lnTo>
                  <a:pt x="31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49" name="Freeform 169"/>
          <p:cNvSpPr>
            <a:spLocks/>
          </p:cNvSpPr>
          <p:nvPr/>
        </p:nvSpPr>
        <p:spPr bwMode="auto">
          <a:xfrm>
            <a:off x="4638675" y="4908550"/>
            <a:ext cx="38100" cy="74613"/>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1" y="77"/>
                </a:lnTo>
                <a:lnTo>
                  <a:pt x="80" y="0"/>
                </a:lnTo>
                <a:lnTo>
                  <a:pt x="159" y="0"/>
                </a:lnTo>
                <a:lnTo>
                  <a:pt x="237" y="78"/>
                </a:lnTo>
                <a:lnTo>
                  <a:pt x="235" y="388"/>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0" name="Freeform 170"/>
          <p:cNvSpPr>
            <a:spLocks/>
          </p:cNvSpPr>
          <p:nvPr/>
        </p:nvSpPr>
        <p:spPr bwMode="auto">
          <a:xfrm>
            <a:off x="4425950" y="4610100"/>
            <a:ext cx="50800" cy="71438"/>
          </a:xfrm>
          <a:custGeom>
            <a:avLst/>
            <a:gdLst>
              <a:gd name="T0" fmla="*/ 2147483647 w 316"/>
              <a:gd name="T1" fmla="*/ 2147483647 h 466"/>
              <a:gd name="T2" fmla="*/ 2147483647 w 316"/>
              <a:gd name="T3" fmla="*/ 0 h 466"/>
              <a:gd name="T4" fmla="*/ 2147483647 w 316"/>
              <a:gd name="T5" fmla="*/ 0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0"/>
                </a:lnTo>
                <a:lnTo>
                  <a:pt x="316" y="78"/>
                </a:lnTo>
                <a:lnTo>
                  <a:pt x="315" y="155"/>
                </a:lnTo>
                <a:lnTo>
                  <a:pt x="236" y="233"/>
                </a:lnTo>
                <a:lnTo>
                  <a:pt x="79" y="233"/>
                </a:lnTo>
                <a:lnTo>
                  <a:pt x="0" y="310"/>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1" name="Freeform 171"/>
          <p:cNvSpPr>
            <a:spLocks/>
          </p:cNvSpPr>
          <p:nvPr/>
        </p:nvSpPr>
        <p:spPr bwMode="auto">
          <a:xfrm>
            <a:off x="4502150" y="4610100"/>
            <a:ext cx="47625" cy="71438"/>
          </a:xfrm>
          <a:custGeom>
            <a:avLst/>
            <a:gdLst>
              <a:gd name="T0" fmla="*/ 0 w 314"/>
              <a:gd name="T1" fmla="*/ 2147483647 h 466"/>
              <a:gd name="T2" fmla="*/ 2147483647 w 314"/>
              <a:gd name="T3" fmla="*/ 2147483647 h 466"/>
              <a:gd name="T4" fmla="*/ 2147483647 w 314"/>
              <a:gd name="T5" fmla="*/ 2147483647 h 466"/>
              <a:gd name="T6" fmla="*/ 2147483647 w 314"/>
              <a:gd name="T7" fmla="*/ 2147483647 h 466"/>
              <a:gd name="T8" fmla="*/ 2147483647 w 314"/>
              <a:gd name="T9" fmla="*/ 2147483647 h 466"/>
              <a:gd name="T10" fmla="*/ 2147483647 w 314"/>
              <a:gd name="T11" fmla="*/ 2147483647 h 466"/>
              <a:gd name="T12" fmla="*/ 0 w 314"/>
              <a:gd name="T13" fmla="*/ 2147483647 h 466"/>
              <a:gd name="T14" fmla="*/ 0 w 314"/>
              <a:gd name="T15" fmla="*/ 2147483647 h 466"/>
              <a:gd name="T16" fmla="*/ 2147483647 w 314"/>
              <a:gd name="T17" fmla="*/ 0 h 466"/>
              <a:gd name="T18" fmla="*/ 2147483647 w 314"/>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4" h="466">
                <a:moveTo>
                  <a:pt x="0" y="233"/>
                </a:moveTo>
                <a:lnTo>
                  <a:pt x="236" y="233"/>
                </a:lnTo>
                <a:lnTo>
                  <a:pt x="314" y="311"/>
                </a:lnTo>
                <a:lnTo>
                  <a:pt x="314" y="388"/>
                </a:lnTo>
                <a:lnTo>
                  <a:pt x="235" y="466"/>
                </a:lnTo>
                <a:lnTo>
                  <a:pt x="78" y="466"/>
                </a:lnTo>
                <a:lnTo>
                  <a:pt x="0" y="388"/>
                </a:lnTo>
                <a:lnTo>
                  <a:pt x="0" y="155"/>
                </a:lnTo>
                <a:lnTo>
                  <a:pt x="158" y="0"/>
                </a:lnTo>
                <a:lnTo>
                  <a:pt x="236" y="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2" name="Freeform 172"/>
          <p:cNvSpPr>
            <a:spLocks/>
          </p:cNvSpPr>
          <p:nvPr/>
        </p:nvSpPr>
        <p:spPr bwMode="auto">
          <a:xfrm>
            <a:off x="4575175" y="4610100"/>
            <a:ext cx="38100" cy="71438"/>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8" y="466"/>
                </a:moveTo>
                <a:lnTo>
                  <a:pt x="0" y="388"/>
                </a:lnTo>
                <a:lnTo>
                  <a:pt x="1" y="78"/>
                </a:lnTo>
                <a:lnTo>
                  <a:pt x="79" y="0"/>
                </a:lnTo>
                <a:lnTo>
                  <a:pt x="158" y="1"/>
                </a:lnTo>
                <a:lnTo>
                  <a:pt x="237" y="79"/>
                </a:lnTo>
                <a:lnTo>
                  <a:pt x="236" y="388"/>
                </a:lnTo>
                <a:lnTo>
                  <a:pt x="157"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3" name="Freeform 173"/>
          <p:cNvSpPr>
            <a:spLocks/>
          </p:cNvSpPr>
          <p:nvPr/>
        </p:nvSpPr>
        <p:spPr bwMode="auto">
          <a:xfrm>
            <a:off x="4435475" y="3940175"/>
            <a:ext cx="50800" cy="73025"/>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2147483647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1"/>
                </a:lnTo>
                <a:lnTo>
                  <a:pt x="316" y="79"/>
                </a:lnTo>
                <a:lnTo>
                  <a:pt x="316" y="157"/>
                </a:lnTo>
                <a:lnTo>
                  <a:pt x="236" y="233"/>
                </a:lnTo>
                <a:lnTo>
                  <a:pt x="80" y="233"/>
                </a:lnTo>
                <a:lnTo>
                  <a:pt x="1" y="311"/>
                </a:lnTo>
                <a:lnTo>
                  <a:pt x="0" y="465"/>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4" name="Freeform 174"/>
          <p:cNvSpPr>
            <a:spLocks/>
          </p:cNvSpPr>
          <p:nvPr/>
        </p:nvSpPr>
        <p:spPr bwMode="auto">
          <a:xfrm>
            <a:off x="4511675" y="3940175"/>
            <a:ext cx="50800" cy="73025"/>
          </a:xfrm>
          <a:custGeom>
            <a:avLst/>
            <a:gdLst>
              <a:gd name="T0" fmla="*/ 2147483647 w 314"/>
              <a:gd name="T1" fmla="*/ 2147483647 h 466"/>
              <a:gd name="T2" fmla="*/ 0 w 314"/>
              <a:gd name="T3" fmla="*/ 2147483647 h 466"/>
              <a:gd name="T4" fmla="*/ 0 w 314"/>
              <a:gd name="T5" fmla="*/ 2147483647 h 466"/>
              <a:gd name="T6" fmla="*/ 2147483647 w 314"/>
              <a:gd name="T7" fmla="*/ 2147483647 h 466"/>
              <a:gd name="T8" fmla="*/ 2147483647 w 314"/>
              <a:gd name="T9" fmla="*/ 2147483647 h 466"/>
              <a:gd name="T10" fmla="*/ 2147483647 w 314"/>
              <a:gd name="T11" fmla="*/ 2147483647 h 466"/>
              <a:gd name="T12" fmla="*/ 2147483647 w 314"/>
              <a:gd name="T13" fmla="*/ 2147483647 h 466"/>
              <a:gd name="T14" fmla="*/ 2147483647 w 314"/>
              <a:gd name="T15" fmla="*/ 2147483647 h 466"/>
              <a:gd name="T16" fmla="*/ 2147483647 w 314"/>
              <a:gd name="T17" fmla="*/ 0 h 466"/>
              <a:gd name="T18" fmla="*/ 2147483647 w 314"/>
              <a:gd name="T19" fmla="*/ 2147483647 h 466"/>
              <a:gd name="T20" fmla="*/ 0 w 314"/>
              <a:gd name="T21" fmla="*/ 2147483647 h 466"/>
              <a:gd name="T22" fmla="*/ 2147483647 w 314"/>
              <a:gd name="T23" fmla="*/ 2147483647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4" h="466">
                <a:moveTo>
                  <a:pt x="77" y="466"/>
                </a:moveTo>
                <a:lnTo>
                  <a:pt x="0" y="389"/>
                </a:lnTo>
                <a:lnTo>
                  <a:pt x="0" y="311"/>
                </a:lnTo>
                <a:lnTo>
                  <a:pt x="78" y="233"/>
                </a:lnTo>
                <a:lnTo>
                  <a:pt x="236" y="234"/>
                </a:lnTo>
                <a:lnTo>
                  <a:pt x="314" y="157"/>
                </a:lnTo>
                <a:lnTo>
                  <a:pt x="314" y="79"/>
                </a:lnTo>
                <a:lnTo>
                  <a:pt x="236" y="1"/>
                </a:lnTo>
                <a:lnTo>
                  <a:pt x="79" y="0"/>
                </a:lnTo>
                <a:lnTo>
                  <a:pt x="1" y="78"/>
                </a:lnTo>
                <a:lnTo>
                  <a:pt x="0" y="156"/>
                </a:lnTo>
                <a:lnTo>
                  <a:pt x="78"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5" name="Freeform 175"/>
          <p:cNvSpPr>
            <a:spLocks/>
          </p:cNvSpPr>
          <p:nvPr/>
        </p:nvSpPr>
        <p:spPr bwMode="auto">
          <a:xfrm>
            <a:off x="4524375" y="3976688"/>
            <a:ext cx="38100" cy="36512"/>
          </a:xfrm>
          <a:custGeom>
            <a:avLst/>
            <a:gdLst>
              <a:gd name="T0" fmla="*/ 2147483647 w 237"/>
              <a:gd name="T1" fmla="*/ 0 h 232"/>
              <a:gd name="T2" fmla="*/ 2147483647 w 237"/>
              <a:gd name="T3" fmla="*/ 2147483647 h 232"/>
              <a:gd name="T4" fmla="*/ 2147483647 w 237"/>
              <a:gd name="T5" fmla="*/ 2147483647 h 232"/>
              <a:gd name="T6" fmla="*/ 2147483647 w 237"/>
              <a:gd name="T7" fmla="*/ 2147483647 h 232"/>
              <a:gd name="T8" fmla="*/ 0 w 237"/>
              <a:gd name="T9" fmla="*/ 2147483647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 h="232">
                <a:moveTo>
                  <a:pt x="159" y="0"/>
                </a:moveTo>
                <a:lnTo>
                  <a:pt x="237" y="78"/>
                </a:lnTo>
                <a:lnTo>
                  <a:pt x="236" y="156"/>
                </a:lnTo>
                <a:lnTo>
                  <a:pt x="158" y="232"/>
                </a:lnTo>
                <a:lnTo>
                  <a:pt x="0" y="2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6" name="Freeform 176"/>
          <p:cNvSpPr>
            <a:spLocks/>
          </p:cNvSpPr>
          <p:nvPr/>
        </p:nvSpPr>
        <p:spPr bwMode="auto">
          <a:xfrm>
            <a:off x="4586288" y="3940175"/>
            <a:ext cx="38100" cy="73025"/>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9" y="465"/>
                </a:moveTo>
                <a:lnTo>
                  <a:pt x="0" y="388"/>
                </a:lnTo>
                <a:lnTo>
                  <a:pt x="1" y="77"/>
                </a:lnTo>
                <a:lnTo>
                  <a:pt x="80" y="0"/>
                </a:lnTo>
                <a:lnTo>
                  <a:pt x="158" y="0"/>
                </a:lnTo>
                <a:lnTo>
                  <a:pt x="237" y="78"/>
                </a:lnTo>
                <a:lnTo>
                  <a:pt x="236" y="389"/>
                </a:lnTo>
                <a:lnTo>
                  <a:pt x="157" y="465"/>
                </a:lnTo>
                <a:lnTo>
                  <a:pt x="79"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7" name="Freeform 177"/>
          <p:cNvSpPr>
            <a:spLocks/>
          </p:cNvSpPr>
          <p:nvPr/>
        </p:nvSpPr>
        <p:spPr bwMode="auto">
          <a:xfrm>
            <a:off x="4521200" y="3625850"/>
            <a:ext cx="47625" cy="73025"/>
          </a:xfrm>
          <a:custGeom>
            <a:avLst/>
            <a:gdLst>
              <a:gd name="T0" fmla="*/ 2147483647 w 315"/>
              <a:gd name="T1" fmla="*/ 2147483647 h 466"/>
              <a:gd name="T2" fmla="*/ 2147483647 w 315"/>
              <a:gd name="T3" fmla="*/ 0 h 466"/>
              <a:gd name="T4" fmla="*/ 2147483647 w 315"/>
              <a:gd name="T5" fmla="*/ 2147483647 h 466"/>
              <a:gd name="T6" fmla="*/ 2147483647 w 315"/>
              <a:gd name="T7" fmla="*/ 2147483647 h 466"/>
              <a:gd name="T8" fmla="*/ 2147483647 w 315"/>
              <a:gd name="T9" fmla="*/ 2147483647 h 466"/>
              <a:gd name="T10" fmla="*/ 2147483647 w 315"/>
              <a:gd name="T11" fmla="*/ 2147483647 h 466"/>
              <a:gd name="T12" fmla="*/ 2147483647 w 315"/>
              <a:gd name="T13" fmla="*/ 2147483647 h 466"/>
              <a:gd name="T14" fmla="*/ 0 w 315"/>
              <a:gd name="T15" fmla="*/ 2147483647 h 466"/>
              <a:gd name="T16" fmla="*/ 0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1" y="78"/>
                </a:moveTo>
                <a:lnTo>
                  <a:pt x="80" y="0"/>
                </a:lnTo>
                <a:lnTo>
                  <a:pt x="237" y="1"/>
                </a:lnTo>
                <a:lnTo>
                  <a:pt x="315" y="79"/>
                </a:lnTo>
                <a:lnTo>
                  <a:pt x="315" y="156"/>
                </a:lnTo>
                <a:lnTo>
                  <a:pt x="236" y="233"/>
                </a:lnTo>
                <a:lnTo>
                  <a:pt x="79" y="233"/>
                </a:lnTo>
                <a:lnTo>
                  <a:pt x="0" y="311"/>
                </a:lnTo>
                <a:lnTo>
                  <a:pt x="0" y="465"/>
                </a:lnTo>
                <a:lnTo>
                  <a:pt x="314"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8" name="Freeform 178"/>
          <p:cNvSpPr>
            <a:spLocks/>
          </p:cNvSpPr>
          <p:nvPr/>
        </p:nvSpPr>
        <p:spPr bwMode="auto">
          <a:xfrm>
            <a:off x="4594225" y="3625850"/>
            <a:ext cx="50800" cy="73025"/>
          </a:xfrm>
          <a:custGeom>
            <a:avLst/>
            <a:gdLst>
              <a:gd name="T0" fmla="*/ 2147483647 w 315"/>
              <a:gd name="T1" fmla="*/ 2147483647 h 466"/>
              <a:gd name="T2" fmla="*/ 2147483647 w 315"/>
              <a:gd name="T3" fmla="*/ 2147483647 h 466"/>
              <a:gd name="T4" fmla="*/ 2147483647 w 315"/>
              <a:gd name="T5" fmla="*/ 2147483647 h 466"/>
              <a:gd name="T6" fmla="*/ 2147483647 w 315"/>
              <a:gd name="T7" fmla="*/ 2147483647 h 466"/>
              <a:gd name="T8" fmla="*/ 2147483647 w 315"/>
              <a:gd name="T9" fmla="*/ 2147483647 h 466"/>
              <a:gd name="T10" fmla="*/ 2147483647 w 315"/>
              <a:gd name="T11" fmla="*/ 0 h 466"/>
              <a:gd name="T12" fmla="*/ 0 w 315"/>
              <a:gd name="T13" fmla="*/ 2147483647 h 466"/>
              <a:gd name="T14" fmla="*/ 0 w 315"/>
              <a:gd name="T15" fmla="*/ 2147483647 h 466"/>
              <a:gd name="T16" fmla="*/ 2147483647 w 315"/>
              <a:gd name="T17" fmla="*/ 2147483647 h 466"/>
              <a:gd name="T18" fmla="*/ 2147483647 w 315"/>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5" h="466">
                <a:moveTo>
                  <a:pt x="78" y="466"/>
                </a:moveTo>
                <a:lnTo>
                  <a:pt x="157" y="466"/>
                </a:lnTo>
                <a:lnTo>
                  <a:pt x="314" y="312"/>
                </a:lnTo>
                <a:lnTo>
                  <a:pt x="315" y="79"/>
                </a:lnTo>
                <a:lnTo>
                  <a:pt x="237" y="1"/>
                </a:lnTo>
                <a:lnTo>
                  <a:pt x="79" y="0"/>
                </a:lnTo>
                <a:lnTo>
                  <a:pt x="0" y="78"/>
                </a:lnTo>
                <a:lnTo>
                  <a:pt x="0" y="155"/>
                </a:lnTo>
                <a:lnTo>
                  <a:pt x="79" y="233"/>
                </a:lnTo>
                <a:lnTo>
                  <a:pt x="314" y="23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59" name="Freeform 179"/>
          <p:cNvSpPr>
            <a:spLocks/>
          </p:cNvSpPr>
          <p:nvPr/>
        </p:nvSpPr>
        <p:spPr bwMode="auto">
          <a:xfrm>
            <a:off x="4670425" y="3625850"/>
            <a:ext cx="36513" cy="73025"/>
          </a:xfrm>
          <a:custGeom>
            <a:avLst/>
            <a:gdLst>
              <a:gd name="T0" fmla="*/ 2147483647 w 236"/>
              <a:gd name="T1" fmla="*/ 2147483647 h 465"/>
              <a:gd name="T2" fmla="*/ 0 w 236"/>
              <a:gd name="T3" fmla="*/ 2147483647 h 465"/>
              <a:gd name="T4" fmla="*/ 2147483647 w 236"/>
              <a:gd name="T5" fmla="*/ 2147483647 h 465"/>
              <a:gd name="T6" fmla="*/ 2147483647 w 236"/>
              <a:gd name="T7" fmla="*/ 0 h 465"/>
              <a:gd name="T8" fmla="*/ 2147483647 w 236"/>
              <a:gd name="T9" fmla="*/ 0 h 465"/>
              <a:gd name="T10" fmla="*/ 2147483647 w 236"/>
              <a:gd name="T11" fmla="*/ 2147483647 h 465"/>
              <a:gd name="T12" fmla="*/ 2147483647 w 236"/>
              <a:gd name="T13" fmla="*/ 2147483647 h 465"/>
              <a:gd name="T14" fmla="*/ 2147483647 w 236"/>
              <a:gd name="T15" fmla="*/ 2147483647 h 465"/>
              <a:gd name="T16" fmla="*/ 2147483647 w 236"/>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5">
                <a:moveTo>
                  <a:pt x="77" y="465"/>
                </a:moveTo>
                <a:lnTo>
                  <a:pt x="0" y="387"/>
                </a:lnTo>
                <a:lnTo>
                  <a:pt x="1" y="77"/>
                </a:lnTo>
                <a:lnTo>
                  <a:pt x="79" y="0"/>
                </a:lnTo>
                <a:lnTo>
                  <a:pt x="158" y="0"/>
                </a:lnTo>
                <a:lnTo>
                  <a:pt x="236" y="78"/>
                </a:lnTo>
                <a:lnTo>
                  <a:pt x="236" y="388"/>
                </a:lnTo>
                <a:lnTo>
                  <a:pt x="156" y="465"/>
                </a:lnTo>
                <a:lnTo>
                  <a:pt x="77"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0" name="Freeform 180"/>
          <p:cNvSpPr>
            <a:spLocks/>
          </p:cNvSpPr>
          <p:nvPr/>
        </p:nvSpPr>
        <p:spPr bwMode="auto">
          <a:xfrm>
            <a:off x="4679950" y="3351213"/>
            <a:ext cx="49213" cy="36512"/>
          </a:xfrm>
          <a:custGeom>
            <a:avLst/>
            <a:gdLst>
              <a:gd name="T0" fmla="*/ 0 w 315"/>
              <a:gd name="T1" fmla="*/ 2147483647 h 233"/>
              <a:gd name="T2" fmla="*/ 2147483647 w 315"/>
              <a:gd name="T3" fmla="*/ 0 h 233"/>
              <a:gd name="T4" fmla="*/ 2147483647 w 315"/>
              <a:gd name="T5" fmla="*/ 2147483647 h 233"/>
              <a:gd name="T6" fmla="*/ 2147483647 w 315"/>
              <a:gd name="T7" fmla="*/ 2147483647 h 233"/>
              <a:gd name="T8" fmla="*/ 2147483647 w 315"/>
              <a:gd name="T9" fmla="*/ 2147483647 h 233"/>
              <a:gd name="T10" fmla="*/ 2147483647 w 315"/>
              <a:gd name="T11" fmla="*/ 2147483647 h 233"/>
              <a:gd name="T12" fmla="*/ 2147483647 w 315"/>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5" h="233">
                <a:moveTo>
                  <a:pt x="0" y="77"/>
                </a:moveTo>
                <a:lnTo>
                  <a:pt x="79" y="0"/>
                </a:lnTo>
                <a:lnTo>
                  <a:pt x="236" y="1"/>
                </a:lnTo>
                <a:lnTo>
                  <a:pt x="315" y="78"/>
                </a:lnTo>
                <a:lnTo>
                  <a:pt x="315" y="156"/>
                </a:lnTo>
                <a:lnTo>
                  <a:pt x="235" y="233"/>
                </a:lnTo>
                <a:lnTo>
                  <a:pt x="158"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1" name="Freeform 181"/>
          <p:cNvSpPr>
            <a:spLocks/>
          </p:cNvSpPr>
          <p:nvPr/>
        </p:nvSpPr>
        <p:spPr bwMode="auto">
          <a:xfrm>
            <a:off x="4679950" y="3387725"/>
            <a:ext cx="49213" cy="36513"/>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7"/>
                </a:lnTo>
                <a:lnTo>
                  <a:pt x="315" y="155"/>
                </a:lnTo>
                <a:lnTo>
                  <a:pt x="236" y="233"/>
                </a:lnTo>
                <a:lnTo>
                  <a:pt x="79"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2" name="Freeform 182"/>
          <p:cNvSpPr>
            <a:spLocks/>
          </p:cNvSpPr>
          <p:nvPr/>
        </p:nvSpPr>
        <p:spPr bwMode="auto">
          <a:xfrm>
            <a:off x="4754563" y="3351213"/>
            <a:ext cx="36512"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2147483647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7" y="466"/>
                </a:moveTo>
                <a:lnTo>
                  <a:pt x="0" y="388"/>
                </a:lnTo>
                <a:lnTo>
                  <a:pt x="1" y="77"/>
                </a:lnTo>
                <a:lnTo>
                  <a:pt x="79" y="0"/>
                </a:lnTo>
                <a:lnTo>
                  <a:pt x="158" y="1"/>
                </a:lnTo>
                <a:lnTo>
                  <a:pt x="236" y="78"/>
                </a:lnTo>
                <a:lnTo>
                  <a:pt x="235" y="388"/>
                </a:lnTo>
                <a:lnTo>
                  <a:pt x="156" y="466"/>
                </a:lnTo>
                <a:lnTo>
                  <a:pt x="77"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3" name="Freeform 183"/>
          <p:cNvSpPr>
            <a:spLocks/>
          </p:cNvSpPr>
          <p:nvPr/>
        </p:nvSpPr>
        <p:spPr bwMode="auto">
          <a:xfrm>
            <a:off x="4816475" y="3351213"/>
            <a:ext cx="38100" cy="74612"/>
          </a:xfrm>
          <a:custGeom>
            <a:avLst/>
            <a:gdLst>
              <a:gd name="T0" fmla="*/ 2147483647 w 237"/>
              <a:gd name="T1" fmla="*/ 2147483647 h 466"/>
              <a:gd name="T2" fmla="*/ 0 w 237"/>
              <a:gd name="T3" fmla="*/ 2147483647 h 466"/>
              <a:gd name="T4" fmla="*/ 2147483647 w 237"/>
              <a:gd name="T5" fmla="*/ 2147483647 h 466"/>
              <a:gd name="T6" fmla="*/ 2147483647 w 237"/>
              <a:gd name="T7" fmla="*/ 0 h 466"/>
              <a:gd name="T8" fmla="*/ 2147483647 w 237"/>
              <a:gd name="T9" fmla="*/ 2147483647 h 466"/>
              <a:gd name="T10" fmla="*/ 2147483647 w 237"/>
              <a:gd name="T11" fmla="*/ 2147483647 h 466"/>
              <a:gd name="T12" fmla="*/ 2147483647 w 237"/>
              <a:gd name="T13" fmla="*/ 2147483647 h 466"/>
              <a:gd name="T14" fmla="*/ 2147483647 w 237"/>
              <a:gd name="T15" fmla="*/ 2147483647 h 466"/>
              <a:gd name="T16" fmla="*/ 2147483647 w 237"/>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6">
                <a:moveTo>
                  <a:pt x="79" y="466"/>
                </a:moveTo>
                <a:lnTo>
                  <a:pt x="0" y="388"/>
                </a:lnTo>
                <a:lnTo>
                  <a:pt x="1" y="77"/>
                </a:lnTo>
                <a:lnTo>
                  <a:pt x="80" y="0"/>
                </a:lnTo>
                <a:lnTo>
                  <a:pt x="159" y="1"/>
                </a:lnTo>
                <a:lnTo>
                  <a:pt x="237" y="78"/>
                </a:lnTo>
                <a:lnTo>
                  <a:pt x="236" y="388"/>
                </a:lnTo>
                <a:lnTo>
                  <a:pt x="157" y="466"/>
                </a:lnTo>
                <a:lnTo>
                  <a:pt x="79"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4" name="Freeform 184"/>
          <p:cNvSpPr>
            <a:spLocks/>
          </p:cNvSpPr>
          <p:nvPr/>
        </p:nvSpPr>
        <p:spPr bwMode="auto">
          <a:xfrm>
            <a:off x="4865688" y="3065463"/>
            <a:ext cx="47625" cy="36512"/>
          </a:xfrm>
          <a:custGeom>
            <a:avLst/>
            <a:gdLst>
              <a:gd name="T0" fmla="*/ 0 w 314"/>
              <a:gd name="T1" fmla="*/ 2147483647 h 233"/>
              <a:gd name="T2" fmla="*/ 2147483647 w 314"/>
              <a:gd name="T3" fmla="*/ 0 h 233"/>
              <a:gd name="T4" fmla="*/ 2147483647 w 314"/>
              <a:gd name="T5" fmla="*/ 2147483647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7"/>
                </a:moveTo>
                <a:lnTo>
                  <a:pt x="79" y="0"/>
                </a:lnTo>
                <a:lnTo>
                  <a:pt x="236" y="1"/>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5" name="Freeform 185"/>
          <p:cNvSpPr>
            <a:spLocks/>
          </p:cNvSpPr>
          <p:nvPr/>
        </p:nvSpPr>
        <p:spPr bwMode="auto">
          <a:xfrm>
            <a:off x="4865688" y="3101975"/>
            <a:ext cx="47625" cy="38100"/>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7"/>
                </a:lnTo>
                <a:lnTo>
                  <a:pt x="314" y="155"/>
                </a:lnTo>
                <a:lnTo>
                  <a:pt x="235" y="233"/>
                </a:lnTo>
                <a:lnTo>
                  <a:pt x="77"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6" name="Freeform 186"/>
          <p:cNvSpPr>
            <a:spLocks/>
          </p:cNvSpPr>
          <p:nvPr/>
        </p:nvSpPr>
        <p:spPr bwMode="auto">
          <a:xfrm>
            <a:off x="4938713" y="3065463"/>
            <a:ext cx="12700" cy="74612"/>
          </a:xfrm>
          <a:custGeom>
            <a:avLst/>
            <a:gdLst>
              <a:gd name="T0" fmla="*/ 0 w 79"/>
              <a:gd name="T1" fmla="*/ 2147483647 h 466"/>
              <a:gd name="T2" fmla="*/ 2147483647 w 79"/>
              <a:gd name="T3" fmla="*/ 0 h 466"/>
              <a:gd name="T4" fmla="*/ 2147483647 w 79"/>
              <a:gd name="T5" fmla="*/ 2147483647 h 466"/>
              <a:gd name="T6" fmla="*/ 0 60000 65536"/>
              <a:gd name="T7" fmla="*/ 0 60000 65536"/>
              <a:gd name="T8" fmla="*/ 0 60000 65536"/>
            </a:gdLst>
            <a:ahLst/>
            <a:cxnLst>
              <a:cxn ang="T6">
                <a:pos x="T0" y="T1"/>
              </a:cxn>
              <a:cxn ang="T7">
                <a:pos x="T2" y="T3"/>
              </a:cxn>
              <a:cxn ang="T8">
                <a:pos x="T4" y="T5"/>
              </a:cxn>
            </a:cxnLst>
            <a:rect l="0" t="0" r="r" b="b"/>
            <a:pathLst>
              <a:path w="79" h="466">
                <a:moveTo>
                  <a:pt x="0" y="78"/>
                </a:moveTo>
                <a:lnTo>
                  <a:pt x="79" y="0"/>
                </a:lnTo>
                <a:lnTo>
                  <a:pt x="78"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7" name="Line 187"/>
          <p:cNvSpPr>
            <a:spLocks noChangeShapeType="1"/>
          </p:cNvSpPr>
          <p:nvPr/>
        </p:nvSpPr>
        <p:spPr bwMode="auto">
          <a:xfrm>
            <a:off x="4938713" y="3140075"/>
            <a:ext cx="254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8" name="Freeform 188"/>
          <p:cNvSpPr>
            <a:spLocks/>
          </p:cNvSpPr>
          <p:nvPr/>
        </p:nvSpPr>
        <p:spPr bwMode="auto">
          <a:xfrm>
            <a:off x="4987925" y="3065463"/>
            <a:ext cx="38100" cy="74612"/>
          </a:xfrm>
          <a:custGeom>
            <a:avLst/>
            <a:gdLst>
              <a:gd name="T0" fmla="*/ 2147483647 w 236"/>
              <a:gd name="T1" fmla="*/ 2147483647 h 466"/>
              <a:gd name="T2" fmla="*/ 0 w 236"/>
              <a:gd name="T3" fmla="*/ 2147483647 h 466"/>
              <a:gd name="T4" fmla="*/ 2147483647 w 236"/>
              <a:gd name="T5" fmla="*/ 2147483647 h 466"/>
              <a:gd name="T6" fmla="*/ 2147483647 w 236"/>
              <a:gd name="T7" fmla="*/ 0 h 466"/>
              <a:gd name="T8" fmla="*/ 2147483647 w 236"/>
              <a:gd name="T9" fmla="*/ 0 h 466"/>
              <a:gd name="T10" fmla="*/ 2147483647 w 236"/>
              <a:gd name="T11" fmla="*/ 2147483647 h 466"/>
              <a:gd name="T12" fmla="*/ 2147483647 w 236"/>
              <a:gd name="T13" fmla="*/ 2147483647 h 466"/>
              <a:gd name="T14" fmla="*/ 2147483647 w 236"/>
              <a:gd name="T15" fmla="*/ 2147483647 h 466"/>
              <a:gd name="T16" fmla="*/ 2147483647 w 236"/>
              <a:gd name="T17" fmla="*/ 2147483647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6">
                <a:moveTo>
                  <a:pt x="78" y="466"/>
                </a:moveTo>
                <a:lnTo>
                  <a:pt x="0" y="388"/>
                </a:lnTo>
                <a:lnTo>
                  <a:pt x="1" y="78"/>
                </a:lnTo>
                <a:lnTo>
                  <a:pt x="80" y="0"/>
                </a:lnTo>
                <a:lnTo>
                  <a:pt x="158" y="0"/>
                </a:lnTo>
                <a:lnTo>
                  <a:pt x="236" y="79"/>
                </a:lnTo>
                <a:lnTo>
                  <a:pt x="236" y="388"/>
                </a:lnTo>
                <a:lnTo>
                  <a:pt x="156" y="466"/>
                </a:lnTo>
                <a:lnTo>
                  <a:pt x="78" y="466"/>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69" name="Freeform 189"/>
          <p:cNvSpPr>
            <a:spLocks/>
          </p:cNvSpPr>
          <p:nvPr/>
        </p:nvSpPr>
        <p:spPr bwMode="auto">
          <a:xfrm>
            <a:off x="5110163" y="2840038"/>
            <a:ext cx="50800" cy="38100"/>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0" name="Freeform 190"/>
          <p:cNvSpPr>
            <a:spLocks/>
          </p:cNvSpPr>
          <p:nvPr/>
        </p:nvSpPr>
        <p:spPr bwMode="auto">
          <a:xfrm>
            <a:off x="5110163" y="2878138"/>
            <a:ext cx="50800"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5"/>
                </a:lnTo>
                <a:lnTo>
                  <a:pt x="235" y="233"/>
                </a:lnTo>
                <a:lnTo>
                  <a:pt x="78" y="233"/>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1" name="Freeform 191"/>
          <p:cNvSpPr>
            <a:spLocks/>
          </p:cNvSpPr>
          <p:nvPr/>
        </p:nvSpPr>
        <p:spPr bwMode="auto">
          <a:xfrm>
            <a:off x="5184775" y="2840038"/>
            <a:ext cx="50800" cy="74612"/>
          </a:xfrm>
          <a:custGeom>
            <a:avLst/>
            <a:gdLst>
              <a:gd name="T0" fmla="*/ 2147483647 w 316"/>
              <a:gd name="T1" fmla="*/ 2147483647 h 466"/>
              <a:gd name="T2" fmla="*/ 2147483647 w 316"/>
              <a:gd name="T3" fmla="*/ 0 h 466"/>
              <a:gd name="T4" fmla="*/ 2147483647 w 316"/>
              <a:gd name="T5" fmla="*/ 2147483647 h 466"/>
              <a:gd name="T6" fmla="*/ 2147483647 w 316"/>
              <a:gd name="T7" fmla="*/ 2147483647 h 466"/>
              <a:gd name="T8" fmla="*/ 2147483647 w 316"/>
              <a:gd name="T9" fmla="*/ 2147483647 h 466"/>
              <a:gd name="T10" fmla="*/ 2147483647 w 316"/>
              <a:gd name="T11" fmla="*/ 2147483647 h 466"/>
              <a:gd name="T12" fmla="*/ 2147483647 w 316"/>
              <a:gd name="T13" fmla="*/ 2147483647 h 466"/>
              <a:gd name="T14" fmla="*/ 0 w 316"/>
              <a:gd name="T15" fmla="*/ 2147483647 h 466"/>
              <a:gd name="T16" fmla="*/ 0 w 316"/>
              <a:gd name="T17" fmla="*/ 2147483647 h 466"/>
              <a:gd name="T18" fmla="*/ 2147483647 w 316"/>
              <a:gd name="T19" fmla="*/ 2147483647 h 4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6" h="466">
                <a:moveTo>
                  <a:pt x="1" y="78"/>
                </a:moveTo>
                <a:lnTo>
                  <a:pt x="80" y="0"/>
                </a:lnTo>
                <a:lnTo>
                  <a:pt x="237" y="1"/>
                </a:lnTo>
                <a:lnTo>
                  <a:pt x="316" y="79"/>
                </a:lnTo>
                <a:lnTo>
                  <a:pt x="315" y="156"/>
                </a:lnTo>
                <a:lnTo>
                  <a:pt x="236" y="234"/>
                </a:lnTo>
                <a:lnTo>
                  <a:pt x="80" y="233"/>
                </a:lnTo>
                <a:lnTo>
                  <a:pt x="0" y="311"/>
                </a:lnTo>
                <a:lnTo>
                  <a:pt x="0" y="466"/>
                </a:lnTo>
                <a:lnTo>
                  <a:pt x="315" y="46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2" name="Freeform 192"/>
          <p:cNvSpPr>
            <a:spLocks/>
          </p:cNvSpPr>
          <p:nvPr/>
        </p:nvSpPr>
        <p:spPr bwMode="auto">
          <a:xfrm>
            <a:off x="5260975" y="2840038"/>
            <a:ext cx="38100" cy="74612"/>
          </a:xfrm>
          <a:custGeom>
            <a:avLst/>
            <a:gdLst>
              <a:gd name="T0" fmla="*/ 2147483647 w 237"/>
              <a:gd name="T1" fmla="*/ 2147483647 h 465"/>
              <a:gd name="T2" fmla="*/ 0 w 237"/>
              <a:gd name="T3" fmla="*/ 2147483647 h 465"/>
              <a:gd name="T4" fmla="*/ 0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0" y="77"/>
                </a:lnTo>
                <a:lnTo>
                  <a:pt x="80" y="0"/>
                </a:lnTo>
                <a:lnTo>
                  <a:pt x="158" y="0"/>
                </a:lnTo>
                <a:lnTo>
                  <a:pt x="237" y="78"/>
                </a:lnTo>
                <a:lnTo>
                  <a:pt x="236" y="388"/>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3" name="Freeform 193"/>
          <p:cNvSpPr>
            <a:spLocks/>
          </p:cNvSpPr>
          <p:nvPr/>
        </p:nvSpPr>
        <p:spPr bwMode="auto">
          <a:xfrm>
            <a:off x="5378450" y="2606675"/>
            <a:ext cx="49213" cy="36513"/>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7"/>
                </a:lnTo>
                <a:lnTo>
                  <a:pt x="235"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4" name="Freeform 194"/>
          <p:cNvSpPr>
            <a:spLocks/>
          </p:cNvSpPr>
          <p:nvPr/>
        </p:nvSpPr>
        <p:spPr bwMode="auto">
          <a:xfrm>
            <a:off x="5378450" y="2643188"/>
            <a:ext cx="49213" cy="36512"/>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5" y="156"/>
                </a:lnTo>
                <a:lnTo>
                  <a:pt x="235" y="233"/>
                </a:lnTo>
                <a:lnTo>
                  <a:pt x="79" y="233"/>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5" name="Freeform 195"/>
          <p:cNvSpPr>
            <a:spLocks/>
          </p:cNvSpPr>
          <p:nvPr/>
        </p:nvSpPr>
        <p:spPr bwMode="auto">
          <a:xfrm>
            <a:off x="5453063" y="2606675"/>
            <a:ext cx="52387" cy="36513"/>
          </a:xfrm>
          <a:custGeom>
            <a:avLst/>
            <a:gdLst>
              <a:gd name="T0" fmla="*/ 0 w 314"/>
              <a:gd name="T1" fmla="*/ 2147483647 h 234"/>
              <a:gd name="T2" fmla="*/ 2147483647 w 314"/>
              <a:gd name="T3" fmla="*/ 0 h 234"/>
              <a:gd name="T4" fmla="*/ 2147483647 w 314"/>
              <a:gd name="T5" fmla="*/ 2147483647 h 234"/>
              <a:gd name="T6" fmla="*/ 2147483647 w 314"/>
              <a:gd name="T7" fmla="*/ 2147483647 h 234"/>
              <a:gd name="T8" fmla="*/ 2147483647 w 314"/>
              <a:gd name="T9" fmla="*/ 2147483647 h 234"/>
              <a:gd name="T10" fmla="*/ 2147483647 w 314"/>
              <a:gd name="T11" fmla="*/ 2147483647 h 234"/>
              <a:gd name="T12" fmla="*/ 2147483647 w 314"/>
              <a:gd name="T13" fmla="*/ 2147483647 h 2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4">
                <a:moveTo>
                  <a:pt x="0" y="78"/>
                </a:moveTo>
                <a:lnTo>
                  <a:pt x="78" y="0"/>
                </a:lnTo>
                <a:lnTo>
                  <a:pt x="236" y="1"/>
                </a:lnTo>
                <a:lnTo>
                  <a:pt x="314" y="79"/>
                </a:lnTo>
                <a:lnTo>
                  <a:pt x="314" y="157"/>
                </a:lnTo>
                <a:lnTo>
                  <a:pt x="236" y="234"/>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6" name="Freeform 196"/>
          <p:cNvSpPr>
            <a:spLocks/>
          </p:cNvSpPr>
          <p:nvPr/>
        </p:nvSpPr>
        <p:spPr bwMode="auto">
          <a:xfrm>
            <a:off x="5453063" y="2643188"/>
            <a:ext cx="50800" cy="36512"/>
          </a:xfrm>
          <a:custGeom>
            <a:avLst/>
            <a:gdLst>
              <a:gd name="T0" fmla="*/ 2147483647 w 314"/>
              <a:gd name="T1" fmla="*/ 0 h 232"/>
              <a:gd name="T2" fmla="*/ 2147483647 w 314"/>
              <a:gd name="T3" fmla="*/ 2147483647 h 232"/>
              <a:gd name="T4" fmla="*/ 2147483647 w 314"/>
              <a:gd name="T5" fmla="*/ 2147483647 h 232"/>
              <a:gd name="T6" fmla="*/ 2147483647 w 314"/>
              <a:gd name="T7" fmla="*/ 2147483647 h 232"/>
              <a:gd name="T8" fmla="*/ 2147483647 w 314"/>
              <a:gd name="T9" fmla="*/ 2147483647 h 232"/>
              <a:gd name="T10" fmla="*/ 0 w 314"/>
              <a:gd name="T11" fmla="*/ 2147483647 h 2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4" h="232">
                <a:moveTo>
                  <a:pt x="237" y="0"/>
                </a:moveTo>
                <a:lnTo>
                  <a:pt x="314" y="78"/>
                </a:lnTo>
                <a:lnTo>
                  <a:pt x="314" y="156"/>
                </a:lnTo>
                <a:lnTo>
                  <a:pt x="236" y="232"/>
                </a:lnTo>
                <a:lnTo>
                  <a:pt x="78" y="232"/>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7" name="Freeform 197"/>
          <p:cNvSpPr>
            <a:spLocks/>
          </p:cNvSpPr>
          <p:nvPr/>
        </p:nvSpPr>
        <p:spPr bwMode="auto">
          <a:xfrm>
            <a:off x="5529263" y="2606675"/>
            <a:ext cx="34925" cy="73025"/>
          </a:xfrm>
          <a:custGeom>
            <a:avLst/>
            <a:gdLst>
              <a:gd name="T0" fmla="*/ 2147483647 w 236"/>
              <a:gd name="T1" fmla="*/ 2147483647 h 464"/>
              <a:gd name="T2" fmla="*/ 0 w 236"/>
              <a:gd name="T3" fmla="*/ 2147483647 h 464"/>
              <a:gd name="T4" fmla="*/ 2147483647 w 236"/>
              <a:gd name="T5" fmla="*/ 2147483647 h 464"/>
              <a:gd name="T6" fmla="*/ 2147483647 w 236"/>
              <a:gd name="T7" fmla="*/ 0 h 464"/>
              <a:gd name="T8" fmla="*/ 2147483647 w 236"/>
              <a:gd name="T9" fmla="*/ 0 h 464"/>
              <a:gd name="T10" fmla="*/ 2147483647 w 236"/>
              <a:gd name="T11" fmla="*/ 2147483647 h 464"/>
              <a:gd name="T12" fmla="*/ 2147483647 w 236"/>
              <a:gd name="T13" fmla="*/ 2147483647 h 464"/>
              <a:gd name="T14" fmla="*/ 2147483647 w 236"/>
              <a:gd name="T15" fmla="*/ 2147483647 h 464"/>
              <a:gd name="T16" fmla="*/ 2147483647 w 236"/>
              <a:gd name="T17" fmla="*/ 2147483647 h 4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 h="464">
                <a:moveTo>
                  <a:pt x="77" y="464"/>
                </a:moveTo>
                <a:lnTo>
                  <a:pt x="0" y="387"/>
                </a:lnTo>
                <a:lnTo>
                  <a:pt x="1" y="76"/>
                </a:lnTo>
                <a:lnTo>
                  <a:pt x="80" y="0"/>
                </a:lnTo>
                <a:lnTo>
                  <a:pt x="158" y="0"/>
                </a:lnTo>
                <a:lnTo>
                  <a:pt x="236" y="77"/>
                </a:lnTo>
                <a:lnTo>
                  <a:pt x="236" y="388"/>
                </a:lnTo>
                <a:lnTo>
                  <a:pt x="156" y="464"/>
                </a:lnTo>
                <a:lnTo>
                  <a:pt x="77" y="464"/>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8" name="Freeform 198"/>
          <p:cNvSpPr>
            <a:spLocks/>
          </p:cNvSpPr>
          <p:nvPr/>
        </p:nvSpPr>
        <p:spPr bwMode="auto">
          <a:xfrm>
            <a:off x="5708650" y="2490788"/>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5" y="0"/>
                </a:lnTo>
                <a:lnTo>
                  <a:pt x="314" y="79"/>
                </a:lnTo>
                <a:lnTo>
                  <a:pt x="314" y="157"/>
                </a:lnTo>
                <a:lnTo>
                  <a:pt x="235" y="233"/>
                </a:lnTo>
                <a:lnTo>
                  <a:pt x="157"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79" name="Freeform 199"/>
          <p:cNvSpPr>
            <a:spLocks/>
          </p:cNvSpPr>
          <p:nvPr/>
        </p:nvSpPr>
        <p:spPr bwMode="auto">
          <a:xfrm>
            <a:off x="5708650" y="2525713"/>
            <a:ext cx="50800" cy="39687"/>
          </a:xfrm>
          <a:custGeom>
            <a:avLst/>
            <a:gdLst>
              <a:gd name="T0" fmla="*/ 2147483647 w 315"/>
              <a:gd name="T1" fmla="*/ 0 h 233"/>
              <a:gd name="T2" fmla="*/ 2147483647 w 315"/>
              <a:gd name="T3" fmla="*/ 2147483647 h 233"/>
              <a:gd name="T4" fmla="*/ 2147483647 w 315"/>
              <a:gd name="T5" fmla="*/ 2147483647 h 233"/>
              <a:gd name="T6" fmla="*/ 2147483647 w 315"/>
              <a:gd name="T7" fmla="*/ 2147483647 h 233"/>
              <a:gd name="T8" fmla="*/ 2147483647 w 315"/>
              <a:gd name="T9" fmla="*/ 2147483647 h 233"/>
              <a:gd name="T10" fmla="*/ 0 w 315"/>
              <a:gd name="T11" fmla="*/ 2147483647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6"/>
                </a:lnTo>
                <a:lnTo>
                  <a:pt x="235" y="233"/>
                </a:lnTo>
                <a:lnTo>
                  <a:pt x="78" y="233"/>
                </a:lnTo>
                <a:lnTo>
                  <a:pt x="0" y="15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80" name="Freeform 200"/>
          <p:cNvSpPr>
            <a:spLocks/>
          </p:cNvSpPr>
          <p:nvPr/>
        </p:nvSpPr>
        <p:spPr bwMode="auto">
          <a:xfrm>
            <a:off x="5784850" y="2490788"/>
            <a:ext cx="49213" cy="74612"/>
          </a:xfrm>
          <a:custGeom>
            <a:avLst/>
            <a:gdLst>
              <a:gd name="T0" fmla="*/ 2147483647 w 314"/>
              <a:gd name="T1" fmla="*/ 2147483647 h 465"/>
              <a:gd name="T2" fmla="*/ 0 w 314"/>
              <a:gd name="T3" fmla="*/ 2147483647 h 465"/>
              <a:gd name="T4" fmla="*/ 2147483647 w 314"/>
              <a:gd name="T5" fmla="*/ 0 h 465"/>
              <a:gd name="T6" fmla="*/ 2147483647 w 314"/>
              <a:gd name="T7" fmla="*/ 2147483647 h 4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4" h="465">
                <a:moveTo>
                  <a:pt x="314" y="311"/>
                </a:moveTo>
                <a:lnTo>
                  <a:pt x="0" y="310"/>
                </a:lnTo>
                <a:lnTo>
                  <a:pt x="237" y="0"/>
                </a:lnTo>
                <a:lnTo>
                  <a:pt x="236" y="46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81" name="Freeform 201"/>
          <p:cNvSpPr>
            <a:spLocks/>
          </p:cNvSpPr>
          <p:nvPr/>
        </p:nvSpPr>
        <p:spPr bwMode="auto">
          <a:xfrm>
            <a:off x="5859463" y="2490788"/>
            <a:ext cx="38100" cy="74612"/>
          </a:xfrm>
          <a:custGeom>
            <a:avLst/>
            <a:gdLst>
              <a:gd name="T0" fmla="*/ 2147483647 w 237"/>
              <a:gd name="T1" fmla="*/ 2147483647 h 465"/>
              <a:gd name="T2" fmla="*/ 0 w 237"/>
              <a:gd name="T3" fmla="*/ 2147483647 h 465"/>
              <a:gd name="T4" fmla="*/ 2147483647 w 237"/>
              <a:gd name="T5" fmla="*/ 2147483647 h 465"/>
              <a:gd name="T6" fmla="*/ 2147483647 w 237"/>
              <a:gd name="T7" fmla="*/ 0 h 465"/>
              <a:gd name="T8" fmla="*/ 2147483647 w 237"/>
              <a:gd name="T9" fmla="*/ 0 h 465"/>
              <a:gd name="T10" fmla="*/ 2147483647 w 237"/>
              <a:gd name="T11" fmla="*/ 2147483647 h 465"/>
              <a:gd name="T12" fmla="*/ 2147483647 w 237"/>
              <a:gd name="T13" fmla="*/ 2147483647 h 465"/>
              <a:gd name="T14" fmla="*/ 2147483647 w 237"/>
              <a:gd name="T15" fmla="*/ 2147483647 h 465"/>
              <a:gd name="T16" fmla="*/ 2147483647 w 237"/>
              <a:gd name="T17" fmla="*/ 2147483647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8"/>
                </a:lnTo>
                <a:lnTo>
                  <a:pt x="1" y="77"/>
                </a:lnTo>
                <a:lnTo>
                  <a:pt x="80" y="0"/>
                </a:lnTo>
                <a:lnTo>
                  <a:pt x="158" y="0"/>
                </a:lnTo>
                <a:lnTo>
                  <a:pt x="237" y="78"/>
                </a:lnTo>
                <a:lnTo>
                  <a:pt x="236" y="389"/>
                </a:lnTo>
                <a:lnTo>
                  <a:pt x="157" y="465"/>
                </a:lnTo>
                <a:lnTo>
                  <a:pt x="78" y="465"/>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82" name="Freeform 202"/>
          <p:cNvSpPr>
            <a:spLocks/>
          </p:cNvSpPr>
          <p:nvPr/>
        </p:nvSpPr>
        <p:spPr bwMode="auto">
          <a:xfrm>
            <a:off x="6084888" y="2357438"/>
            <a:ext cx="50800" cy="34925"/>
          </a:xfrm>
          <a:custGeom>
            <a:avLst/>
            <a:gdLst>
              <a:gd name="T0" fmla="*/ 0 w 314"/>
              <a:gd name="T1" fmla="*/ 2147483647 h 233"/>
              <a:gd name="T2" fmla="*/ 2147483647 w 314"/>
              <a:gd name="T3" fmla="*/ 0 h 233"/>
              <a:gd name="T4" fmla="*/ 2147483647 w 314"/>
              <a:gd name="T5" fmla="*/ 0 h 233"/>
              <a:gd name="T6" fmla="*/ 2147483647 w 314"/>
              <a:gd name="T7" fmla="*/ 2147483647 h 233"/>
              <a:gd name="T8" fmla="*/ 2147483647 w 314"/>
              <a:gd name="T9" fmla="*/ 2147483647 h 233"/>
              <a:gd name="T10" fmla="*/ 2147483647 w 314"/>
              <a:gd name="T11" fmla="*/ 2147483647 h 233"/>
              <a:gd name="T12" fmla="*/ 2147483647 w 314"/>
              <a:gd name="T13" fmla="*/ 2147483647 h 2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4" h="233">
                <a:moveTo>
                  <a:pt x="0" y="78"/>
                </a:moveTo>
                <a:lnTo>
                  <a:pt x="79" y="0"/>
                </a:lnTo>
                <a:lnTo>
                  <a:pt x="236" y="0"/>
                </a:lnTo>
                <a:lnTo>
                  <a:pt x="314" y="79"/>
                </a:lnTo>
                <a:lnTo>
                  <a:pt x="314" y="156"/>
                </a:lnTo>
                <a:lnTo>
                  <a:pt x="235" y="233"/>
                </a:lnTo>
                <a:lnTo>
                  <a:pt x="156" y="233"/>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nvGrpSpPr>
          <p:cNvPr id="123083" name="Group 203"/>
          <p:cNvGrpSpPr>
            <a:grpSpLocks/>
          </p:cNvGrpSpPr>
          <p:nvPr/>
        </p:nvGrpSpPr>
        <p:grpSpPr bwMode="auto">
          <a:xfrm>
            <a:off x="4957763" y="2357438"/>
            <a:ext cx="3397250" cy="3768725"/>
            <a:chOff x="729" y="903"/>
            <a:chExt cx="1777" cy="2165"/>
          </a:xfrm>
        </p:grpSpPr>
        <p:sp>
          <p:nvSpPr>
            <p:cNvPr id="123722" name="Freeform 204"/>
            <p:cNvSpPr>
              <a:spLocks/>
            </p:cNvSpPr>
            <p:nvPr/>
          </p:nvSpPr>
          <p:spPr bwMode="auto">
            <a:xfrm>
              <a:off x="1319" y="924"/>
              <a:ext cx="26" cy="21"/>
            </a:xfrm>
            <a:custGeom>
              <a:avLst/>
              <a:gdLst>
                <a:gd name="T0" fmla="*/ 0 w 315"/>
                <a:gd name="T1" fmla="*/ 0 h 233"/>
                <a:gd name="T2" fmla="*/ 0 w 315"/>
                <a:gd name="T3" fmla="*/ 0 h 233"/>
                <a:gd name="T4" fmla="*/ 0 w 315"/>
                <a:gd name="T5" fmla="*/ 0 h 233"/>
                <a:gd name="T6" fmla="*/ 0 w 315"/>
                <a:gd name="T7" fmla="*/ 0 h 233"/>
                <a:gd name="T8" fmla="*/ 0 w 315"/>
                <a:gd name="T9" fmla="*/ 0 h 233"/>
                <a:gd name="T10" fmla="*/ 0 w 315"/>
                <a:gd name="T11" fmla="*/ 0 h 2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5" h="233">
                  <a:moveTo>
                    <a:pt x="236" y="0"/>
                  </a:moveTo>
                  <a:lnTo>
                    <a:pt x="315" y="78"/>
                  </a:lnTo>
                  <a:lnTo>
                    <a:pt x="314" y="155"/>
                  </a:lnTo>
                  <a:lnTo>
                    <a:pt x="235" y="233"/>
                  </a:lnTo>
                  <a:lnTo>
                    <a:pt x="78" y="233"/>
                  </a:lnTo>
                  <a:lnTo>
                    <a:pt x="0" y="154"/>
                  </a:lnTo>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23" name="Freeform 205"/>
            <p:cNvSpPr>
              <a:spLocks/>
            </p:cNvSpPr>
            <p:nvPr/>
          </p:nvSpPr>
          <p:spPr bwMode="auto">
            <a:xfrm>
              <a:off x="1358" y="903"/>
              <a:ext cx="27" cy="42"/>
            </a:xfrm>
            <a:custGeom>
              <a:avLst/>
              <a:gdLst>
                <a:gd name="T0" fmla="*/ 0 w 316"/>
                <a:gd name="T1" fmla="*/ 0 h 466"/>
                <a:gd name="T2" fmla="*/ 0 w 316"/>
                <a:gd name="T3" fmla="*/ 0 h 466"/>
                <a:gd name="T4" fmla="*/ 0 w 316"/>
                <a:gd name="T5" fmla="*/ 0 h 466"/>
                <a:gd name="T6" fmla="*/ 0 w 316"/>
                <a:gd name="T7" fmla="*/ 0 h 466"/>
                <a:gd name="T8" fmla="*/ 0 w 316"/>
                <a:gd name="T9" fmla="*/ 0 h 466"/>
                <a:gd name="T10" fmla="*/ 0 w 316"/>
                <a:gd name="T11" fmla="*/ 0 h 466"/>
                <a:gd name="T12" fmla="*/ 0 w 316"/>
                <a:gd name="T13" fmla="*/ 0 h 466"/>
                <a:gd name="T14" fmla="*/ 0 w 316"/>
                <a:gd name="T15" fmla="*/ 0 h 466"/>
                <a:gd name="T16" fmla="*/ 0 w 316"/>
                <a:gd name="T17" fmla="*/ 0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466">
                  <a:moveTo>
                    <a:pt x="0" y="388"/>
                  </a:moveTo>
                  <a:lnTo>
                    <a:pt x="79" y="466"/>
                  </a:lnTo>
                  <a:lnTo>
                    <a:pt x="236" y="466"/>
                  </a:lnTo>
                  <a:lnTo>
                    <a:pt x="315" y="389"/>
                  </a:lnTo>
                  <a:lnTo>
                    <a:pt x="315" y="234"/>
                  </a:lnTo>
                  <a:lnTo>
                    <a:pt x="237" y="156"/>
                  </a:lnTo>
                  <a:lnTo>
                    <a:pt x="1" y="155"/>
                  </a:lnTo>
                  <a:lnTo>
                    <a:pt x="1" y="0"/>
                  </a:lnTo>
                  <a:lnTo>
                    <a:pt x="316" y="1"/>
                  </a:lnTo>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24" name="Freeform 206"/>
            <p:cNvSpPr>
              <a:spLocks/>
            </p:cNvSpPr>
            <p:nvPr/>
          </p:nvSpPr>
          <p:spPr bwMode="auto">
            <a:xfrm>
              <a:off x="1398" y="903"/>
              <a:ext cx="19" cy="42"/>
            </a:xfrm>
            <a:custGeom>
              <a:avLst/>
              <a:gdLst>
                <a:gd name="T0" fmla="*/ 0 w 237"/>
                <a:gd name="T1" fmla="*/ 0 h 465"/>
                <a:gd name="T2" fmla="*/ 0 w 237"/>
                <a:gd name="T3" fmla="*/ 0 h 465"/>
                <a:gd name="T4" fmla="*/ 0 w 237"/>
                <a:gd name="T5" fmla="*/ 0 h 465"/>
                <a:gd name="T6" fmla="*/ 0 w 237"/>
                <a:gd name="T7" fmla="*/ 0 h 465"/>
                <a:gd name="T8" fmla="*/ 0 w 237"/>
                <a:gd name="T9" fmla="*/ 0 h 465"/>
                <a:gd name="T10" fmla="*/ 0 w 237"/>
                <a:gd name="T11" fmla="*/ 0 h 465"/>
                <a:gd name="T12" fmla="*/ 0 w 237"/>
                <a:gd name="T13" fmla="*/ 0 h 465"/>
                <a:gd name="T14" fmla="*/ 0 w 237"/>
                <a:gd name="T15" fmla="*/ 0 h 465"/>
                <a:gd name="T16" fmla="*/ 0 w 237"/>
                <a:gd name="T17" fmla="*/ 0 h 4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7" h="465">
                  <a:moveTo>
                    <a:pt x="78" y="465"/>
                  </a:moveTo>
                  <a:lnTo>
                    <a:pt x="0" y="387"/>
                  </a:lnTo>
                  <a:lnTo>
                    <a:pt x="0" y="77"/>
                  </a:lnTo>
                  <a:lnTo>
                    <a:pt x="80" y="0"/>
                  </a:lnTo>
                  <a:lnTo>
                    <a:pt x="158" y="0"/>
                  </a:lnTo>
                  <a:lnTo>
                    <a:pt x="237" y="78"/>
                  </a:lnTo>
                  <a:lnTo>
                    <a:pt x="235" y="388"/>
                  </a:lnTo>
                  <a:lnTo>
                    <a:pt x="157" y="465"/>
                  </a:lnTo>
                  <a:lnTo>
                    <a:pt x="78" y="465"/>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25" name="Line 207"/>
            <p:cNvSpPr>
              <a:spLocks noChangeShapeType="1"/>
            </p:cNvSpPr>
            <p:nvPr/>
          </p:nvSpPr>
          <p:spPr bwMode="auto">
            <a:xfrm flipH="1" flipV="1">
              <a:off x="1654" y="2120"/>
              <a:ext cx="635" cy="5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6" name="Line 208"/>
            <p:cNvSpPr>
              <a:spLocks noChangeShapeType="1"/>
            </p:cNvSpPr>
            <p:nvPr/>
          </p:nvSpPr>
          <p:spPr bwMode="auto">
            <a:xfrm flipV="1">
              <a:off x="1546" y="1833"/>
              <a:ext cx="25" cy="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7" name="Line 209"/>
            <p:cNvSpPr>
              <a:spLocks noChangeShapeType="1"/>
            </p:cNvSpPr>
            <p:nvPr/>
          </p:nvSpPr>
          <p:spPr bwMode="auto">
            <a:xfrm flipV="1">
              <a:off x="1571" y="1826"/>
              <a:ext cx="32" cy="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8" name="Line 210"/>
            <p:cNvSpPr>
              <a:spLocks noChangeShapeType="1"/>
            </p:cNvSpPr>
            <p:nvPr/>
          </p:nvSpPr>
          <p:spPr bwMode="auto">
            <a:xfrm>
              <a:off x="1603" y="1826"/>
              <a:ext cx="64" cy="4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9" name="Line 211"/>
            <p:cNvSpPr>
              <a:spLocks noChangeShapeType="1"/>
            </p:cNvSpPr>
            <p:nvPr/>
          </p:nvSpPr>
          <p:spPr bwMode="auto">
            <a:xfrm>
              <a:off x="1667" y="1875"/>
              <a:ext cx="28"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0" name="Line 212"/>
            <p:cNvSpPr>
              <a:spLocks noChangeShapeType="1"/>
            </p:cNvSpPr>
            <p:nvPr/>
          </p:nvSpPr>
          <p:spPr bwMode="auto">
            <a:xfrm>
              <a:off x="1695" y="1888"/>
              <a:ext cx="18"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1" name="Line 213"/>
            <p:cNvSpPr>
              <a:spLocks noChangeShapeType="1"/>
            </p:cNvSpPr>
            <p:nvPr/>
          </p:nvSpPr>
          <p:spPr bwMode="auto">
            <a:xfrm flipV="1">
              <a:off x="1713" y="1594"/>
              <a:ext cx="720" cy="31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2" name="Line 214"/>
            <p:cNvSpPr>
              <a:spLocks noChangeShapeType="1"/>
            </p:cNvSpPr>
            <p:nvPr/>
          </p:nvSpPr>
          <p:spPr bwMode="auto">
            <a:xfrm>
              <a:off x="2433" y="1594"/>
              <a:ext cx="21" cy="5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3" name="Line 215"/>
            <p:cNvSpPr>
              <a:spLocks noChangeShapeType="1"/>
            </p:cNvSpPr>
            <p:nvPr/>
          </p:nvSpPr>
          <p:spPr bwMode="auto">
            <a:xfrm flipH="1">
              <a:off x="1690" y="1649"/>
              <a:ext cx="764" cy="29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4" name="Line 216"/>
            <p:cNvSpPr>
              <a:spLocks noChangeShapeType="1"/>
            </p:cNvSpPr>
            <p:nvPr/>
          </p:nvSpPr>
          <p:spPr bwMode="auto">
            <a:xfrm>
              <a:off x="1690" y="1939"/>
              <a:ext cx="6" cy="2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5" name="Line 217"/>
            <p:cNvSpPr>
              <a:spLocks noChangeShapeType="1"/>
            </p:cNvSpPr>
            <p:nvPr/>
          </p:nvSpPr>
          <p:spPr bwMode="auto">
            <a:xfrm flipV="1">
              <a:off x="1696" y="1959"/>
              <a:ext cx="10" cy="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6" name="Line 218"/>
            <p:cNvSpPr>
              <a:spLocks noChangeShapeType="1"/>
            </p:cNvSpPr>
            <p:nvPr/>
          </p:nvSpPr>
          <p:spPr bwMode="auto">
            <a:xfrm flipV="1">
              <a:off x="1706" y="1723"/>
              <a:ext cx="771" cy="23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7" name="Line 219"/>
            <p:cNvSpPr>
              <a:spLocks noChangeShapeType="1"/>
            </p:cNvSpPr>
            <p:nvPr/>
          </p:nvSpPr>
          <p:spPr bwMode="auto">
            <a:xfrm>
              <a:off x="2477" y="1723"/>
              <a:ext cx="20" cy="8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8" name="Line 220"/>
            <p:cNvSpPr>
              <a:spLocks noChangeShapeType="1"/>
            </p:cNvSpPr>
            <p:nvPr/>
          </p:nvSpPr>
          <p:spPr bwMode="auto">
            <a:xfrm flipH="1">
              <a:off x="1717" y="1806"/>
              <a:ext cx="780" cy="17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39" name="Line 221"/>
            <p:cNvSpPr>
              <a:spLocks noChangeShapeType="1"/>
            </p:cNvSpPr>
            <p:nvPr/>
          </p:nvSpPr>
          <p:spPr bwMode="auto">
            <a:xfrm flipV="1">
              <a:off x="1717" y="1962"/>
              <a:ext cx="3" cy="1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0" name="Line 222"/>
            <p:cNvSpPr>
              <a:spLocks noChangeShapeType="1"/>
            </p:cNvSpPr>
            <p:nvPr/>
          </p:nvSpPr>
          <p:spPr bwMode="auto">
            <a:xfrm flipH="1">
              <a:off x="1690" y="1962"/>
              <a:ext cx="30"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1" name="Line 223"/>
            <p:cNvSpPr>
              <a:spLocks noChangeShapeType="1"/>
            </p:cNvSpPr>
            <p:nvPr/>
          </p:nvSpPr>
          <p:spPr bwMode="auto">
            <a:xfrm>
              <a:off x="1690" y="1975"/>
              <a:ext cx="7" cy="6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2" name="Line 224"/>
            <p:cNvSpPr>
              <a:spLocks noChangeShapeType="1"/>
            </p:cNvSpPr>
            <p:nvPr/>
          </p:nvSpPr>
          <p:spPr bwMode="auto">
            <a:xfrm>
              <a:off x="1697" y="2037"/>
              <a:ext cx="809" cy="15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3" name="Line 225"/>
            <p:cNvSpPr>
              <a:spLocks noChangeShapeType="1"/>
            </p:cNvSpPr>
            <p:nvPr/>
          </p:nvSpPr>
          <p:spPr bwMode="auto">
            <a:xfrm>
              <a:off x="774" y="2657"/>
              <a:ext cx="25" cy="3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4" name="Line 226"/>
            <p:cNvSpPr>
              <a:spLocks noChangeShapeType="1"/>
            </p:cNvSpPr>
            <p:nvPr/>
          </p:nvSpPr>
          <p:spPr bwMode="auto">
            <a:xfrm>
              <a:off x="799" y="2692"/>
              <a:ext cx="120" cy="12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5" name="Line 227"/>
            <p:cNvSpPr>
              <a:spLocks noChangeShapeType="1"/>
            </p:cNvSpPr>
            <p:nvPr/>
          </p:nvSpPr>
          <p:spPr bwMode="auto">
            <a:xfrm>
              <a:off x="919" y="2821"/>
              <a:ext cx="138" cy="10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6" name="Line 228"/>
            <p:cNvSpPr>
              <a:spLocks noChangeShapeType="1"/>
            </p:cNvSpPr>
            <p:nvPr/>
          </p:nvSpPr>
          <p:spPr bwMode="auto">
            <a:xfrm>
              <a:off x="1057" y="2926"/>
              <a:ext cx="154" cy="7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7" name="Line 229"/>
            <p:cNvSpPr>
              <a:spLocks noChangeShapeType="1"/>
            </p:cNvSpPr>
            <p:nvPr/>
          </p:nvSpPr>
          <p:spPr bwMode="auto">
            <a:xfrm>
              <a:off x="1211" y="3004"/>
              <a:ext cx="163" cy="4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8" name="Line 230"/>
            <p:cNvSpPr>
              <a:spLocks noChangeShapeType="1"/>
            </p:cNvSpPr>
            <p:nvPr/>
          </p:nvSpPr>
          <p:spPr bwMode="auto">
            <a:xfrm>
              <a:off x="1374" y="3052"/>
              <a:ext cx="169"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49" name="Line 231"/>
            <p:cNvSpPr>
              <a:spLocks noChangeShapeType="1"/>
            </p:cNvSpPr>
            <p:nvPr/>
          </p:nvSpPr>
          <p:spPr bwMode="auto">
            <a:xfrm flipV="1">
              <a:off x="1543" y="3053"/>
              <a:ext cx="169" cy="1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0" name="Line 232"/>
            <p:cNvSpPr>
              <a:spLocks noChangeShapeType="1"/>
            </p:cNvSpPr>
            <p:nvPr/>
          </p:nvSpPr>
          <p:spPr bwMode="auto">
            <a:xfrm flipV="1">
              <a:off x="1712" y="3006"/>
              <a:ext cx="164"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1" name="Line 233"/>
            <p:cNvSpPr>
              <a:spLocks noChangeShapeType="1"/>
            </p:cNvSpPr>
            <p:nvPr/>
          </p:nvSpPr>
          <p:spPr bwMode="auto">
            <a:xfrm flipV="1">
              <a:off x="1876" y="2929"/>
              <a:ext cx="153" cy="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2" name="Line 234"/>
            <p:cNvSpPr>
              <a:spLocks noChangeShapeType="1"/>
            </p:cNvSpPr>
            <p:nvPr/>
          </p:nvSpPr>
          <p:spPr bwMode="auto">
            <a:xfrm flipV="1">
              <a:off x="2029" y="2825"/>
              <a:ext cx="139" cy="10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3" name="Line 235"/>
            <p:cNvSpPr>
              <a:spLocks noChangeShapeType="1"/>
            </p:cNvSpPr>
            <p:nvPr/>
          </p:nvSpPr>
          <p:spPr bwMode="auto">
            <a:xfrm flipV="1">
              <a:off x="2168" y="2697"/>
              <a:ext cx="121" cy="1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4" name="Line 236"/>
            <p:cNvSpPr>
              <a:spLocks noChangeShapeType="1"/>
            </p:cNvSpPr>
            <p:nvPr/>
          </p:nvSpPr>
          <p:spPr bwMode="auto">
            <a:xfrm flipV="1">
              <a:off x="2289" y="2547"/>
              <a:ext cx="97" cy="15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5" name="Line 237"/>
            <p:cNvSpPr>
              <a:spLocks noChangeShapeType="1"/>
            </p:cNvSpPr>
            <p:nvPr/>
          </p:nvSpPr>
          <p:spPr bwMode="auto">
            <a:xfrm flipV="1">
              <a:off x="2386" y="2382"/>
              <a:ext cx="72" cy="1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6" name="Line 238"/>
            <p:cNvSpPr>
              <a:spLocks noChangeShapeType="1"/>
            </p:cNvSpPr>
            <p:nvPr/>
          </p:nvSpPr>
          <p:spPr bwMode="auto">
            <a:xfrm flipV="1">
              <a:off x="2458" y="2206"/>
              <a:ext cx="45" cy="17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7" name="Line 239"/>
            <p:cNvSpPr>
              <a:spLocks noChangeShapeType="1"/>
            </p:cNvSpPr>
            <p:nvPr/>
          </p:nvSpPr>
          <p:spPr bwMode="auto">
            <a:xfrm flipV="1">
              <a:off x="2503" y="2187"/>
              <a:ext cx="3" cy="1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8" name="Line 240"/>
            <p:cNvSpPr>
              <a:spLocks noChangeShapeType="1"/>
            </p:cNvSpPr>
            <p:nvPr/>
          </p:nvSpPr>
          <p:spPr bwMode="auto">
            <a:xfrm flipV="1">
              <a:off x="774" y="2029"/>
              <a:ext cx="732" cy="6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59" name="Line 241"/>
            <p:cNvSpPr>
              <a:spLocks noChangeShapeType="1"/>
            </p:cNvSpPr>
            <p:nvPr/>
          </p:nvSpPr>
          <p:spPr bwMode="auto">
            <a:xfrm flipH="1" flipV="1">
              <a:off x="1460" y="1963"/>
              <a:ext cx="46" cy="6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0" name="Line 242"/>
            <p:cNvSpPr>
              <a:spLocks noChangeShapeType="1"/>
            </p:cNvSpPr>
            <p:nvPr/>
          </p:nvSpPr>
          <p:spPr bwMode="auto">
            <a:xfrm flipV="1">
              <a:off x="1460" y="1957"/>
              <a:ext cx="15" cy="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1" name="Line 243"/>
            <p:cNvSpPr>
              <a:spLocks noChangeShapeType="1"/>
            </p:cNvSpPr>
            <p:nvPr/>
          </p:nvSpPr>
          <p:spPr bwMode="auto">
            <a:xfrm flipH="1" flipV="1">
              <a:off x="729" y="1455"/>
              <a:ext cx="746" cy="50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2" name="Line 244"/>
            <p:cNvSpPr>
              <a:spLocks noChangeShapeType="1"/>
            </p:cNvSpPr>
            <p:nvPr/>
          </p:nvSpPr>
          <p:spPr bwMode="auto">
            <a:xfrm flipV="1">
              <a:off x="729" y="1354"/>
              <a:ext cx="68" cy="10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3" name="Line 245"/>
            <p:cNvSpPr>
              <a:spLocks noChangeShapeType="1"/>
            </p:cNvSpPr>
            <p:nvPr/>
          </p:nvSpPr>
          <p:spPr bwMode="auto">
            <a:xfrm>
              <a:off x="797" y="1354"/>
              <a:ext cx="695" cy="56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4" name="Line 246"/>
            <p:cNvSpPr>
              <a:spLocks noChangeShapeType="1"/>
            </p:cNvSpPr>
            <p:nvPr/>
          </p:nvSpPr>
          <p:spPr bwMode="auto">
            <a:xfrm flipV="1">
              <a:off x="1492" y="1910"/>
              <a:ext cx="8" cy="1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5" name="Line 247"/>
            <p:cNvSpPr>
              <a:spLocks noChangeShapeType="1"/>
            </p:cNvSpPr>
            <p:nvPr/>
          </p:nvSpPr>
          <p:spPr bwMode="auto">
            <a:xfrm>
              <a:off x="1006" y="1166"/>
              <a:ext cx="494" cy="7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6" name="Line 248"/>
            <p:cNvSpPr>
              <a:spLocks noChangeShapeType="1"/>
            </p:cNvSpPr>
            <p:nvPr/>
          </p:nvSpPr>
          <p:spPr bwMode="auto">
            <a:xfrm flipH="1">
              <a:off x="1006" y="1085"/>
              <a:ext cx="106" cy="8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7" name="Line 249"/>
            <p:cNvSpPr>
              <a:spLocks noChangeShapeType="1"/>
            </p:cNvSpPr>
            <p:nvPr/>
          </p:nvSpPr>
          <p:spPr bwMode="auto">
            <a:xfrm flipH="1" flipV="1">
              <a:off x="1112" y="1085"/>
              <a:ext cx="395" cy="79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8" name="Line 250"/>
            <p:cNvSpPr>
              <a:spLocks noChangeShapeType="1"/>
            </p:cNvSpPr>
            <p:nvPr/>
          </p:nvSpPr>
          <p:spPr bwMode="auto">
            <a:xfrm flipV="1">
              <a:off x="1507" y="1842"/>
              <a:ext cx="25" cy="3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69" name="Line 251"/>
            <p:cNvSpPr>
              <a:spLocks noChangeShapeType="1"/>
            </p:cNvSpPr>
            <p:nvPr/>
          </p:nvSpPr>
          <p:spPr bwMode="auto">
            <a:xfrm flipV="1">
              <a:off x="1532" y="1837"/>
              <a:ext cx="14" cy="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0" name="Line 252"/>
            <p:cNvSpPr>
              <a:spLocks noChangeShapeType="1"/>
            </p:cNvSpPr>
            <p:nvPr/>
          </p:nvSpPr>
          <p:spPr bwMode="auto">
            <a:xfrm flipH="1">
              <a:off x="2029" y="2866"/>
              <a:ext cx="91" cy="6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1" name="Line 253"/>
            <p:cNvSpPr>
              <a:spLocks noChangeShapeType="1"/>
            </p:cNvSpPr>
            <p:nvPr/>
          </p:nvSpPr>
          <p:spPr bwMode="auto">
            <a:xfrm flipH="1">
              <a:off x="1876" y="2929"/>
              <a:ext cx="153" cy="7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2" name="Line 254"/>
            <p:cNvSpPr>
              <a:spLocks noChangeShapeType="1"/>
            </p:cNvSpPr>
            <p:nvPr/>
          </p:nvSpPr>
          <p:spPr bwMode="auto">
            <a:xfrm flipH="1">
              <a:off x="1712" y="3006"/>
              <a:ext cx="164"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3" name="Line 255"/>
            <p:cNvSpPr>
              <a:spLocks noChangeShapeType="1"/>
            </p:cNvSpPr>
            <p:nvPr/>
          </p:nvSpPr>
          <p:spPr bwMode="auto">
            <a:xfrm flipH="1">
              <a:off x="1632" y="3053"/>
              <a:ext cx="80" cy="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4" name="Line 256"/>
            <p:cNvSpPr>
              <a:spLocks noChangeShapeType="1"/>
            </p:cNvSpPr>
            <p:nvPr/>
          </p:nvSpPr>
          <p:spPr bwMode="auto">
            <a:xfrm>
              <a:off x="1990" y="2644"/>
              <a:ext cx="130" cy="22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5" name="Line 257"/>
            <p:cNvSpPr>
              <a:spLocks noChangeShapeType="1"/>
            </p:cNvSpPr>
            <p:nvPr/>
          </p:nvSpPr>
          <p:spPr bwMode="auto">
            <a:xfrm>
              <a:off x="1857" y="2424"/>
              <a:ext cx="133" cy="2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6" name="Line 258"/>
            <p:cNvSpPr>
              <a:spLocks noChangeShapeType="1"/>
            </p:cNvSpPr>
            <p:nvPr/>
          </p:nvSpPr>
          <p:spPr bwMode="auto">
            <a:xfrm flipH="1">
              <a:off x="1632" y="2072"/>
              <a:ext cx="13" cy="98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7" name="Line 259"/>
            <p:cNvSpPr>
              <a:spLocks noChangeShapeType="1"/>
            </p:cNvSpPr>
            <p:nvPr/>
          </p:nvSpPr>
          <p:spPr bwMode="auto">
            <a:xfrm flipV="1">
              <a:off x="1645" y="2059"/>
              <a:ext cx="17" cy="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8" name="Line 260"/>
            <p:cNvSpPr>
              <a:spLocks noChangeShapeType="1"/>
            </p:cNvSpPr>
            <p:nvPr/>
          </p:nvSpPr>
          <p:spPr bwMode="auto">
            <a:xfrm>
              <a:off x="1662" y="2059"/>
              <a:ext cx="195" cy="3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79" name="Line 261"/>
            <p:cNvSpPr>
              <a:spLocks noChangeShapeType="1"/>
            </p:cNvSpPr>
            <p:nvPr/>
          </p:nvSpPr>
          <p:spPr bwMode="auto">
            <a:xfrm flipH="1">
              <a:off x="1395" y="2038"/>
              <a:ext cx="102" cy="34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0" name="Line 262"/>
            <p:cNvSpPr>
              <a:spLocks noChangeShapeType="1"/>
            </p:cNvSpPr>
            <p:nvPr/>
          </p:nvSpPr>
          <p:spPr bwMode="auto">
            <a:xfrm flipH="1">
              <a:off x="1324" y="2379"/>
              <a:ext cx="71" cy="25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1" name="Line 263"/>
            <p:cNvSpPr>
              <a:spLocks noChangeShapeType="1"/>
            </p:cNvSpPr>
            <p:nvPr/>
          </p:nvSpPr>
          <p:spPr bwMode="auto">
            <a:xfrm flipH="1">
              <a:off x="1211" y="2630"/>
              <a:ext cx="113" cy="37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2" name="Line 264"/>
            <p:cNvSpPr>
              <a:spLocks noChangeShapeType="1"/>
            </p:cNvSpPr>
            <p:nvPr/>
          </p:nvSpPr>
          <p:spPr bwMode="auto">
            <a:xfrm>
              <a:off x="1211" y="3004"/>
              <a:ext cx="261" cy="5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3" name="Line 265"/>
            <p:cNvSpPr>
              <a:spLocks noChangeShapeType="1"/>
            </p:cNvSpPr>
            <p:nvPr/>
          </p:nvSpPr>
          <p:spPr bwMode="auto">
            <a:xfrm flipV="1">
              <a:off x="1497" y="2036"/>
              <a:ext cx="4" cy="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4" name="Line 266"/>
            <p:cNvSpPr>
              <a:spLocks noChangeShapeType="1"/>
            </p:cNvSpPr>
            <p:nvPr/>
          </p:nvSpPr>
          <p:spPr bwMode="auto">
            <a:xfrm flipV="1">
              <a:off x="1472" y="2036"/>
              <a:ext cx="29" cy="102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85" name="Freeform 267"/>
            <p:cNvSpPr>
              <a:spLocks/>
            </p:cNvSpPr>
            <p:nvPr/>
          </p:nvSpPr>
          <p:spPr bwMode="auto">
            <a:xfrm>
              <a:off x="1472" y="3060"/>
              <a:ext cx="160" cy="8"/>
            </a:xfrm>
            <a:custGeom>
              <a:avLst/>
              <a:gdLst>
                <a:gd name="T0" fmla="*/ 0 w 1915"/>
                <a:gd name="T1" fmla="*/ 0 h 89"/>
                <a:gd name="T2" fmla="*/ 0 w 1915"/>
                <a:gd name="T3" fmla="*/ 0 h 89"/>
                <a:gd name="T4" fmla="*/ 0 w 1915"/>
                <a:gd name="T5" fmla="*/ 0 h 89"/>
                <a:gd name="T6" fmla="*/ 0 w 1915"/>
                <a:gd name="T7" fmla="*/ 0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5" h="89">
                  <a:moveTo>
                    <a:pt x="1915" y="0"/>
                  </a:moveTo>
                  <a:lnTo>
                    <a:pt x="0" y="13"/>
                  </a:lnTo>
                  <a:lnTo>
                    <a:pt x="848" y="89"/>
                  </a:lnTo>
                  <a:lnTo>
                    <a:pt x="191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86" name="Freeform 268"/>
            <p:cNvSpPr>
              <a:spLocks/>
            </p:cNvSpPr>
            <p:nvPr/>
          </p:nvSpPr>
          <p:spPr bwMode="auto">
            <a:xfrm>
              <a:off x="1472" y="3060"/>
              <a:ext cx="160" cy="8"/>
            </a:xfrm>
            <a:custGeom>
              <a:avLst/>
              <a:gdLst>
                <a:gd name="T0" fmla="*/ 0 w 1915"/>
                <a:gd name="T1" fmla="*/ 0 h 89"/>
                <a:gd name="T2" fmla="*/ 0 w 1915"/>
                <a:gd name="T3" fmla="*/ 0 h 89"/>
                <a:gd name="T4" fmla="*/ 0 w 1915"/>
                <a:gd name="T5" fmla="*/ 0 h 89"/>
                <a:gd name="T6" fmla="*/ 0 w 1915"/>
                <a:gd name="T7" fmla="*/ 0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5" h="89">
                  <a:moveTo>
                    <a:pt x="1915" y="0"/>
                  </a:moveTo>
                  <a:lnTo>
                    <a:pt x="0" y="13"/>
                  </a:lnTo>
                  <a:lnTo>
                    <a:pt x="848" y="89"/>
                  </a:lnTo>
                  <a:lnTo>
                    <a:pt x="191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87" name="Freeform 269"/>
            <p:cNvSpPr>
              <a:spLocks/>
            </p:cNvSpPr>
            <p:nvPr/>
          </p:nvSpPr>
          <p:spPr bwMode="auto">
            <a:xfrm>
              <a:off x="919" y="2821"/>
              <a:ext cx="292" cy="183"/>
            </a:xfrm>
            <a:custGeom>
              <a:avLst/>
              <a:gdLst>
                <a:gd name="T0" fmla="*/ 0 w 3503"/>
                <a:gd name="T1" fmla="*/ 0 h 2008"/>
                <a:gd name="T2" fmla="*/ 0 w 3503"/>
                <a:gd name="T3" fmla="*/ 0 h 2008"/>
                <a:gd name="T4" fmla="*/ 0 w 3503"/>
                <a:gd name="T5" fmla="*/ 0 h 2008"/>
                <a:gd name="T6" fmla="*/ 0 w 3503"/>
                <a:gd name="T7" fmla="*/ 0 h 20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3" h="2008">
                  <a:moveTo>
                    <a:pt x="0" y="0"/>
                  </a:moveTo>
                  <a:lnTo>
                    <a:pt x="1663" y="1155"/>
                  </a:lnTo>
                  <a:lnTo>
                    <a:pt x="3503" y="2008"/>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88" name="Freeform 270"/>
            <p:cNvSpPr>
              <a:spLocks/>
            </p:cNvSpPr>
            <p:nvPr/>
          </p:nvSpPr>
          <p:spPr bwMode="auto">
            <a:xfrm>
              <a:off x="919" y="2821"/>
              <a:ext cx="292" cy="183"/>
            </a:xfrm>
            <a:custGeom>
              <a:avLst/>
              <a:gdLst>
                <a:gd name="T0" fmla="*/ 0 w 3503"/>
                <a:gd name="T1" fmla="*/ 0 h 2008"/>
                <a:gd name="T2" fmla="*/ 0 w 3503"/>
                <a:gd name="T3" fmla="*/ 0 h 2008"/>
                <a:gd name="T4" fmla="*/ 0 w 3503"/>
                <a:gd name="T5" fmla="*/ 0 h 2008"/>
                <a:gd name="T6" fmla="*/ 0 w 3503"/>
                <a:gd name="T7" fmla="*/ 0 h 20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3" h="2008">
                  <a:moveTo>
                    <a:pt x="0" y="0"/>
                  </a:moveTo>
                  <a:lnTo>
                    <a:pt x="1663" y="1155"/>
                  </a:lnTo>
                  <a:lnTo>
                    <a:pt x="3503" y="2008"/>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89" name="Freeform 271"/>
            <p:cNvSpPr>
              <a:spLocks/>
            </p:cNvSpPr>
            <p:nvPr/>
          </p:nvSpPr>
          <p:spPr bwMode="auto">
            <a:xfrm>
              <a:off x="799" y="2692"/>
              <a:ext cx="412" cy="312"/>
            </a:xfrm>
            <a:custGeom>
              <a:avLst/>
              <a:gdLst>
                <a:gd name="T0" fmla="*/ 0 w 4936"/>
                <a:gd name="T1" fmla="*/ 0 h 3431"/>
                <a:gd name="T2" fmla="*/ 0 w 4936"/>
                <a:gd name="T3" fmla="*/ 0 h 3431"/>
                <a:gd name="T4" fmla="*/ 0 w 4936"/>
                <a:gd name="T5" fmla="*/ 0 h 3431"/>
                <a:gd name="T6" fmla="*/ 0 w 4936"/>
                <a:gd name="T7" fmla="*/ 0 h 34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36" h="3431">
                  <a:moveTo>
                    <a:pt x="0" y="0"/>
                  </a:moveTo>
                  <a:lnTo>
                    <a:pt x="1433" y="1423"/>
                  </a:lnTo>
                  <a:lnTo>
                    <a:pt x="4936" y="3431"/>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0" name="Freeform 272"/>
            <p:cNvSpPr>
              <a:spLocks/>
            </p:cNvSpPr>
            <p:nvPr/>
          </p:nvSpPr>
          <p:spPr bwMode="auto">
            <a:xfrm>
              <a:off x="799" y="2692"/>
              <a:ext cx="412" cy="312"/>
            </a:xfrm>
            <a:custGeom>
              <a:avLst/>
              <a:gdLst>
                <a:gd name="T0" fmla="*/ 0 w 4936"/>
                <a:gd name="T1" fmla="*/ 0 h 3431"/>
                <a:gd name="T2" fmla="*/ 0 w 4936"/>
                <a:gd name="T3" fmla="*/ 0 h 3431"/>
                <a:gd name="T4" fmla="*/ 0 w 4936"/>
                <a:gd name="T5" fmla="*/ 0 h 3431"/>
                <a:gd name="T6" fmla="*/ 0 w 4936"/>
                <a:gd name="T7" fmla="*/ 0 h 34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36" h="3431">
                  <a:moveTo>
                    <a:pt x="0" y="0"/>
                  </a:moveTo>
                  <a:lnTo>
                    <a:pt x="1433" y="1423"/>
                  </a:lnTo>
                  <a:lnTo>
                    <a:pt x="4936" y="3431"/>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1" name="Freeform 273"/>
            <p:cNvSpPr>
              <a:spLocks/>
            </p:cNvSpPr>
            <p:nvPr/>
          </p:nvSpPr>
          <p:spPr bwMode="auto">
            <a:xfrm>
              <a:off x="2118" y="2697"/>
              <a:ext cx="171" cy="166"/>
            </a:xfrm>
            <a:custGeom>
              <a:avLst/>
              <a:gdLst>
                <a:gd name="T0" fmla="*/ 0 w 2049"/>
                <a:gd name="T1" fmla="*/ 0 h 1832"/>
                <a:gd name="T2" fmla="*/ 0 w 2049"/>
                <a:gd name="T3" fmla="*/ 0 h 1832"/>
                <a:gd name="T4" fmla="*/ 0 w 2049"/>
                <a:gd name="T5" fmla="*/ 0 h 1832"/>
                <a:gd name="T6" fmla="*/ 0 w 2049"/>
                <a:gd name="T7" fmla="*/ 0 h 18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 h="1832">
                  <a:moveTo>
                    <a:pt x="2049" y="0"/>
                  </a:moveTo>
                  <a:lnTo>
                    <a:pt x="0" y="1832"/>
                  </a:lnTo>
                  <a:lnTo>
                    <a:pt x="608" y="1415"/>
                  </a:lnTo>
                  <a:lnTo>
                    <a:pt x="2049"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2" name="Freeform 274"/>
            <p:cNvSpPr>
              <a:spLocks/>
            </p:cNvSpPr>
            <p:nvPr/>
          </p:nvSpPr>
          <p:spPr bwMode="auto">
            <a:xfrm>
              <a:off x="2118" y="2697"/>
              <a:ext cx="171" cy="166"/>
            </a:xfrm>
            <a:custGeom>
              <a:avLst/>
              <a:gdLst>
                <a:gd name="T0" fmla="*/ 0 w 2049"/>
                <a:gd name="T1" fmla="*/ 0 h 1832"/>
                <a:gd name="T2" fmla="*/ 0 w 2049"/>
                <a:gd name="T3" fmla="*/ 0 h 1832"/>
                <a:gd name="T4" fmla="*/ 0 w 2049"/>
                <a:gd name="T5" fmla="*/ 0 h 1832"/>
                <a:gd name="T6" fmla="*/ 0 w 2049"/>
                <a:gd name="T7" fmla="*/ 0 h 18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9" h="1832">
                  <a:moveTo>
                    <a:pt x="2049" y="0"/>
                  </a:moveTo>
                  <a:lnTo>
                    <a:pt x="0" y="1832"/>
                  </a:lnTo>
                  <a:lnTo>
                    <a:pt x="608" y="1415"/>
                  </a:lnTo>
                  <a:lnTo>
                    <a:pt x="2049"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3" name="Freeform 275"/>
            <p:cNvSpPr>
              <a:spLocks/>
            </p:cNvSpPr>
            <p:nvPr/>
          </p:nvSpPr>
          <p:spPr bwMode="auto">
            <a:xfrm>
              <a:off x="774" y="2657"/>
              <a:ext cx="437" cy="347"/>
            </a:xfrm>
            <a:custGeom>
              <a:avLst/>
              <a:gdLst>
                <a:gd name="T0" fmla="*/ 0 w 5246"/>
                <a:gd name="T1" fmla="*/ 0 h 3813"/>
                <a:gd name="T2" fmla="*/ 0 w 5246"/>
                <a:gd name="T3" fmla="*/ 0 h 3813"/>
                <a:gd name="T4" fmla="*/ 0 w 5246"/>
                <a:gd name="T5" fmla="*/ 0 h 3813"/>
                <a:gd name="T6" fmla="*/ 0 w 5246"/>
                <a:gd name="T7" fmla="*/ 0 h 38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46" h="3813">
                  <a:moveTo>
                    <a:pt x="0" y="0"/>
                  </a:moveTo>
                  <a:lnTo>
                    <a:pt x="310" y="382"/>
                  </a:lnTo>
                  <a:lnTo>
                    <a:pt x="5246" y="3813"/>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4" name="Freeform 276"/>
            <p:cNvSpPr>
              <a:spLocks/>
            </p:cNvSpPr>
            <p:nvPr/>
          </p:nvSpPr>
          <p:spPr bwMode="auto">
            <a:xfrm>
              <a:off x="774" y="2657"/>
              <a:ext cx="437" cy="347"/>
            </a:xfrm>
            <a:custGeom>
              <a:avLst/>
              <a:gdLst>
                <a:gd name="T0" fmla="*/ 0 w 5246"/>
                <a:gd name="T1" fmla="*/ 0 h 3813"/>
                <a:gd name="T2" fmla="*/ 0 w 5246"/>
                <a:gd name="T3" fmla="*/ 0 h 3813"/>
                <a:gd name="T4" fmla="*/ 0 w 5246"/>
                <a:gd name="T5" fmla="*/ 0 h 3813"/>
                <a:gd name="T6" fmla="*/ 0 w 5246"/>
                <a:gd name="T7" fmla="*/ 0 h 38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46" h="3813">
                  <a:moveTo>
                    <a:pt x="0" y="0"/>
                  </a:moveTo>
                  <a:lnTo>
                    <a:pt x="310" y="382"/>
                  </a:lnTo>
                  <a:lnTo>
                    <a:pt x="5246" y="3813"/>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5" name="Freeform 277"/>
            <p:cNvSpPr>
              <a:spLocks/>
            </p:cNvSpPr>
            <p:nvPr/>
          </p:nvSpPr>
          <p:spPr bwMode="auto">
            <a:xfrm>
              <a:off x="1990" y="2644"/>
              <a:ext cx="299" cy="219"/>
            </a:xfrm>
            <a:custGeom>
              <a:avLst/>
              <a:gdLst>
                <a:gd name="T0" fmla="*/ 0 w 3585"/>
                <a:gd name="T1" fmla="*/ 0 h 2409"/>
                <a:gd name="T2" fmla="*/ 0 w 3585"/>
                <a:gd name="T3" fmla="*/ 0 h 2409"/>
                <a:gd name="T4" fmla="*/ 0 w 3585"/>
                <a:gd name="T5" fmla="*/ 0 h 2409"/>
                <a:gd name="T6" fmla="*/ 0 w 3585"/>
                <a:gd name="T7" fmla="*/ 0 h 24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85" h="2409">
                  <a:moveTo>
                    <a:pt x="0" y="0"/>
                  </a:moveTo>
                  <a:lnTo>
                    <a:pt x="1536" y="2409"/>
                  </a:lnTo>
                  <a:lnTo>
                    <a:pt x="3585" y="577"/>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6" name="Freeform 278"/>
            <p:cNvSpPr>
              <a:spLocks/>
            </p:cNvSpPr>
            <p:nvPr/>
          </p:nvSpPr>
          <p:spPr bwMode="auto">
            <a:xfrm>
              <a:off x="1990" y="2644"/>
              <a:ext cx="299" cy="219"/>
            </a:xfrm>
            <a:custGeom>
              <a:avLst/>
              <a:gdLst>
                <a:gd name="T0" fmla="*/ 0 w 3585"/>
                <a:gd name="T1" fmla="*/ 0 h 2409"/>
                <a:gd name="T2" fmla="*/ 0 w 3585"/>
                <a:gd name="T3" fmla="*/ 0 h 2409"/>
                <a:gd name="T4" fmla="*/ 0 w 3585"/>
                <a:gd name="T5" fmla="*/ 0 h 2409"/>
                <a:gd name="T6" fmla="*/ 0 w 3585"/>
                <a:gd name="T7" fmla="*/ 0 h 24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85" h="2409">
                  <a:moveTo>
                    <a:pt x="0" y="0"/>
                  </a:moveTo>
                  <a:lnTo>
                    <a:pt x="1536" y="2409"/>
                  </a:lnTo>
                  <a:lnTo>
                    <a:pt x="3585" y="577"/>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7" name="Freeform 279"/>
            <p:cNvSpPr>
              <a:spLocks/>
            </p:cNvSpPr>
            <p:nvPr/>
          </p:nvSpPr>
          <p:spPr bwMode="auto">
            <a:xfrm>
              <a:off x="774" y="2630"/>
              <a:ext cx="550" cy="374"/>
            </a:xfrm>
            <a:custGeom>
              <a:avLst/>
              <a:gdLst>
                <a:gd name="T0" fmla="*/ 0 w 6600"/>
                <a:gd name="T1" fmla="*/ 0 h 4108"/>
                <a:gd name="T2" fmla="*/ 0 w 6600"/>
                <a:gd name="T3" fmla="*/ 0 h 4108"/>
                <a:gd name="T4" fmla="*/ 0 w 6600"/>
                <a:gd name="T5" fmla="*/ 0 h 4108"/>
                <a:gd name="T6" fmla="*/ 0 w 6600"/>
                <a:gd name="T7" fmla="*/ 0 h 4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00" h="4108">
                  <a:moveTo>
                    <a:pt x="6600" y="0"/>
                  </a:moveTo>
                  <a:lnTo>
                    <a:pt x="0" y="295"/>
                  </a:lnTo>
                  <a:lnTo>
                    <a:pt x="5246" y="4108"/>
                  </a:lnTo>
                  <a:lnTo>
                    <a:pt x="660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8" name="Freeform 280"/>
            <p:cNvSpPr>
              <a:spLocks/>
            </p:cNvSpPr>
            <p:nvPr/>
          </p:nvSpPr>
          <p:spPr bwMode="auto">
            <a:xfrm>
              <a:off x="774" y="2630"/>
              <a:ext cx="550" cy="374"/>
            </a:xfrm>
            <a:custGeom>
              <a:avLst/>
              <a:gdLst>
                <a:gd name="T0" fmla="*/ 0 w 6600"/>
                <a:gd name="T1" fmla="*/ 0 h 4108"/>
                <a:gd name="T2" fmla="*/ 0 w 6600"/>
                <a:gd name="T3" fmla="*/ 0 h 4108"/>
                <a:gd name="T4" fmla="*/ 0 w 6600"/>
                <a:gd name="T5" fmla="*/ 0 h 4108"/>
                <a:gd name="T6" fmla="*/ 0 w 6600"/>
                <a:gd name="T7" fmla="*/ 0 h 41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00" h="4108">
                  <a:moveTo>
                    <a:pt x="6600" y="0"/>
                  </a:moveTo>
                  <a:lnTo>
                    <a:pt x="0" y="295"/>
                  </a:lnTo>
                  <a:lnTo>
                    <a:pt x="5246" y="4108"/>
                  </a:lnTo>
                  <a:lnTo>
                    <a:pt x="660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799" name="Freeform 281"/>
            <p:cNvSpPr>
              <a:spLocks/>
            </p:cNvSpPr>
            <p:nvPr/>
          </p:nvSpPr>
          <p:spPr bwMode="auto">
            <a:xfrm>
              <a:off x="1990" y="2547"/>
              <a:ext cx="396" cy="150"/>
            </a:xfrm>
            <a:custGeom>
              <a:avLst/>
              <a:gdLst>
                <a:gd name="T0" fmla="*/ 0 w 4756"/>
                <a:gd name="T1" fmla="*/ 0 h 1641"/>
                <a:gd name="T2" fmla="*/ 0 w 4756"/>
                <a:gd name="T3" fmla="*/ 0 h 1641"/>
                <a:gd name="T4" fmla="*/ 0 w 4756"/>
                <a:gd name="T5" fmla="*/ 0 h 1641"/>
                <a:gd name="T6" fmla="*/ 0 w 4756"/>
                <a:gd name="T7" fmla="*/ 0 h 1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56" h="1641">
                  <a:moveTo>
                    <a:pt x="4756" y="0"/>
                  </a:moveTo>
                  <a:lnTo>
                    <a:pt x="0" y="1064"/>
                  </a:lnTo>
                  <a:lnTo>
                    <a:pt x="3585" y="1641"/>
                  </a:lnTo>
                  <a:lnTo>
                    <a:pt x="4756"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0" name="Freeform 282"/>
            <p:cNvSpPr>
              <a:spLocks/>
            </p:cNvSpPr>
            <p:nvPr/>
          </p:nvSpPr>
          <p:spPr bwMode="auto">
            <a:xfrm>
              <a:off x="1990" y="2547"/>
              <a:ext cx="396" cy="150"/>
            </a:xfrm>
            <a:custGeom>
              <a:avLst/>
              <a:gdLst>
                <a:gd name="T0" fmla="*/ 0 w 4756"/>
                <a:gd name="T1" fmla="*/ 0 h 1641"/>
                <a:gd name="T2" fmla="*/ 0 w 4756"/>
                <a:gd name="T3" fmla="*/ 0 h 1641"/>
                <a:gd name="T4" fmla="*/ 0 w 4756"/>
                <a:gd name="T5" fmla="*/ 0 h 1641"/>
                <a:gd name="T6" fmla="*/ 0 w 4756"/>
                <a:gd name="T7" fmla="*/ 0 h 1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56" h="1641">
                  <a:moveTo>
                    <a:pt x="4756" y="0"/>
                  </a:moveTo>
                  <a:lnTo>
                    <a:pt x="0" y="1064"/>
                  </a:lnTo>
                  <a:lnTo>
                    <a:pt x="3585" y="1641"/>
                  </a:lnTo>
                  <a:lnTo>
                    <a:pt x="4756"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1" name="Freeform 283"/>
            <p:cNvSpPr>
              <a:spLocks/>
            </p:cNvSpPr>
            <p:nvPr/>
          </p:nvSpPr>
          <p:spPr bwMode="auto">
            <a:xfrm>
              <a:off x="1857" y="2424"/>
              <a:ext cx="529" cy="220"/>
            </a:xfrm>
            <a:custGeom>
              <a:avLst/>
              <a:gdLst>
                <a:gd name="T0" fmla="*/ 0 w 6348"/>
                <a:gd name="T1" fmla="*/ 0 h 2427"/>
                <a:gd name="T2" fmla="*/ 0 w 6348"/>
                <a:gd name="T3" fmla="*/ 0 h 2427"/>
                <a:gd name="T4" fmla="*/ 0 w 6348"/>
                <a:gd name="T5" fmla="*/ 0 h 2427"/>
                <a:gd name="T6" fmla="*/ 0 w 6348"/>
                <a:gd name="T7" fmla="*/ 0 h 2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48" h="2427">
                  <a:moveTo>
                    <a:pt x="0" y="0"/>
                  </a:moveTo>
                  <a:lnTo>
                    <a:pt x="1592" y="2427"/>
                  </a:lnTo>
                  <a:lnTo>
                    <a:pt x="6348" y="1363"/>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2" name="Freeform 284"/>
            <p:cNvSpPr>
              <a:spLocks/>
            </p:cNvSpPr>
            <p:nvPr/>
          </p:nvSpPr>
          <p:spPr bwMode="auto">
            <a:xfrm>
              <a:off x="1857" y="2424"/>
              <a:ext cx="529" cy="220"/>
            </a:xfrm>
            <a:custGeom>
              <a:avLst/>
              <a:gdLst>
                <a:gd name="T0" fmla="*/ 0 w 6348"/>
                <a:gd name="T1" fmla="*/ 0 h 2427"/>
                <a:gd name="T2" fmla="*/ 0 w 6348"/>
                <a:gd name="T3" fmla="*/ 0 h 2427"/>
                <a:gd name="T4" fmla="*/ 0 w 6348"/>
                <a:gd name="T5" fmla="*/ 0 h 2427"/>
                <a:gd name="T6" fmla="*/ 0 w 6348"/>
                <a:gd name="T7" fmla="*/ 0 h 2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48" h="2427">
                  <a:moveTo>
                    <a:pt x="0" y="0"/>
                  </a:moveTo>
                  <a:lnTo>
                    <a:pt x="1592" y="2427"/>
                  </a:lnTo>
                  <a:lnTo>
                    <a:pt x="6348" y="1363"/>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3" name="Freeform 285"/>
            <p:cNvSpPr>
              <a:spLocks/>
            </p:cNvSpPr>
            <p:nvPr/>
          </p:nvSpPr>
          <p:spPr bwMode="auto">
            <a:xfrm>
              <a:off x="774" y="2379"/>
              <a:ext cx="621" cy="278"/>
            </a:xfrm>
            <a:custGeom>
              <a:avLst/>
              <a:gdLst>
                <a:gd name="T0" fmla="*/ 0 w 7462"/>
                <a:gd name="T1" fmla="*/ 0 h 3059"/>
                <a:gd name="T2" fmla="*/ 0 w 7462"/>
                <a:gd name="T3" fmla="*/ 0 h 3059"/>
                <a:gd name="T4" fmla="*/ 0 w 7462"/>
                <a:gd name="T5" fmla="*/ 0 h 3059"/>
                <a:gd name="T6" fmla="*/ 0 w 7462"/>
                <a:gd name="T7" fmla="*/ 0 h 30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62" h="3059">
                  <a:moveTo>
                    <a:pt x="7462" y="0"/>
                  </a:moveTo>
                  <a:lnTo>
                    <a:pt x="0" y="3059"/>
                  </a:lnTo>
                  <a:lnTo>
                    <a:pt x="6600" y="2764"/>
                  </a:lnTo>
                  <a:lnTo>
                    <a:pt x="7462"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4" name="Freeform 286"/>
            <p:cNvSpPr>
              <a:spLocks/>
            </p:cNvSpPr>
            <p:nvPr/>
          </p:nvSpPr>
          <p:spPr bwMode="auto">
            <a:xfrm>
              <a:off x="774" y="2379"/>
              <a:ext cx="621" cy="278"/>
            </a:xfrm>
            <a:custGeom>
              <a:avLst/>
              <a:gdLst>
                <a:gd name="T0" fmla="*/ 0 w 7462"/>
                <a:gd name="T1" fmla="*/ 0 h 3059"/>
                <a:gd name="T2" fmla="*/ 0 w 7462"/>
                <a:gd name="T3" fmla="*/ 0 h 3059"/>
                <a:gd name="T4" fmla="*/ 0 w 7462"/>
                <a:gd name="T5" fmla="*/ 0 h 3059"/>
                <a:gd name="T6" fmla="*/ 0 w 7462"/>
                <a:gd name="T7" fmla="*/ 0 h 30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62" h="3059">
                  <a:moveTo>
                    <a:pt x="7462" y="0"/>
                  </a:moveTo>
                  <a:lnTo>
                    <a:pt x="0" y="3059"/>
                  </a:lnTo>
                  <a:lnTo>
                    <a:pt x="6600" y="2764"/>
                  </a:lnTo>
                  <a:lnTo>
                    <a:pt x="7462"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5" name="Freeform 287"/>
            <p:cNvSpPr>
              <a:spLocks/>
            </p:cNvSpPr>
            <p:nvPr/>
          </p:nvSpPr>
          <p:spPr bwMode="auto">
            <a:xfrm>
              <a:off x="1857" y="2382"/>
              <a:ext cx="601" cy="165"/>
            </a:xfrm>
            <a:custGeom>
              <a:avLst/>
              <a:gdLst>
                <a:gd name="T0" fmla="*/ 0 w 7213"/>
                <a:gd name="T1" fmla="*/ 0 h 1815"/>
                <a:gd name="T2" fmla="*/ 0 w 7213"/>
                <a:gd name="T3" fmla="*/ 0 h 1815"/>
                <a:gd name="T4" fmla="*/ 0 w 7213"/>
                <a:gd name="T5" fmla="*/ 0 h 1815"/>
                <a:gd name="T6" fmla="*/ 0 w 7213"/>
                <a:gd name="T7" fmla="*/ 0 h 18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3" h="1815">
                  <a:moveTo>
                    <a:pt x="7213" y="0"/>
                  </a:moveTo>
                  <a:lnTo>
                    <a:pt x="0" y="452"/>
                  </a:lnTo>
                  <a:lnTo>
                    <a:pt x="6348" y="1815"/>
                  </a:lnTo>
                  <a:lnTo>
                    <a:pt x="7213"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6" name="Freeform 288"/>
            <p:cNvSpPr>
              <a:spLocks/>
            </p:cNvSpPr>
            <p:nvPr/>
          </p:nvSpPr>
          <p:spPr bwMode="auto">
            <a:xfrm>
              <a:off x="1857" y="2382"/>
              <a:ext cx="601" cy="165"/>
            </a:xfrm>
            <a:custGeom>
              <a:avLst/>
              <a:gdLst>
                <a:gd name="T0" fmla="*/ 0 w 7213"/>
                <a:gd name="T1" fmla="*/ 0 h 1815"/>
                <a:gd name="T2" fmla="*/ 0 w 7213"/>
                <a:gd name="T3" fmla="*/ 0 h 1815"/>
                <a:gd name="T4" fmla="*/ 0 w 7213"/>
                <a:gd name="T5" fmla="*/ 0 h 1815"/>
                <a:gd name="T6" fmla="*/ 0 w 7213"/>
                <a:gd name="T7" fmla="*/ 0 h 18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3" h="1815">
                  <a:moveTo>
                    <a:pt x="7213" y="0"/>
                  </a:moveTo>
                  <a:lnTo>
                    <a:pt x="0" y="452"/>
                  </a:lnTo>
                  <a:lnTo>
                    <a:pt x="6348" y="1815"/>
                  </a:lnTo>
                  <a:lnTo>
                    <a:pt x="7213"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7" name="Freeform 289"/>
            <p:cNvSpPr>
              <a:spLocks/>
            </p:cNvSpPr>
            <p:nvPr/>
          </p:nvSpPr>
          <p:spPr bwMode="auto">
            <a:xfrm>
              <a:off x="1857" y="2206"/>
              <a:ext cx="646" cy="218"/>
            </a:xfrm>
            <a:custGeom>
              <a:avLst/>
              <a:gdLst>
                <a:gd name="T0" fmla="*/ 0 w 7745"/>
                <a:gd name="T1" fmla="*/ 0 h 2388"/>
                <a:gd name="T2" fmla="*/ 0 w 7745"/>
                <a:gd name="T3" fmla="*/ 0 h 2388"/>
                <a:gd name="T4" fmla="*/ 0 w 7745"/>
                <a:gd name="T5" fmla="*/ 0 h 2388"/>
                <a:gd name="T6" fmla="*/ 0 w 7745"/>
                <a:gd name="T7" fmla="*/ 0 h 2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45" h="2388">
                  <a:moveTo>
                    <a:pt x="7745" y="0"/>
                  </a:moveTo>
                  <a:lnTo>
                    <a:pt x="0" y="2388"/>
                  </a:lnTo>
                  <a:lnTo>
                    <a:pt x="7213" y="1936"/>
                  </a:lnTo>
                  <a:lnTo>
                    <a:pt x="774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8" name="Freeform 290"/>
            <p:cNvSpPr>
              <a:spLocks/>
            </p:cNvSpPr>
            <p:nvPr/>
          </p:nvSpPr>
          <p:spPr bwMode="auto">
            <a:xfrm>
              <a:off x="1857" y="2206"/>
              <a:ext cx="646" cy="218"/>
            </a:xfrm>
            <a:custGeom>
              <a:avLst/>
              <a:gdLst>
                <a:gd name="T0" fmla="*/ 0 w 7745"/>
                <a:gd name="T1" fmla="*/ 0 h 2388"/>
                <a:gd name="T2" fmla="*/ 0 w 7745"/>
                <a:gd name="T3" fmla="*/ 0 h 2388"/>
                <a:gd name="T4" fmla="*/ 0 w 7745"/>
                <a:gd name="T5" fmla="*/ 0 h 2388"/>
                <a:gd name="T6" fmla="*/ 0 w 7745"/>
                <a:gd name="T7" fmla="*/ 0 h 2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45" h="2388">
                  <a:moveTo>
                    <a:pt x="7745" y="0"/>
                  </a:moveTo>
                  <a:lnTo>
                    <a:pt x="0" y="2388"/>
                  </a:lnTo>
                  <a:lnTo>
                    <a:pt x="7213" y="1936"/>
                  </a:lnTo>
                  <a:lnTo>
                    <a:pt x="774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09" name="Freeform 291"/>
            <p:cNvSpPr>
              <a:spLocks/>
            </p:cNvSpPr>
            <p:nvPr/>
          </p:nvSpPr>
          <p:spPr bwMode="auto">
            <a:xfrm>
              <a:off x="1857" y="2187"/>
              <a:ext cx="649" cy="237"/>
            </a:xfrm>
            <a:custGeom>
              <a:avLst/>
              <a:gdLst>
                <a:gd name="T0" fmla="*/ 0 w 7782"/>
                <a:gd name="T1" fmla="*/ 0 h 2602"/>
                <a:gd name="T2" fmla="*/ 0 w 7782"/>
                <a:gd name="T3" fmla="*/ 0 h 2602"/>
                <a:gd name="T4" fmla="*/ 0 w 7782"/>
                <a:gd name="T5" fmla="*/ 0 h 2602"/>
                <a:gd name="T6" fmla="*/ 0 w 7782"/>
                <a:gd name="T7" fmla="*/ 0 h 26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82" h="2602">
                  <a:moveTo>
                    <a:pt x="7782" y="0"/>
                  </a:moveTo>
                  <a:lnTo>
                    <a:pt x="0" y="2602"/>
                  </a:lnTo>
                  <a:lnTo>
                    <a:pt x="7745" y="214"/>
                  </a:lnTo>
                  <a:lnTo>
                    <a:pt x="7782"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0" name="Freeform 292"/>
            <p:cNvSpPr>
              <a:spLocks/>
            </p:cNvSpPr>
            <p:nvPr/>
          </p:nvSpPr>
          <p:spPr bwMode="auto">
            <a:xfrm>
              <a:off x="1857" y="2187"/>
              <a:ext cx="649" cy="237"/>
            </a:xfrm>
            <a:custGeom>
              <a:avLst/>
              <a:gdLst>
                <a:gd name="T0" fmla="*/ 0 w 7782"/>
                <a:gd name="T1" fmla="*/ 0 h 2602"/>
                <a:gd name="T2" fmla="*/ 0 w 7782"/>
                <a:gd name="T3" fmla="*/ 0 h 2602"/>
                <a:gd name="T4" fmla="*/ 0 w 7782"/>
                <a:gd name="T5" fmla="*/ 0 h 2602"/>
                <a:gd name="T6" fmla="*/ 0 w 7782"/>
                <a:gd name="T7" fmla="*/ 0 h 26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82" h="2602">
                  <a:moveTo>
                    <a:pt x="7782" y="0"/>
                  </a:moveTo>
                  <a:lnTo>
                    <a:pt x="0" y="2602"/>
                  </a:lnTo>
                  <a:lnTo>
                    <a:pt x="7745" y="214"/>
                  </a:lnTo>
                  <a:lnTo>
                    <a:pt x="7782"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1" name="Freeform 293"/>
            <p:cNvSpPr>
              <a:spLocks/>
            </p:cNvSpPr>
            <p:nvPr/>
          </p:nvSpPr>
          <p:spPr bwMode="auto">
            <a:xfrm>
              <a:off x="1472" y="2072"/>
              <a:ext cx="173" cy="989"/>
            </a:xfrm>
            <a:custGeom>
              <a:avLst/>
              <a:gdLst>
                <a:gd name="T0" fmla="*/ 0 w 2078"/>
                <a:gd name="T1" fmla="*/ 0 h 10881"/>
                <a:gd name="T2" fmla="*/ 0 w 2078"/>
                <a:gd name="T3" fmla="*/ 0 h 10881"/>
                <a:gd name="T4" fmla="*/ 0 w 2078"/>
                <a:gd name="T5" fmla="*/ 0 h 10881"/>
                <a:gd name="T6" fmla="*/ 0 w 2078"/>
                <a:gd name="T7" fmla="*/ 0 h 108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0881">
                  <a:moveTo>
                    <a:pt x="2078" y="0"/>
                  </a:moveTo>
                  <a:lnTo>
                    <a:pt x="0" y="10881"/>
                  </a:lnTo>
                  <a:lnTo>
                    <a:pt x="1915" y="10868"/>
                  </a:lnTo>
                  <a:lnTo>
                    <a:pt x="2078"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2" name="Freeform 294"/>
            <p:cNvSpPr>
              <a:spLocks/>
            </p:cNvSpPr>
            <p:nvPr/>
          </p:nvSpPr>
          <p:spPr bwMode="auto">
            <a:xfrm>
              <a:off x="1472" y="2072"/>
              <a:ext cx="173" cy="989"/>
            </a:xfrm>
            <a:custGeom>
              <a:avLst/>
              <a:gdLst>
                <a:gd name="T0" fmla="*/ 0 w 2078"/>
                <a:gd name="T1" fmla="*/ 0 h 10881"/>
                <a:gd name="T2" fmla="*/ 0 w 2078"/>
                <a:gd name="T3" fmla="*/ 0 h 10881"/>
                <a:gd name="T4" fmla="*/ 0 w 2078"/>
                <a:gd name="T5" fmla="*/ 0 h 10881"/>
                <a:gd name="T6" fmla="*/ 0 w 2078"/>
                <a:gd name="T7" fmla="*/ 0 h 108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0881">
                  <a:moveTo>
                    <a:pt x="2078" y="0"/>
                  </a:moveTo>
                  <a:lnTo>
                    <a:pt x="0" y="10881"/>
                  </a:lnTo>
                  <a:lnTo>
                    <a:pt x="1915" y="10868"/>
                  </a:lnTo>
                  <a:lnTo>
                    <a:pt x="2078"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3" name="Freeform 295"/>
            <p:cNvSpPr>
              <a:spLocks/>
            </p:cNvSpPr>
            <p:nvPr/>
          </p:nvSpPr>
          <p:spPr bwMode="auto">
            <a:xfrm>
              <a:off x="1662" y="2059"/>
              <a:ext cx="844" cy="365"/>
            </a:xfrm>
            <a:custGeom>
              <a:avLst/>
              <a:gdLst>
                <a:gd name="T0" fmla="*/ 0 w 10121"/>
                <a:gd name="T1" fmla="*/ 0 h 4009"/>
                <a:gd name="T2" fmla="*/ 0 w 10121"/>
                <a:gd name="T3" fmla="*/ 0 h 4009"/>
                <a:gd name="T4" fmla="*/ 0 w 10121"/>
                <a:gd name="T5" fmla="*/ 0 h 4009"/>
                <a:gd name="T6" fmla="*/ 0 w 10121"/>
                <a:gd name="T7" fmla="*/ 0 h 40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4009">
                  <a:moveTo>
                    <a:pt x="0" y="0"/>
                  </a:moveTo>
                  <a:lnTo>
                    <a:pt x="2339" y="4009"/>
                  </a:lnTo>
                  <a:lnTo>
                    <a:pt x="10121" y="1407"/>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4" name="Freeform 296"/>
            <p:cNvSpPr>
              <a:spLocks/>
            </p:cNvSpPr>
            <p:nvPr/>
          </p:nvSpPr>
          <p:spPr bwMode="auto">
            <a:xfrm>
              <a:off x="1662" y="2059"/>
              <a:ext cx="844" cy="365"/>
            </a:xfrm>
            <a:custGeom>
              <a:avLst/>
              <a:gdLst>
                <a:gd name="T0" fmla="*/ 0 w 10121"/>
                <a:gd name="T1" fmla="*/ 0 h 4009"/>
                <a:gd name="T2" fmla="*/ 0 w 10121"/>
                <a:gd name="T3" fmla="*/ 0 h 4009"/>
                <a:gd name="T4" fmla="*/ 0 w 10121"/>
                <a:gd name="T5" fmla="*/ 0 h 4009"/>
                <a:gd name="T6" fmla="*/ 0 w 10121"/>
                <a:gd name="T7" fmla="*/ 0 h 40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4009">
                  <a:moveTo>
                    <a:pt x="0" y="0"/>
                  </a:moveTo>
                  <a:lnTo>
                    <a:pt x="2339" y="4009"/>
                  </a:lnTo>
                  <a:lnTo>
                    <a:pt x="10121" y="1407"/>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5" name="Freeform 297"/>
            <p:cNvSpPr>
              <a:spLocks/>
            </p:cNvSpPr>
            <p:nvPr/>
          </p:nvSpPr>
          <p:spPr bwMode="auto">
            <a:xfrm>
              <a:off x="1662" y="2037"/>
              <a:ext cx="844" cy="150"/>
            </a:xfrm>
            <a:custGeom>
              <a:avLst/>
              <a:gdLst>
                <a:gd name="T0" fmla="*/ 0 w 10121"/>
                <a:gd name="T1" fmla="*/ 0 h 1645"/>
                <a:gd name="T2" fmla="*/ 0 w 10121"/>
                <a:gd name="T3" fmla="*/ 0 h 1645"/>
                <a:gd name="T4" fmla="*/ 0 w 10121"/>
                <a:gd name="T5" fmla="*/ 0 h 1645"/>
                <a:gd name="T6" fmla="*/ 0 w 10121"/>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1645">
                  <a:moveTo>
                    <a:pt x="416" y="0"/>
                  </a:moveTo>
                  <a:lnTo>
                    <a:pt x="0" y="238"/>
                  </a:lnTo>
                  <a:lnTo>
                    <a:pt x="10121" y="1645"/>
                  </a:lnTo>
                  <a:lnTo>
                    <a:pt x="416"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6" name="Freeform 298"/>
            <p:cNvSpPr>
              <a:spLocks/>
            </p:cNvSpPr>
            <p:nvPr/>
          </p:nvSpPr>
          <p:spPr bwMode="auto">
            <a:xfrm>
              <a:off x="1662" y="2037"/>
              <a:ext cx="844" cy="150"/>
            </a:xfrm>
            <a:custGeom>
              <a:avLst/>
              <a:gdLst>
                <a:gd name="T0" fmla="*/ 0 w 10121"/>
                <a:gd name="T1" fmla="*/ 0 h 1645"/>
                <a:gd name="T2" fmla="*/ 0 w 10121"/>
                <a:gd name="T3" fmla="*/ 0 h 1645"/>
                <a:gd name="T4" fmla="*/ 0 w 10121"/>
                <a:gd name="T5" fmla="*/ 0 h 1645"/>
                <a:gd name="T6" fmla="*/ 0 w 10121"/>
                <a:gd name="T7" fmla="*/ 0 h 1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21" h="1645">
                  <a:moveTo>
                    <a:pt x="416" y="0"/>
                  </a:moveTo>
                  <a:lnTo>
                    <a:pt x="0" y="238"/>
                  </a:lnTo>
                  <a:lnTo>
                    <a:pt x="10121" y="1645"/>
                  </a:lnTo>
                  <a:lnTo>
                    <a:pt x="416"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7" name="Freeform 299"/>
            <p:cNvSpPr>
              <a:spLocks/>
            </p:cNvSpPr>
            <p:nvPr/>
          </p:nvSpPr>
          <p:spPr bwMode="auto">
            <a:xfrm>
              <a:off x="774" y="2036"/>
              <a:ext cx="723" cy="621"/>
            </a:xfrm>
            <a:custGeom>
              <a:avLst/>
              <a:gdLst>
                <a:gd name="T0" fmla="*/ 0 w 8687"/>
                <a:gd name="T1" fmla="*/ 0 h 6831"/>
                <a:gd name="T2" fmla="*/ 0 w 8687"/>
                <a:gd name="T3" fmla="*/ 0 h 6831"/>
                <a:gd name="T4" fmla="*/ 0 w 8687"/>
                <a:gd name="T5" fmla="*/ 0 h 6831"/>
                <a:gd name="T6" fmla="*/ 0 w 8687"/>
                <a:gd name="T7" fmla="*/ 0 h 68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87" h="6831">
                  <a:moveTo>
                    <a:pt x="8687" y="0"/>
                  </a:moveTo>
                  <a:lnTo>
                    <a:pt x="0" y="6831"/>
                  </a:lnTo>
                  <a:lnTo>
                    <a:pt x="7462" y="3772"/>
                  </a:lnTo>
                  <a:lnTo>
                    <a:pt x="8687"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8" name="Freeform 300"/>
            <p:cNvSpPr>
              <a:spLocks/>
            </p:cNvSpPr>
            <p:nvPr/>
          </p:nvSpPr>
          <p:spPr bwMode="auto">
            <a:xfrm>
              <a:off x="774" y="2036"/>
              <a:ext cx="723" cy="621"/>
            </a:xfrm>
            <a:custGeom>
              <a:avLst/>
              <a:gdLst>
                <a:gd name="T0" fmla="*/ 0 w 8687"/>
                <a:gd name="T1" fmla="*/ 0 h 6831"/>
                <a:gd name="T2" fmla="*/ 0 w 8687"/>
                <a:gd name="T3" fmla="*/ 0 h 6831"/>
                <a:gd name="T4" fmla="*/ 0 w 8687"/>
                <a:gd name="T5" fmla="*/ 0 h 6831"/>
                <a:gd name="T6" fmla="*/ 0 w 8687"/>
                <a:gd name="T7" fmla="*/ 0 h 68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87" h="6831">
                  <a:moveTo>
                    <a:pt x="8687" y="0"/>
                  </a:moveTo>
                  <a:lnTo>
                    <a:pt x="0" y="6831"/>
                  </a:lnTo>
                  <a:lnTo>
                    <a:pt x="7462" y="3772"/>
                  </a:lnTo>
                  <a:lnTo>
                    <a:pt x="8687"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19" name="Freeform 301"/>
            <p:cNvSpPr>
              <a:spLocks/>
            </p:cNvSpPr>
            <p:nvPr/>
          </p:nvSpPr>
          <p:spPr bwMode="auto">
            <a:xfrm>
              <a:off x="1501" y="2033"/>
              <a:ext cx="196" cy="26"/>
            </a:xfrm>
            <a:custGeom>
              <a:avLst/>
              <a:gdLst>
                <a:gd name="T0" fmla="*/ 0 w 2350"/>
                <a:gd name="T1" fmla="*/ 0 h 286"/>
                <a:gd name="T2" fmla="*/ 0 w 2350"/>
                <a:gd name="T3" fmla="*/ 0 h 286"/>
                <a:gd name="T4" fmla="*/ 0 w 2350"/>
                <a:gd name="T5" fmla="*/ 0 h 286"/>
                <a:gd name="T6" fmla="*/ 0 w 2350"/>
                <a:gd name="T7" fmla="*/ 0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286">
                  <a:moveTo>
                    <a:pt x="0" y="0"/>
                  </a:moveTo>
                  <a:lnTo>
                    <a:pt x="1934" y="286"/>
                  </a:lnTo>
                  <a:lnTo>
                    <a:pt x="2350" y="48"/>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0" name="Freeform 302"/>
            <p:cNvSpPr>
              <a:spLocks/>
            </p:cNvSpPr>
            <p:nvPr/>
          </p:nvSpPr>
          <p:spPr bwMode="auto">
            <a:xfrm>
              <a:off x="1501" y="2033"/>
              <a:ext cx="196" cy="26"/>
            </a:xfrm>
            <a:custGeom>
              <a:avLst/>
              <a:gdLst>
                <a:gd name="T0" fmla="*/ 0 w 2350"/>
                <a:gd name="T1" fmla="*/ 0 h 286"/>
                <a:gd name="T2" fmla="*/ 0 w 2350"/>
                <a:gd name="T3" fmla="*/ 0 h 286"/>
                <a:gd name="T4" fmla="*/ 0 w 2350"/>
                <a:gd name="T5" fmla="*/ 0 h 286"/>
                <a:gd name="T6" fmla="*/ 0 w 2350"/>
                <a:gd name="T7" fmla="*/ 0 h 2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286">
                  <a:moveTo>
                    <a:pt x="0" y="0"/>
                  </a:moveTo>
                  <a:lnTo>
                    <a:pt x="1934" y="286"/>
                  </a:lnTo>
                  <a:lnTo>
                    <a:pt x="2350" y="48"/>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1" name="Freeform 303"/>
            <p:cNvSpPr>
              <a:spLocks/>
            </p:cNvSpPr>
            <p:nvPr/>
          </p:nvSpPr>
          <p:spPr bwMode="auto">
            <a:xfrm>
              <a:off x="1501" y="2033"/>
              <a:ext cx="161" cy="39"/>
            </a:xfrm>
            <a:custGeom>
              <a:avLst/>
              <a:gdLst>
                <a:gd name="T0" fmla="*/ 0 w 1934"/>
                <a:gd name="T1" fmla="*/ 0 h 429"/>
                <a:gd name="T2" fmla="*/ 0 w 1934"/>
                <a:gd name="T3" fmla="*/ 0 h 429"/>
                <a:gd name="T4" fmla="*/ 0 w 1934"/>
                <a:gd name="T5" fmla="*/ 0 h 429"/>
                <a:gd name="T6" fmla="*/ 0 w 1934"/>
                <a:gd name="T7" fmla="*/ 0 h 4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4" h="429">
                  <a:moveTo>
                    <a:pt x="0" y="0"/>
                  </a:moveTo>
                  <a:lnTo>
                    <a:pt x="1733" y="429"/>
                  </a:lnTo>
                  <a:lnTo>
                    <a:pt x="1934" y="286"/>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2" name="Freeform 304"/>
            <p:cNvSpPr>
              <a:spLocks/>
            </p:cNvSpPr>
            <p:nvPr/>
          </p:nvSpPr>
          <p:spPr bwMode="auto">
            <a:xfrm>
              <a:off x="1501" y="2033"/>
              <a:ext cx="161" cy="39"/>
            </a:xfrm>
            <a:custGeom>
              <a:avLst/>
              <a:gdLst>
                <a:gd name="T0" fmla="*/ 0 w 1934"/>
                <a:gd name="T1" fmla="*/ 0 h 429"/>
                <a:gd name="T2" fmla="*/ 0 w 1934"/>
                <a:gd name="T3" fmla="*/ 0 h 429"/>
                <a:gd name="T4" fmla="*/ 0 w 1934"/>
                <a:gd name="T5" fmla="*/ 0 h 429"/>
                <a:gd name="T6" fmla="*/ 0 w 1934"/>
                <a:gd name="T7" fmla="*/ 0 h 4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34" h="429">
                  <a:moveTo>
                    <a:pt x="0" y="0"/>
                  </a:moveTo>
                  <a:lnTo>
                    <a:pt x="1733" y="429"/>
                  </a:lnTo>
                  <a:lnTo>
                    <a:pt x="1934" y="286"/>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3" name="Freeform 305"/>
            <p:cNvSpPr>
              <a:spLocks/>
            </p:cNvSpPr>
            <p:nvPr/>
          </p:nvSpPr>
          <p:spPr bwMode="auto">
            <a:xfrm>
              <a:off x="1472" y="2033"/>
              <a:ext cx="173" cy="1028"/>
            </a:xfrm>
            <a:custGeom>
              <a:avLst/>
              <a:gdLst>
                <a:gd name="T0" fmla="*/ 0 w 2078"/>
                <a:gd name="T1" fmla="*/ 0 h 11310"/>
                <a:gd name="T2" fmla="*/ 0 w 2078"/>
                <a:gd name="T3" fmla="*/ 0 h 11310"/>
                <a:gd name="T4" fmla="*/ 0 w 2078"/>
                <a:gd name="T5" fmla="*/ 0 h 11310"/>
                <a:gd name="T6" fmla="*/ 0 w 2078"/>
                <a:gd name="T7" fmla="*/ 0 h 113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1310">
                  <a:moveTo>
                    <a:pt x="345" y="0"/>
                  </a:moveTo>
                  <a:lnTo>
                    <a:pt x="0" y="11310"/>
                  </a:lnTo>
                  <a:lnTo>
                    <a:pt x="2078" y="429"/>
                  </a:lnTo>
                  <a:lnTo>
                    <a:pt x="34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4" name="Freeform 306"/>
            <p:cNvSpPr>
              <a:spLocks/>
            </p:cNvSpPr>
            <p:nvPr/>
          </p:nvSpPr>
          <p:spPr bwMode="auto">
            <a:xfrm>
              <a:off x="1472" y="2033"/>
              <a:ext cx="173" cy="1028"/>
            </a:xfrm>
            <a:custGeom>
              <a:avLst/>
              <a:gdLst>
                <a:gd name="T0" fmla="*/ 0 w 2078"/>
                <a:gd name="T1" fmla="*/ 0 h 11310"/>
                <a:gd name="T2" fmla="*/ 0 w 2078"/>
                <a:gd name="T3" fmla="*/ 0 h 11310"/>
                <a:gd name="T4" fmla="*/ 0 w 2078"/>
                <a:gd name="T5" fmla="*/ 0 h 11310"/>
                <a:gd name="T6" fmla="*/ 0 w 2078"/>
                <a:gd name="T7" fmla="*/ 0 h 113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8" h="11310">
                  <a:moveTo>
                    <a:pt x="345" y="0"/>
                  </a:moveTo>
                  <a:lnTo>
                    <a:pt x="0" y="11310"/>
                  </a:lnTo>
                  <a:lnTo>
                    <a:pt x="2078" y="429"/>
                  </a:lnTo>
                  <a:lnTo>
                    <a:pt x="34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5" name="Freeform 307"/>
            <p:cNvSpPr>
              <a:spLocks/>
            </p:cNvSpPr>
            <p:nvPr/>
          </p:nvSpPr>
          <p:spPr bwMode="auto">
            <a:xfrm>
              <a:off x="1501" y="2029"/>
              <a:ext cx="196" cy="8"/>
            </a:xfrm>
            <a:custGeom>
              <a:avLst/>
              <a:gdLst>
                <a:gd name="T0" fmla="*/ 0 w 2350"/>
                <a:gd name="T1" fmla="*/ 0 h 91"/>
                <a:gd name="T2" fmla="*/ 0 w 2350"/>
                <a:gd name="T3" fmla="*/ 0 h 91"/>
                <a:gd name="T4" fmla="*/ 0 w 2350"/>
                <a:gd name="T5" fmla="*/ 0 h 91"/>
                <a:gd name="T6" fmla="*/ 0 w 2350"/>
                <a:gd name="T7" fmla="*/ 0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91">
                  <a:moveTo>
                    <a:pt x="56" y="0"/>
                  </a:moveTo>
                  <a:lnTo>
                    <a:pt x="0" y="43"/>
                  </a:lnTo>
                  <a:lnTo>
                    <a:pt x="2350" y="91"/>
                  </a:lnTo>
                  <a:lnTo>
                    <a:pt x="56"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6" name="Freeform 308"/>
            <p:cNvSpPr>
              <a:spLocks/>
            </p:cNvSpPr>
            <p:nvPr/>
          </p:nvSpPr>
          <p:spPr bwMode="auto">
            <a:xfrm>
              <a:off x="1501" y="2029"/>
              <a:ext cx="196" cy="8"/>
            </a:xfrm>
            <a:custGeom>
              <a:avLst/>
              <a:gdLst>
                <a:gd name="T0" fmla="*/ 0 w 2350"/>
                <a:gd name="T1" fmla="*/ 0 h 91"/>
                <a:gd name="T2" fmla="*/ 0 w 2350"/>
                <a:gd name="T3" fmla="*/ 0 h 91"/>
                <a:gd name="T4" fmla="*/ 0 w 2350"/>
                <a:gd name="T5" fmla="*/ 0 h 91"/>
                <a:gd name="T6" fmla="*/ 0 w 2350"/>
                <a:gd name="T7" fmla="*/ 0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0" h="91">
                  <a:moveTo>
                    <a:pt x="56" y="0"/>
                  </a:moveTo>
                  <a:lnTo>
                    <a:pt x="0" y="43"/>
                  </a:lnTo>
                  <a:lnTo>
                    <a:pt x="2350" y="91"/>
                  </a:lnTo>
                  <a:lnTo>
                    <a:pt x="56"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7" name="Freeform 309"/>
            <p:cNvSpPr>
              <a:spLocks/>
            </p:cNvSpPr>
            <p:nvPr/>
          </p:nvSpPr>
          <p:spPr bwMode="auto">
            <a:xfrm>
              <a:off x="1506" y="1975"/>
              <a:ext cx="191" cy="62"/>
            </a:xfrm>
            <a:custGeom>
              <a:avLst/>
              <a:gdLst>
                <a:gd name="T0" fmla="*/ 0 w 2294"/>
                <a:gd name="T1" fmla="*/ 0 h 691"/>
                <a:gd name="T2" fmla="*/ 0 w 2294"/>
                <a:gd name="T3" fmla="*/ 0 h 691"/>
                <a:gd name="T4" fmla="*/ 0 w 2294"/>
                <a:gd name="T5" fmla="*/ 0 h 691"/>
                <a:gd name="T6" fmla="*/ 0 w 2294"/>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4" h="691">
                  <a:moveTo>
                    <a:pt x="2210" y="0"/>
                  </a:moveTo>
                  <a:lnTo>
                    <a:pt x="0" y="600"/>
                  </a:lnTo>
                  <a:lnTo>
                    <a:pt x="2294" y="691"/>
                  </a:lnTo>
                  <a:lnTo>
                    <a:pt x="221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8" name="Freeform 310"/>
            <p:cNvSpPr>
              <a:spLocks/>
            </p:cNvSpPr>
            <p:nvPr/>
          </p:nvSpPr>
          <p:spPr bwMode="auto">
            <a:xfrm>
              <a:off x="1506" y="1975"/>
              <a:ext cx="191" cy="62"/>
            </a:xfrm>
            <a:custGeom>
              <a:avLst/>
              <a:gdLst>
                <a:gd name="T0" fmla="*/ 0 w 2294"/>
                <a:gd name="T1" fmla="*/ 0 h 691"/>
                <a:gd name="T2" fmla="*/ 0 w 2294"/>
                <a:gd name="T3" fmla="*/ 0 h 691"/>
                <a:gd name="T4" fmla="*/ 0 w 2294"/>
                <a:gd name="T5" fmla="*/ 0 h 691"/>
                <a:gd name="T6" fmla="*/ 0 w 2294"/>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4" h="691">
                  <a:moveTo>
                    <a:pt x="2210" y="0"/>
                  </a:moveTo>
                  <a:lnTo>
                    <a:pt x="0" y="600"/>
                  </a:lnTo>
                  <a:lnTo>
                    <a:pt x="2294" y="691"/>
                  </a:lnTo>
                  <a:lnTo>
                    <a:pt x="221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29" name="Freeform 311"/>
            <p:cNvSpPr>
              <a:spLocks/>
            </p:cNvSpPr>
            <p:nvPr/>
          </p:nvSpPr>
          <p:spPr bwMode="auto">
            <a:xfrm>
              <a:off x="1506" y="1965"/>
              <a:ext cx="190" cy="64"/>
            </a:xfrm>
            <a:custGeom>
              <a:avLst/>
              <a:gdLst>
                <a:gd name="T0" fmla="*/ 0 w 2282"/>
                <a:gd name="T1" fmla="*/ 0 h 708"/>
                <a:gd name="T2" fmla="*/ 0 w 2282"/>
                <a:gd name="T3" fmla="*/ 0 h 708"/>
                <a:gd name="T4" fmla="*/ 0 w 2282"/>
                <a:gd name="T5" fmla="*/ 0 h 708"/>
                <a:gd name="T6" fmla="*/ 0 w 2282"/>
                <a:gd name="T7" fmla="*/ 0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2" h="708">
                  <a:moveTo>
                    <a:pt x="2282" y="0"/>
                  </a:moveTo>
                  <a:lnTo>
                    <a:pt x="0" y="708"/>
                  </a:lnTo>
                  <a:lnTo>
                    <a:pt x="2210" y="108"/>
                  </a:lnTo>
                  <a:lnTo>
                    <a:pt x="2282"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0" name="Freeform 312"/>
            <p:cNvSpPr>
              <a:spLocks/>
            </p:cNvSpPr>
            <p:nvPr/>
          </p:nvSpPr>
          <p:spPr bwMode="auto">
            <a:xfrm>
              <a:off x="1506" y="1965"/>
              <a:ext cx="190" cy="64"/>
            </a:xfrm>
            <a:custGeom>
              <a:avLst/>
              <a:gdLst>
                <a:gd name="T0" fmla="*/ 0 w 2282"/>
                <a:gd name="T1" fmla="*/ 0 h 708"/>
                <a:gd name="T2" fmla="*/ 0 w 2282"/>
                <a:gd name="T3" fmla="*/ 0 h 708"/>
                <a:gd name="T4" fmla="*/ 0 w 2282"/>
                <a:gd name="T5" fmla="*/ 0 h 708"/>
                <a:gd name="T6" fmla="*/ 0 w 2282"/>
                <a:gd name="T7" fmla="*/ 0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2" h="708">
                  <a:moveTo>
                    <a:pt x="2282" y="0"/>
                  </a:moveTo>
                  <a:lnTo>
                    <a:pt x="0" y="708"/>
                  </a:lnTo>
                  <a:lnTo>
                    <a:pt x="2210" y="108"/>
                  </a:lnTo>
                  <a:lnTo>
                    <a:pt x="2282"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1" name="Freeform 313"/>
            <p:cNvSpPr>
              <a:spLocks/>
            </p:cNvSpPr>
            <p:nvPr/>
          </p:nvSpPr>
          <p:spPr bwMode="auto">
            <a:xfrm>
              <a:off x="1460" y="1963"/>
              <a:ext cx="236" cy="66"/>
            </a:xfrm>
            <a:custGeom>
              <a:avLst/>
              <a:gdLst>
                <a:gd name="T0" fmla="*/ 0 w 2835"/>
                <a:gd name="T1" fmla="*/ 0 h 726"/>
                <a:gd name="T2" fmla="*/ 0 w 2835"/>
                <a:gd name="T3" fmla="*/ 0 h 726"/>
                <a:gd name="T4" fmla="*/ 0 w 2835"/>
                <a:gd name="T5" fmla="*/ 0 h 726"/>
                <a:gd name="T6" fmla="*/ 0 w 2835"/>
                <a:gd name="T7" fmla="*/ 0 h 7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726">
                  <a:moveTo>
                    <a:pt x="0" y="0"/>
                  </a:moveTo>
                  <a:lnTo>
                    <a:pt x="553" y="726"/>
                  </a:lnTo>
                  <a:lnTo>
                    <a:pt x="2835" y="18"/>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2" name="Freeform 314"/>
            <p:cNvSpPr>
              <a:spLocks/>
            </p:cNvSpPr>
            <p:nvPr/>
          </p:nvSpPr>
          <p:spPr bwMode="auto">
            <a:xfrm>
              <a:off x="1460" y="1963"/>
              <a:ext cx="236" cy="66"/>
            </a:xfrm>
            <a:custGeom>
              <a:avLst/>
              <a:gdLst>
                <a:gd name="T0" fmla="*/ 0 w 2835"/>
                <a:gd name="T1" fmla="*/ 0 h 726"/>
                <a:gd name="T2" fmla="*/ 0 w 2835"/>
                <a:gd name="T3" fmla="*/ 0 h 726"/>
                <a:gd name="T4" fmla="*/ 0 w 2835"/>
                <a:gd name="T5" fmla="*/ 0 h 726"/>
                <a:gd name="T6" fmla="*/ 0 w 2835"/>
                <a:gd name="T7" fmla="*/ 0 h 7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726">
                  <a:moveTo>
                    <a:pt x="0" y="0"/>
                  </a:moveTo>
                  <a:lnTo>
                    <a:pt x="553" y="726"/>
                  </a:lnTo>
                  <a:lnTo>
                    <a:pt x="2835" y="18"/>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3" name="Freeform 315"/>
            <p:cNvSpPr>
              <a:spLocks/>
            </p:cNvSpPr>
            <p:nvPr/>
          </p:nvSpPr>
          <p:spPr bwMode="auto">
            <a:xfrm>
              <a:off x="1690" y="1962"/>
              <a:ext cx="30" cy="13"/>
            </a:xfrm>
            <a:custGeom>
              <a:avLst/>
              <a:gdLst>
                <a:gd name="T0" fmla="*/ 0 w 360"/>
                <a:gd name="T1" fmla="*/ 0 h 140"/>
                <a:gd name="T2" fmla="*/ 0 w 360"/>
                <a:gd name="T3" fmla="*/ 0 h 140"/>
                <a:gd name="T4" fmla="*/ 0 w 360"/>
                <a:gd name="T5" fmla="*/ 0 h 140"/>
                <a:gd name="T6" fmla="*/ 0 w 360"/>
                <a:gd name="T7" fmla="*/ 0 h 1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0" h="140">
                  <a:moveTo>
                    <a:pt x="360" y="0"/>
                  </a:moveTo>
                  <a:lnTo>
                    <a:pt x="72" y="32"/>
                  </a:lnTo>
                  <a:lnTo>
                    <a:pt x="0" y="140"/>
                  </a:lnTo>
                  <a:lnTo>
                    <a:pt x="36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4" name="Freeform 316"/>
            <p:cNvSpPr>
              <a:spLocks/>
            </p:cNvSpPr>
            <p:nvPr/>
          </p:nvSpPr>
          <p:spPr bwMode="auto">
            <a:xfrm>
              <a:off x="1690" y="1962"/>
              <a:ext cx="30" cy="13"/>
            </a:xfrm>
            <a:custGeom>
              <a:avLst/>
              <a:gdLst>
                <a:gd name="T0" fmla="*/ 0 w 360"/>
                <a:gd name="T1" fmla="*/ 0 h 140"/>
                <a:gd name="T2" fmla="*/ 0 w 360"/>
                <a:gd name="T3" fmla="*/ 0 h 140"/>
                <a:gd name="T4" fmla="*/ 0 w 360"/>
                <a:gd name="T5" fmla="*/ 0 h 140"/>
                <a:gd name="T6" fmla="*/ 0 w 360"/>
                <a:gd name="T7" fmla="*/ 0 h 1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0" h="140">
                  <a:moveTo>
                    <a:pt x="360" y="0"/>
                  </a:moveTo>
                  <a:lnTo>
                    <a:pt x="72" y="32"/>
                  </a:lnTo>
                  <a:lnTo>
                    <a:pt x="0" y="140"/>
                  </a:lnTo>
                  <a:lnTo>
                    <a:pt x="36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5" name="Freeform 317"/>
            <p:cNvSpPr>
              <a:spLocks/>
            </p:cNvSpPr>
            <p:nvPr/>
          </p:nvSpPr>
          <p:spPr bwMode="auto">
            <a:xfrm>
              <a:off x="1696" y="1959"/>
              <a:ext cx="24" cy="6"/>
            </a:xfrm>
            <a:custGeom>
              <a:avLst/>
              <a:gdLst>
                <a:gd name="T0" fmla="*/ 0 w 288"/>
                <a:gd name="T1" fmla="*/ 0 h 60"/>
                <a:gd name="T2" fmla="*/ 0 w 288"/>
                <a:gd name="T3" fmla="*/ 0 h 60"/>
                <a:gd name="T4" fmla="*/ 0 w 288"/>
                <a:gd name="T5" fmla="*/ 0 h 60"/>
                <a:gd name="T6" fmla="*/ 0 w 288"/>
                <a:gd name="T7" fmla="*/ 0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60">
                  <a:moveTo>
                    <a:pt x="125" y="0"/>
                  </a:moveTo>
                  <a:lnTo>
                    <a:pt x="0" y="60"/>
                  </a:lnTo>
                  <a:lnTo>
                    <a:pt x="288" y="28"/>
                  </a:lnTo>
                  <a:lnTo>
                    <a:pt x="12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6" name="Freeform 318"/>
            <p:cNvSpPr>
              <a:spLocks/>
            </p:cNvSpPr>
            <p:nvPr/>
          </p:nvSpPr>
          <p:spPr bwMode="auto">
            <a:xfrm>
              <a:off x="1696" y="1959"/>
              <a:ext cx="24" cy="6"/>
            </a:xfrm>
            <a:custGeom>
              <a:avLst/>
              <a:gdLst>
                <a:gd name="T0" fmla="*/ 0 w 288"/>
                <a:gd name="T1" fmla="*/ 0 h 60"/>
                <a:gd name="T2" fmla="*/ 0 w 288"/>
                <a:gd name="T3" fmla="*/ 0 h 60"/>
                <a:gd name="T4" fmla="*/ 0 w 288"/>
                <a:gd name="T5" fmla="*/ 0 h 60"/>
                <a:gd name="T6" fmla="*/ 0 w 288"/>
                <a:gd name="T7" fmla="*/ 0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8" h="60">
                  <a:moveTo>
                    <a:pt x="125" y="0"/>
                  </a:moveTo>
                  <a:lnTo>
                    <a:pt x="0" y="60"/>
                  </a:lnTo>
                  <a:lnTo>
                    <a:pt x="288" y="28"/>
                  </a:lnTo>
                  <a:lnTo>
                    <a:pt x="12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7" name="Freeform 319"/>
            <p:cNvSpPr>
              <a:spLocks/>
            </p:cNvSpPr>
            <p:nvPr/>
          </p:nvSpPr>
          <p:spPr bwMode="auto">
            <a:xfrm>
              <a:off x="1460" y="1957"/>
              <a:ext cx="236" cy="8"/>
            </a:xfrm>
            <a:custGeom>
              <a:avLst/>
              <a:gdLst>
                <a:gd name="T0" fmla="*/ 0 w 2835"/>
                <a:gd name="T1" fmla="*/ 0 h 81"/>
                <a:gd name="T2" fmla="*/ 0 w 2835"/>
                <a:gd name="T3" fmla="*/ 0 h 81"/>
                <a:gd name="T4" fmla="*/ 0 w 2835"/>
                <a:gd name="T5" fmla="*/ 0 h 81"/>
                <a:gd name="T6" fmla="*/ 0 w 2835"/>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81">
                  <a:moveTo>
                    <a:pt x="188" y="0"/>
                  </a:moveTo>
                  <a:lnTo>
                    <a:pt x="0" y="63"/>
                  </a:lnTo>
                  <a:lnTo>
                    <a:pt x="2835" y="81"/>
                  </a:lnTo>
                  <a:lnTo>
                    <a:pt x="188"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8" name="Freeform 320"/>
            <p:cNvSpPr>
              <a:spLocks/>
            </p:cNvSpPr>
            <p:nvPr/>
          </p:nvSpPr>
          <p:spPr bwMode="auto">
            <a:xfrm>
              <a:off x="1460" y="1957"/>
              <a:ext cx="236" cy="8"/>
            </a:xfrm>
            <a:custGeom>
              <a:avLst/>
              <a:gdLst>
                <a:gd name="T0" fmla="*/ 0 w 2835"/>
                <a:gd name="T1" fmla="*/ 0 h 81"/>
                <a:gd name="T2" fmla="*/ 0 w 2835"/>
                <a:gd name="T3" fmla="*/ 0 h 81"/>
                <a:gd name="T4" fmla="*/ 0 w 2835"/>
                <a:gd name="T5" fmla="*/ 0 h 81"/>
                <a:gd name="T6" fmla="*/ 0 w 2835"/>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35" h="81">
                  <a:moveTo>
                    <a:pt x="188" y="0"/>
                  </a:moveTo>
                  <a:lnTo>
                    <a:pt x="0" y="63"/>
                  </a:lnTo>
                  <a:lnTo>
                    <a:pt x="2835" y="81"/>
                  </a:lnTo>
                  <a:lnTo>
                    <a:pt x="188"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39" name="Freeform 321"/>
            <p:cNvSpPr>
              <a:spLocks/>
            </p:cNvSpPr>
            <p:nvPr/>
          </p:nvSpPr>
          <p:spPr bwMode="auto">
            <a:xfrm>
              <a:off x="1475" y="1939"/>
              <a:ext cx="221" cy="26"/>
            </a:xfrm>
            <a:custGeom>
              <a:avLst/>
              <a:gdLst>
                <a:gd name="T0" fmla="*/ 0 w 2647"/>
                <a:gd name="T1" fmla="*/ 0 h 285"/>
                <a:gd name="T2" fmla="*/ 0 w 2647"/>
                <a:gd name="T3" fmla="*/ 0 h 285"/>
                <a:gd name="T4" fmla="*/ 0 w 2647"/>
                <a:gd name="T5" fmla="*/ 0 h 285"/>
                <a:gd name="T6" fmla="*/ 0 w 2647"/>
                <a:gd name="T7" fmla="*/ 0 h 2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47" h="285">
                  <a:moveTo>
                    <a:pt x="2571" y="0"/>
                  </a:moveTo>
                  <a:lnTo>
                    <a:pt x="0" y="204"/>
                  </a:lnTo>
                  <a:lnTo>
                    <a:pt x="2647" y="285"/>
                  </a:lnTo>
                  <a:lnTo>
                    <a:pt x="2571"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0" name="Freeform 322"/>
            <p:cNvSpPr>
              <a:spLocks/>
            </p:cNvSpPr>
            <p:nvPr/>
          </p:nvSpPr>
          <p:spPr bwMode="auto">
            <a:xfrm>
              <a:off x="1475" y="1939"/>
              <a:ext cx="221" cy="26"/>
            </a:xfrm>
            <a:custGeom>
              <a:avLst/>
              <a:gdLst>
                <a:gd name="T0" fmla="*/ 0 w 2647"/>
                <a:gd name="T1" fmla="*/ 0 h 285"/>
                <a:gd name="T2" fmla="*/ 0 w 2647"/>
                <a:gd name="T3" fmla="*/ 0 h 285"/>
                <a:gd name="T4" fmla="*/ 0 w 2647"/>
                <a:gd name="T5" fmla="*/ 0 h 285"/>
                <a:gd name="T6" fmla="*/ 0 w 2647"/>
                <a:gd name="T7" fmla="*/ 0 h 2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47" h="285">
                  <a:moveTo>
                    <a:pt x="2571" y="0"/>
                  </a:moveTo>
                  <a:lnTo>
                    <a:pt x="0" y="204"/>
                  </a:lnTo>
                  <a:lnTo>
                    <a:pt x="2647" y="285"/>
                  </a:lnTo>
                  <a:lnTo>
                    <a:pt x="2571"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1" name="Freeform 323"/>
            <p:cNvSpPr>
              <a:spLocks/>
            </p:cNvSpPr>
            <p:nvPr/>
          </p:nvSpPr>
          <p:spPr bwMode="auto">
            <a:xfrm>
              <a:off x="1475" y="1921"/>
              <a:ext cx="215" cy="36"/>
            </a:xfrm>
            <a:custGeom>
              <a:avLst/>
              <a:gdLst>
                <a:gd name="T0" fmla="*/ 0 w 2571"/>
                <a:gd name="T1" fmla="*/ 0 h 398"/>
                <a:gd name="T2" fmla="*/ 0 w 2571"/>
                <a:gd name="T3" fmla="*/ 0 h 398"/>
                <a:gd name="T4" fmla="*/ 0 w 2571"/>
                <a:gd name="T5" fmla="*/ 0 h 398"/>
                <a:gd name="T6" fmla="*/ 0 w 2571"/>
                <a:gd name="T7" fmla="*/ 0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71" h="398">
                  <a:moveTo>
                    <a:pt x="204" y="0"/>
                  </a:moveTo>
                  <a:lnTo>
                    <a:pt x="0" y="398"/>
                  </a:lnTo>
                  <a:lnTo>
                    <a:pt x="2571" y="194"/>
                  </a:lnTo>
                  <a:lnTo>
                    <a:pt x="204"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2" name="Freeform 324"/>
            <p:cNvSpPr>
              <a:spLocks/>
            </p:cNvSpPr>
            <p:nvPr/>
          </p:nvSpPr>
          <p:spPr bwMode="auto">
            <a:xfrm>
              <a:off x="1475" y="1921"/>
              <a:ext cx="215" cy="36"/>
            </a:xfrm>
            <a:custGeom>
              <a:avLst/>
              <a:gdLst>
                <a:gd name="T0" fmla="*/ 0 w 2571"/>
                <a:gd name="T1" fmla="*/ 0 h 398"/>
                <a:gd name="T2" fmla="*/ 0 w 2571"/>
                <a:gd name="T3" fmla="*/ 0 h 398"/>
                <a:gd name="T4" fmla="*/ 0 w 2571"/>
                <a:gd name="T5" fmla="*/ 0 h 398"/>
                <a:gd name="T6" fmla="*/ 0 w 2571"/>
                <a:gd name="T7" fmla="*/ 0 h 3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71" h="398">
                  <a:moveTo>
                    <a:pt x="204" y="0"/>
                  </a:moveTo>
                  <a:lnTo>
                    <a:pt x="0" y="398"/>
                  </a:lnTo>
                  <a:lnTo>
                    <a:pt x="2571" y="194"/>
                  </a:lnTo>
                  <a:lnTo>
                    <a:pt x="204"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3" name="Freeform 325"/>
            <p:cNvSpPr>
              <a:spLocks/>
            </p:cNvSpPr>
            <p:nvPr/>
          </p:nvSpPr>
          <p:spPr bwMode="auto">
            <a:xfrm>
              <a:off x="1492" y="1910"/>
              <a:ext cx="198" cy="29"/>
            </a:xfrm>
            <a:custGeom>
              <a:avLst/>
              <a:gdLst>
                <a:gd name="T0" fmla="*/ 0 w 2367"/>
                <a:gd name="T1" fmla="*/ 0 h 322"/>
                <a:gd name="T2" fmla="*/ 0 w 2367"/>
                <a:gd name="T3" fmla="*/ 0 h 322"/>
                <a:gd name="T4" fmla="*/ 0 w 2367"/>
                <a:gd name="T5" fmla="*/ 0 h 322"/>
                <a:gd name="T6" fmla="*/ 0 w 2367"/>
                <a:gd name="T7" fmla="*/ 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7" h="322">
                  <a:moveTo>
                    <a:pt x="98" y="0"/>
                  </a:moveTo>
                  <a:lnTo>
                    <a:pt x="0" y="128"/>
                  </a:lnTo>
                  <a:lnTo>
                    <a:pt x="2367" y="322"/>
                  </a:lnTo>
                  <a:lnTo>
                    <a:pt x="98"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4" name="Freeform 326"/>
            <p:cNvSpPr>
              <a:spLocks/>
            </p:cNvSpPr>
            <p:nvPr/>
          </p:nvSpPr>
          <p:spPr bwMode="auto">
            <a:xfrm>
              <a:off x="1492" y="1910"/>
              <a:ext cx="198" cy="29"/>
            </a:xfrm>
            <a:custGeom>
              <a:avLst/>
              <a:gdLst>
                <a:gd name="T0" fmla="*/ 0 w 2367"/>
                <a:gd name="T1" fmla="*/ 0 h 322"/>
                <a:gd name="T2" fmla="*/ 0 w 2367"/>
                <a:gd name="T3" fmla="*/ 0 h 322"/>
                <a:gd name="T4" fmla="*/ 0 w 2367"/>
                <a:gd name="T5" fmla="*/ 0 h 322"/>
                <a:gd name="T6" fmla="*/ 0 w 2367"/>
                <a:gd name="T7" fmla="*/ 0 h 3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7" h="322">
                  <a:moveTo>
                    <a:pt x="98" y="0"/>
                  </a:moveTo>
                  <a:lnTo>
                    <a:pt x="0" y="128"/>
                  </a:lnTo>
                  <a:lnTo>
                    <a:pt x="2367" y="322"/>
                  </a:lnTo>
                  <a:lnTo>
                    <a:pt x="98"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5" name="Freeform 327"/>
            <p:cNvSpPr>
              <a:spLocks/>
            </p:cNvSpPr>
            <p:nvPr/>
          </p:nvSpPr>
          <p:spPr bwMode="auto">
            <a:xfrm>
              <a:off x="1500" y="1904"/>
              <a:ext cx="213" cy="35"/>
            </a:xfrm>
            <a:custGeom>
              <a:avLst/>
              <a:gdLst>
                <a:gd name="T0" fmla="*/ 0 w 2551"/>
                <a:gd name="T1" fmla="*/ 0 h 388"/>
                <a:gd name="T2" fmla="*/ 0 w 2551"/>
                <a:gd name="T3" fmla="*/ 0 h 388"/>
                <a:gd name="T4" fmla="*/ 0 w 2551"/>
                <a:gd name="T5" fmla="*/ 0 h 388"/>
                <a:gd name="T6" fmla="*/ 0 w 2551"/>
                <a:gd name="T7" fmla="*/ 0 h 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388">
                  <a:moveTo>
                    <a:pt x="2551" y="0"/>
                  </a:moveTo>
                  <a:lnTo>
                    <a:pt x="0" y="66"/>
                  </a:lnTo>
                  <a:lnTo>
                    <a:pt x="2269" y="388"/>
                  </a:lnTo>
                  <a:lnTo>
                    <a:pt x="2551"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6" name="Freeform 328"/>
            <p:cNvSpPr>
              <a:spLocks/>
            </p:cNvSpPr>
            <p:nvPr/>
          </p:nvSpPr>
          <p:spPr bwMode="auto">
            <a:xfrm>
              <a:off x="1500" y="1904"/>
              <a:ext cx="213" cy="35"/>
            </a:xfrm>
            <a:custGeom>
              <a:avLst/>
              <a:gdLst>
                <a:gd name="T0" fmla="*/ 0 w 2551"/>
                <a:gd name="T1" fmla="*/ 0 h 388"/>
                <a:gd name="T2" fmla="*/ 0 w 2551"/>
                <a:gd name="T3" fmla="*/ 0 h 388"/>
                <a:gd name="T4" fmla="*/ 0 w 2551"/>
                <a:gd name="T5" fmla="*/ 0 h 388"/>
                <a:gd name="T6" fmla="*/ 0 w 2551"/>
                <a:gd name="T7" fmla="*/ 0 h 3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388">
                  <a:moveTo>
                    <a:pt x="2551" y="0"/>
                  </a:moveTo>
                  <a:lnTo>
                    <a:pt x="0" y="66"/>
                  </a:lnTo>
                  <a:lnTo>
                    <a:pt x="2269" y="388"/>
                  </a:lnTo>
                  <a:lnTo>
                    <a:pt x="2551"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7" name="Freeform 329"/>
            <p:cNvSpPr>
              <a:spLocks/>
            </p:cNvSpPr>
            <p:nvPr/>
          </p:nvSpPr>
          <p:spPr bwMode="auto">
            <a:xfrm>
              <a:off x="1500" y="1888"/>
              <a:ext cx="213" cy="22"/>
            </a:xfrm>
            <a:custGeom>
              <a:avLst/>
              <a:gdLst>
                <a:gd name="T0" fmla="*/ 0 w 2551"/>
                <a:gd name="T1" fmla="*/ 0 h 237"/>
                <a:gd name="T2" fmla="*/ 0 w 2551"/>
                <a:gd name="T3" fmla="*/ 0 h 237"/>
                <a:gd name="T4" fmla="*/ 0 w 2551"/>
                <a:gd name="T5" fmla="*/ 0 h 237"/>
                <a:gd name="T6" fmla="*/ 0 w 2551"/>
                <a:gd name="T7" fmla="*/ 0 h 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237">
                  <a:moveTo>
                    <a:pt x="2330" y="0"/>
                  </a:moveTo>
                  <a:lnTo>
                    <a:pt x="0" y="237"/>
                  </a:lnTo>
                  <a:lnTo>
                    <a:pt x="2551" y="171"/>
                  </a:lnTo>
                  <a:lnTo>
                    <a:pt x="233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8" name="Freeform 330"/>
            <p:cNvSpPr>
              <a:spLocks/>
            </p:cNvSpPr>
            <p:nvPr/>
          </p:nvSpPr>
          <p:spPr bwMode="auto">
            <a:xfrm>
              <a:off x="1500" y="1888"/>
              <a:ext cx="213" cy="22"/>
            </a:xfrm>
            <a:custGeom>
              <a:avLst/>
              <a:gdLst>
                <a:gd name="T0" fmla="*/ 0 w 2551"/>
                <a:gd name="T1" fmla="*/ 0 h 237"/>
                <a:gd name="T2" fmla="*/ 0 w 2551"/>
                <a:gd name="T3" fmla="*/ 0 h 237"/>
                <a:gd name="T4" fmla="*/ 0 w 2551"/>
                <a:gd name="T5" fmla="*/ 0 h 237"/>
                <a:gd name="T6" fmla="*/ 0 w 2551"/>
                <a:gd name="T7" fmla="*/ 0 h 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51" h="237">
                  <a:moveTo>
                    <a:pt x="2330" y="0"/>
                  </a:moveTo>
                  <a:lnTo>
                    <a:pt x="0" y="237"/>
                  </a:lnTo>
                  <a:lnTo>
                    <a:pt x="2551" y="171"/>
                  </a:lnTo>
                  <a:lnTo>
                    <a:pt x="233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49" name="Freeform 331"/>
            <p:cNvSpPr>
              <a:spLocks/>
            </p:cNvSpPr>
            <p:nvPr/>
          </p:nvSpPr>
          <p:spPr bwMode="auto">
            <a:xfrm>
              <a:off x="1500" y="1877"/>
              <a:ext cx="195" cy="33"/>
            </a:xfrm>
            <a:custGeom>
              <a:avLst/>
              <a:gdLst>
                <a:gd name="T0" fmla="*/ 0 w 2330"/>
                <a:gd name="T1" fmla="*/ 0 h 364"/>
                <a:gd name="T2" fmla="*/ 0 w 2330"/>
                <a:gd name="T3" fmla="*/ 0 h 364"/>
                <a:gd name="T4" fmla="*/ 0 w 2330"/>
                <a:gd name="T5" fmla="*/ 0 h 364"/>
                <a:gd name="T6" fmla="*/ 0 w 2330"/>
                <a:gd name="T7" fmla="*/ 0 h 3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0" h="364">
                  <a:moveTo>
                    <a:pt x="75" y="0"/>
                  </a:moveTo>
                  <a:lnTo>
                    <a:pt x="0" y="364"/>
                  </a:lnTo>
                  <a:lnTo>
                    <a:pt x="2330" y="127"/>
                  </a:lnTo>
                  <a:lnTo>
                    <a:pt x="7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0" name="Freeform 332"/>
            <p:cNvSpPr>
              <a:spLocks/>
            </p:cNvSpPr>
            <p:nvPr/>
          </p:nvSpPr>
          <p:spPr bwMode="auto">
            <a:xfrm>
              <a:off x="1500" y="1877"/>
              <a:ext cx="195" cy="33"/>
            </a:xfrm>
            <a:custGeom>
              <a:avLst/>
              <a:gdLst>
                <a:gd name="T0" fmla="*/ 0 w 2330"/>
                <a:gd name="T1" fmla="*/ 0 h 364"/>
                <a:gd name="T2" fmla="*/ 0 w 2330"/>
                <a:gd name="T3" fmla="*/ 0 h 364"/>
                <a:gd name="T4" fmla="*/ 0 w 2330"/>
                <a:gd name="T5" fmla="*/ 0 h 364"/>
                <a:gd name="T6" fmla="*/ 0 w 2330"/>
                <a:gd name="T7" fmla="*/ 0 h 3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0" h="364">
                  <a:moveTo>
                    <a:pt x="75" y="0"/>
                  </a:moveTo>
                  <a:lnTo>
                    <a:pt x="0" y="364"/>
                  </a:lnTo>
                  <a:lnTo>
                    <a:pt x="2330" y="127"/>
                  </a:lnTo>
                  <a:lnTo>
                    <a:pt x="7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1" name="Freeform 333"/>
            <p:cNvSpPr>
              <a:spLocks/>
            </p:cNvSpPr>
            <p:nvPr/>
          </p:nvSpPr>
          <p:spPr bwMode="auto">
            <a:xfrm>
              <a:off x="1507" y="1875"/>
              <a:ext cx="188" cy="13"/>
            </a:xfrm>
            <a:custGeom>
              <a:avLst/>
              <a:gdLst>
                <a:gd name="T0" fmla="*/ 0 w 2255"/>
                <a:gd name="T1" fmla="*/ 0 h 144"/>
                <a:gd name="T2" fmla="*/ 0 w 2255"/>
                <a:gd name="T3" fmla="*/ 0 h 144"/>
                <a:gd name="T4" fmla="*/ 0 w 2255"/>
                <a:gd name="T5" fmla="*/ 0 h 144"/>
                <a:gd name="T6" fmla="*/ 0 w 2255"/>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55" h="144">
                  <a:moveTo>
                    <a:pt x="1925" y="0"/>
                  </a:moveTo>
                  <a:lnTo>
                    <a:pt x="0" y="17"/>
                  </a:lnTo>
                  <a:lnTo>
                    <a:pt x="2255" y="144"/>
                  </a:lnTo>
                  <a:lnTo>
                    <a:pt x="1925"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2" name="Freeform 334"/>
            <p:cNvSpPr>
              <a:spLocks/>
            </p:cNvSpPr>
            <p:nvPr/>
          </p:nvSpPr>
          <p:spPr bwMode="auto">
            <a:xfrm>
              <a:off x="1507" y="1875"/>
              <a:ext cx="188" cy="13"/>
            </a:xfrm>
            <a:custGeom>
              <a:avLst/>
              <a:gdLst>
                <a:gd name="T0" fmla="*/ 0 w 2255"/>
                <a:gd name="T1" fmla="*/ 0 h 144"/>
                <a:gd name="T2" fmla="*/ 0 w 2255"/>
                <a:gd name="T3" fmla="*/ 0 h 144"/>
                <a:gd name="T4" fmla="*/ 0 w 2255"/>
                <a:gd name="T5" fmla="*/ 0 h 144"/>
                <a:gd name="T6" fmla="*/ 0 w 2255"/>
                <a:gd name="T7" fmla="*/ 0 h 1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55" h="144">
                  <a:moveTo>
                    <a:pt x="1925" y="0"/>
                  </a:moveTo>
                  <a:lnTo>
                    <a:pt x="0" y="17"/>
                  </a:lnTo>
                  <a:lnTo>
                    <a:pt x="2255" y="144"/>
                  </a:lnTo>
                  <a:lnTo>
                    <a:pt x="1925"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3" name="Freeform 335"/>
            <p:cNvSpPr>
              <a:spLocks/>
            </p:cNvSpPr>
            <p:nvPr/>
          </p:nvSpPr>
          <p:spPr bwMode="auto">
            <a:xfrm>
              <a:off x="1507" y="1842"/>
              <a:ext cx="160" cy="35"/>
            </a:xfrm>
            <a:custGeom>
              <a:avLst/>
              <a:gdLst>
                <a:gd name="T0" fmla="*/ 0 w 1925"/>
                <a:gd name="T1" fmla="*/ 0 h 384"/>
                <a:gd name="T2" fmla="*/ 0 w 1925"/>
                <a:gd name="T3" fmla="*/ 0 h 384"/>
                <a:gd name="T4" fmla="*/ 0 w 1925"/>
                <a:gd name="T5" fmla="*/ 0 h 384"/>
                <a:gd name="T6" fmla="*/ 0 w 1925"/>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 h="384">
                  <a:moveTo>
                    <a:pt x="299" y="0"/>
                  </a:moveTo>
                  <a:lnTo>
                    <a:pt x="0" y="384"/>
                  </a:lnTo>
                  <a:lnTo>
                    <a:pt x="1925" y="367"/>
                  </a:lnTo>
                  <a:lnTo>
                    <a:pt x="299"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4" name="Freeform 336"/>
            <p:cNvSpPr>
              <a:spLocks/>
            </p:cNvSpPr>
            <p:nvPr/>
          </p:nvSpPr>
          <p:spPr bwMode="auto">
            <a:xfrm>
              <a:off x="1507" y="1842"/>
              <a:ext cx="160" cy="35"/>
            </a:xfrm>
            <a:custGeom>
              <a:avLst/>
              <a:gdLst>
                <a:gd name="T0" fmla="*/ 0 w 1925"/>
                <a:gd name="T1" fmla="*/ 0 h 384"/>
                <a:gd name="T2" fmla="*/ 0 w 1925"/>
                <a:gd name="T3" fmla="*/ 0 h 384"/>
                <a:gd name="T4" fmla="*/ 0 w 1925"/>
                <a:gd name="T5" fmla="*/ 0 h 384"/>
                <a:gd name="T6" fmla="*/ 0 w 1925"/>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5" h="384">
                  <a:moveTo>
                    <a:pt x="299" y="0"/>
                  </a:moveTo>
                  <a:lnTo>
                    <a:pt x="0" y="384"/>
                  </a:lnTo>
                  <a:lnTo>
                    <a:pt x="1925" y="367"/>
                  </a:lnTo>
                  <a:lnTo>
                    <a:pt x="299"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5" name="Freeform 337"/>
            <p:cNvSpPr>
              <a:spLocks/>
            </p:cNvSpPr>
            <p:nvPr/>
          </p:nvSpPr>
          <p:spPr bwMode="auto">
            <a:xfrm>
              <a:off x="1532" y="1837"/>
              <a:ext cx="135" cy="38"/>
            </a:xfrm>
            <a:custGeom>
              <a:avLst/>
              <a:gdLst>
                <a:gd name="T0" fmla="*/ 0 w 1626"/>
                <a:gd name="T1" fmla="*/ 0 h 414"/>
                <a:gd name="T2" fmla="*/ 0 w 1626"/>
                <a:gd name="T3" fmla="*/ 0 h 414"/>
                <a:gd name="T4" fmla="*/ 0 w 1626"/>
                <a:gd name="T5" fmla="*/ 0 h 414"/>
                <a:gd name="T6" fmla="*/ 0 w 1626"/>
                <a:gd name="T7" fmla="*/ 0 h 4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6" h="414">
                  <a:moveTo>
                    <a:pt x="176" y="0"/>
                  </a:moveTo>
                  <a:lnTo>
                    <a:pt x="0" y="47"/>
                  </a:lnTo>
                  <a:lnTo>
                    <a:pt x="1626" y="414"/>
                  </a:lnTo>
                  <a:lnTo>
                    <a:pt x="176"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6" name="Freeform 338"/>
            <p:cNvSpPr>
              <a:spLocks/>
            </p:cNvSpPr>
            <p:nvPr/>
          </p:nvSpPr>
          <p:spPr bwMode="auto">
            <a:xfrm>
              <a:off x="1532" y="1837"/>
              <a:ext cx="135" cy="38"/>
            </a:xfrm>
            <a:custGeom>
              <a:avLst/>
              <a:gdLst>
                <a:gd name="T0" fmla="*/ 0 w 1626"/>
                <a:gd name="T1" fmla="*/ 0 h 414"/>
                <a:gd name="T2" fmla="*/ 0 w 1626"/>
                <a:gd name="T3" fmla="*/ 0 h 414"/>
                <a:gd name="T4" fmla="*/ 0 w 1626"/>
                <a:gd name="T5" fmla="*/ 0 h 414"/>
                <a:gd name="T6" fmla="*/ 0 w 1626"/>
                <a:gd name="T7" fmla="*/ 0 h 4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6" h="414">
                  <a:moveTo>
                    <a:pt x="176" y="0"/>
                  </a:moveTo>
                  <a:lnTo>
                    <a:pt x="0" y="47"/>
                  </a:lnTo>
                  <a:lnTo>
                    <a:pt x="1626" y="414"/>
                  </a:lnTo>
                  <a:lnTo>
                    <a:pt x="176"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7" name="Freeform 339"/>
            <p:cNvSpPr>
              <a:spLocks/>
            </p:cNvSpPr>
            <p:nvPr/>
          </p:nvSpPr>
          <p:spPr bwMode="auto">
            <a:xfrm>
              <a:off x="1546" y="1833"/>
              <a:ext cx="121" cy="42"/>
            </a:xfrm>
            <a:custGeom>
              <a:avLst/>
              <a:gdLst>
                <a:gd name="T0" fmla="*/ 0 w 1450"/>
                <a:gd name="T1" fmla="*/ 0 h 457"/>
                <a:gd name="T2" fmla="*/ 0 w 1450"/>
                <a:gd name="T3" fmla="*/ 0 h 457"/>
                <a:gd name="T4" fmla="*/ 0 w 1450"/>
                <a:gd name="T5" fmla="*/ 0 h 457"/>
                <a:gd name="T6" fmla="*/ 0 w 1450"/>
                <a:gd name="T7" fmla="*/ 0 h 4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0" h="457">
                  <a:moveTo>
                    <a:pt x="291" y="0"/>
                  </a:moveTo>
                  <a:lnTo>
                    <a:pt x="0" y="43"/>
                  </a:lnTo>
                  <a:lnTo>
                    <a:pt x="1450" y="457"/>
                  </a:lnTo>
                  <a:lnTo>
                    <a:pt x="291"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8" name="Freeform 340"/>
            <p:cNvSpPr>
              <a:spLocks/>
            </p:cNvSpPr>
            <p:nvPr/>
          </p:nvSpPr>
          <p:spPr bwMode="auto">
            <a:xfrm>
              <a:off x="1546" y="1833"/>
              <a:ext cx="121" cy="42"/>
            </a:xfrm>
            <a:custGeom>
              <a:avLst/>
              <a:gdLst>
                <a:gd name="T0" fmla="*/ 0 w 1450"/>
                <a:gd name="T1" fmla="*/ 0 h 457"/>
                <a:gd name="T2" fmla="*/ 0 w 1450"/>
                <a:gd name="T3" fmla="*/ 0 h 457"/>
                <a:gd name="T4" fmla="*/ 0 w 1450"/>
                <a:gd name="T5" fmla="*/ 0 h 457"/>
                <a:gd name="T6" fmla="*/ 0 w 1450"/>
                <a:gd name="T7" fmla="*/ 0 h 4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0" h="457">
                  <a:moveTo>
                    <a:pt x="291" y="0"/>
                  </a:moveTo>
                  <a:lnTo>
                    <a:pt x="0" y="43"/>
                  </a:lnTo>
                  <a:lnTo>
                    <a:pt x="1450" y="457"/>
                  </a:lnTo>
                  <a:lnTo>
                    <a:pt x="291"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59" name="Freeform 341"/>
            <p:cNvSpPr>
              <a:spLocks/>
            </p:cNvSpPr>
            <p:nvPr/>
          </p:nvSpPr>
          <p:spPr bwMode="auto">
            <a:xfrm>
              <a:off x="1571" y="1826"/>
              <a:ext cx="96" cy="49"/>
            </a:xfrm>
            <a:custGeom>
              <a:avLst/>
              <a:gdLst>
                <a:gd name="T0" fmla="*/ 0 w 1159"/>
                <a:gd name="T1" fmla="*/ 0 h 536"/>
                <a:gd name="T2" fmla="*/ 0 w 1159"/>
                <a:gd name="T3" fmla="*/ 0 h 536"/>
                <a:gd name="T4" fmla="*/ 0 w 1159"/>
                <a:gd name="T5" fmla="*/ 0 h 536"/>
                <a:gd name="T6" fmla="*/ 0 w 1159"/>
                <a:gd name="T7" fmla="*/ 0 h 5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59" h="536">
                  <a:moveTo>
                    <a:pt x="394" y="0"/>
                  </a:moveTo>
                  <a:lnTo>
                    <a:pt x="0" y="79"/>
                  </a:lnTo>
                  <a:lnTo>
                    <a:pt x="1159" y="536"/>
                  </a:lnTo>
                  <a:lnTo>
                    <a:pt x="394"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0" name="Freeform 342"/>
            <p:cNvSpPr>
              <a:spLocks/>
            </p:cNvSpPr>
            <p:nvPr/>
          </p:nvSpPr>
          <p:spPr bwMode="auto">
            <a:xfrm>
              <a:off x="1571" y="1826"/>
              <a:ext cx="96" cy="49"/>
            </a:xfrm>
            <a:custGeom>
              <a:avLst/>
              <a:gdLst>
                <a:gd name="T0" fmla="*/ 0 w 1159"/>
                <a:gd name="T1" fmla="*/ 0 h 536"/>
                <a:gd name="T2" fmla="*/ 0 w 1159"/>
                <a:gd name="T3" fmla="*/ 0 h 536"/>
                <a:gd name="T4" fmla="*/ 0 w 1159"/>
                <a:gd name="T5" fmla="*/ 0 h 536"/>
                <a:gd name="T6" fmla="*/ 0 w 1159"/>
                <a:gd name="T7" fmla="*/ 0 h 5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59" h="536">
                  <a:moveTo>
                    <a:pt x="394" y="0"/>
                  </a:moveTo>
                  <a:lnTo>
                    <a:pt x="0" y="79"/>
                  </a:lnTo>
                  <a:lnTo>
                    <a:pt x="1159" y="536"/>
                  </a:lnTo>
                  <a:lnTo>
                    <a:pt x="394"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1" name="Freeform 343"/>
            <p:cNvSpPr>
              <a:spLocks/>
            </p:cNvSpPr>
            <p:nvPr/>
          </p:nvSpPr>
          <p:spPr bwMode="auto">
            <a:xfrm>
              <a:off x="1706" y="1806"/>
              <a:ext cx="791" cy="156"/>
            </a:xfrm>
            <a:custGeom>
              <a:avLst/>
              <a:gdLst>
                <a:gd name="T0" fmla="*/ 0 w 9487"/>
                <a:gd name="T1" fmla="*/ 0 h 1718"/>
                <a:gd name="T2" fmla="*/ 0 w 9487"/>
                <a:gd name="T3" fmla="*/ 0 h 1718"/>
                <a:gd name="T4" fmla="*/ 0 w 9487"/>
                <a:gd name="T5" fmla="*/ 0 h 1718"/>
                <a:gd name="T6" fmla="*/ 0 w 9487"/>
                <a:gd name="T7" fmla="*/ 0 h 1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1718">
                  <a:moveTo>
                    <a:pt x="9487" y="0"/>
                  </a:moveTo>
                  <a:lnTo>
                    <a:pt x="0" y="1690"/>
                  </a:lnTo>
                  <a:lnTo>
                    <a:pt x="163" y="1718"/>
                  </a:lnTo>
                  <a:lnTo>
                    <a:pt x="9487"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2" name="Freeform 344"/>
            <p:cNvSpPr>
              <a:spLocks/>
            </p:cNvSpPr>
            <p:nvPr/>
          </p:nvSpPr>
          <p:spPr bwMode="auto">
            <a:xfrm>
              <a:off x="1706" y="1806"/>
              <a:ext cx="791" cy="156"/>
            </a:xfrm>
            <a:custGeom>
              <a:avLst/>
              <a:gdLst>
                <a:gd name="T0" fmla="*/ 0 w 9487"/>
                <a:gd name="T1" fmla="*/ 0 h 1718"/>
                <a:gd name="T2" fmla="*/ 0 w 9487"/>
                <a:gd name="T3" fmla="*/ 0 h 1718"/>
                <a:gd name="T4" fmla="*/ 0 w 9487"/>
                <a:gd name="T5" fmla="*/ 0 h 1718"/>
                <a:gd name="T6" fmla="*/ 0 w 9487"/>
                <a:gd name="T7" fmla="*/ 0 h 17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1718">
                  <a:moveTo>
                    <a:pt x="9487" y="0"/>
                  </a:moveTo>
                  <a:lnTo>
                    <a:pt x="0" y="1690"/>
                  </a:lnTo>
                  <a:lnTo>
                    <a:pt x="163" y="1718"/>
                  </a:lnTo>
                  <a:lnTo>
                    <a:pt x="9487"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3" name="Freeform 345"/>
            <p:cNvSpPr>
              <a:spLocks/>
            </p:cNvSpPr>
            <p:nvPr/>
          </p:nvSpPr>
          <p:spPr bwMode="auto">
            <a:xfrm>
              <a:off x="1717" y="1806"/>
              <a:ext cx="780" cy="171"/>
            </a:xfrm>
            <a:custGeom>
              <a:avLst/>
              <a:gdLst>
                <a:gd name="T0" fmla="*/ 0 w 9357"/>
                <a:gd name="T1" fmla="*/ 0 h 1887"/>
                <a:gd name="T2" fmla="*/ 0 w 9357"/>
                <a:gd name="T3" fmla="*/ 0 h 1887"/>
                <a:gd name="T4" fmla="*/ 0 w 9357"/>
                <a:gd name="T5" fmla="*/ 0 h 1887"/>
                <a:gd name="T6" fmla="*/ 0 w 9357"/>
                <a:gd name="T7" fmla="*/ 0 h 18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57" h="1887">
                  <a:moveTo>
                    <a:pt x="9357" y="0"/>
                  </a:moveTo>
                  <a:lnTo>
                    <a:pt x="33" y="1718"/>
                  </a:lnTo>
                  <a:lnTo>
                    <a:pt x="0" y="1887"/>
                  </a:lnTo>
                  <a:lnTo>
                    <a:pt x="9357"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4" name="Freeform 346"/>
            <p:cNvSpPr>
              <a:spLocks/>
            </p:cNvSpPr>
            <p:nvPr/>
          </p:nvSpPr>
          <p:spPr bwMode="auto">
            <a:xfrm>
              <a:off x="1717" y="1806"/>
              <a:ext cx="780" cy="171"/>
            </a:xfrm>
            <a:custGeom>
              <a:avLst/>
              <a:gdLst>
                <a:gd name="T0" fmla="*/ 0 w 9357"/>
                <a:gd name="T1" fmla="*/ 0 h 1887"/>
                <a:gd name="T2" fmla="*/ 0 w 9357"/>
                <a:gd name="T3" fmla="*/ 0 h 1887"/>
                <a:gd name="T4" fmla="*/ 0 w 9357"/>
                <a:gd name="T5" fmla="*/ 0 h 1887"/>
                <a:gd name="T6" fmla="*/ 0 w 9357"/>
                <a:gd name="T7" fmla="*/ 0 h 18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57" h="1887">
                  <a:moveTo>
                    <a:pt x="9357" y="0"/>
                  </a:moveTo>
                  <a:lnTo>
                    <a:pt x="33" y="1718"/>
                  </a:lnTo>
                  <a:lnTo>
                    <a:pt x="0" y="1887"/>
                  </a:lnTo>
                  <a:lnTo>
                    <a:pt x="9357"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5" name="Freeform 347"/>
            <p:cNvSpPr>
              <a:spLocks/>
            </p:cNvSpPr>
            <p:nvPr/>
          </p:nvSpPr>
          <p:spPr bwMode="auto">
            <a:xfrm>
              <a:off x="1706" y="1723"/>
              <a:ext cx="791" cy="236"/>
            </a:xfrm>
            <a:custGeom>
              <a:avLst/>
              <a:gdLst>
                <a:gd name="T0" fmla="*/ 0 w 9487"/>
                <a:gd name="T1" fmla="*/ 0 h 2605"/>
                <a:gd name="T2" fmla="*/ 0 w 9487"/>
                <a:gd name="T3" fmla="*/ 0 h 2605"/>
                <a:gd name="T4" fmla="*/ 0 w 9487"/>
                <a:gd name="T5" fmla="*/ 0 h 2605"/>
                <a:gd name="T6" fmla="*/ 0 w 9487"/>
                <a:gd name="T7" fmla="*/ 0 h 26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2605">
                  <a:moveTo>
                    <a:pt x="9251" y="0"/>
                  </a:moveTo>
                  <a:lnTo>
                    <a:pt x="0" y="2605"/>
                  </a:lnTo>
                  <a:lnTo>
                    <a:pt x="9487" y="915"/>
                  </a:lnTo>
                  <a:lnTo>
                    <a:pt x="9251"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6" name="Freeform 348"/>
            <p:cNvSpPr>
              <a:spLocks/>
            </p:cNvSpPr>
            <p:nvPr/>
          </p:nvSpPr>
          <p:spPr bwMode="auto">
            <a:xfrm>
              <a:off x="1706" y="1723"/>
              <a:ext cx="791" cy="236"/>
            </a:xfrm>
            <a:custGeom>
              <a:avLst/>
              <a:gdLst>
                <a:gd name="T0" fmla="*/ 0 w 9487"/>
                <a:gd name="T1" fmla="*/ 0 h 2605"/>
                <a:gd name="T2" fmla="*/ 0 w 9487"/>
                <a:gd name="T3" fmla="*/ 0 h 2605"/>
                <a:gd name="T4" fmla="*/ 0 w 9487"/>
                <a:gd name="T5" fmla="*/ 0 h 2605"/>
                <a:gd name="T6" fmla="*/ 0 w 9487"/>
                <a:gd name="T7" fmla="*/ 0 h 26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487" h="2605">
                  <a:moveTo>
                    <a:pt x="9251" y="0"/>
                  </a:moveTo>
                  <a:lnTo>
                    <a:pt x="0" y="2605"/>
                  </a:lnTo>
                  <a:lnTo>
                    <a:pt x="9487" y="915"/>
                  </a:lnTo>
                  <a:lnTo>
                    <a:pt x="9251"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7" name="Freeform 349"/>
            <p:cNvSpPr>
              <a:spLocks/>
            </p:cNvSpPr>
            <p:nvPr/>
          </p:nvSpPr>
          <p:spPr bwMode="auto">
            <a:xfrm>
              <a:off x="1690" y="1649"/>
              <a:ext cx="764" cy="290"/>
            </a:xfrm>
            <a:custGeom>
              <a:avLst/>
              <a:gdLst>
                <a:gd name="T0" fmla="*/ 0 w 9174"/>
                <a:gd name="T1" fmla="*/ 0 h 3191"/>
                <a:gd name="T2" fmla="*/ 0 w 9174"/>
                <a:gd name="T3" fmla="*/ 0 h 3191"/>
                <a:gd name="T4" fmla="*/ 0 w 9174"/>
                <a:gd name="T5" fmla="*/ 0 h 3191"/>
                <a:gd name="T6" fmla="*/ 0 w 9174"/>
                <a:gd name="T7" fmla="*/ 0 h 31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4" h="3191">
                  <a:moveTo>
                    <a:pt x="9174" y="0"/>
                  </a:moveTo>
                  <a:lnTo>
                    <a:pt x="282" y="2803"/>
                  </a:lnTo>
                  <a:lnTo>
                    <a:pt x="0" y="3191"/>
                  </a:lnTo>
                  <a:lnTo>
                    <a:pt x="9174"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8" name="Freeform 350"/>
            <p:cNvSpPr>
              <a:spLocks/>
            </p:cNvSpPr>
            <p:nvPr/>
          </p:nvSpPr>
          <p:spPr bwMode="auto">
            <a:xfrm>
              <a:off x="1690" y="1649"/>
              <a:ext cx="764" cy="290"/>
            </a:xfrm>
            <a:custGeom>
              <a:avLst/>
              <a:gdLst>
                <a:gd name="T0" fmla="*/ 0 w 9174"/>
                <a:gd name="T1" fmla="*/ 0 h 3191"/>
                <a:gd name="T2" fmla="*/ 0 w 9174"/>
                <a:gd name="T3" fmla="*/ 0 h 3191"/>
                <a:gd name="T4" fmla="*/ 0 w 9174"/>
                <a:gd name="T5" fmla="*/ 0 h 3191"/>
                <a:gd name="T6" fmla="*/ 0 w 9174"/>
                <a:gd name="T7" fmla="*/ 0 h 31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4" h="3191">
                  <a:moveTo>
                    <a:pt x="9174" y="0"/>
                  </a:moveTo>
                  <a:lnTo>
                    <a:pt x="282" y="2803"/>
                  </a:lnTo>
                  <a:lnTo>
                    <a:pt x="0" y="3191"/>
                  </a:lnTo>
                  <a:lnTo>
                    <a:pt x="9174"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69" name="Freeform 351"/>
            <p:cNvSpPr>
              <a:spLocks/>
            </p:cNvSpPr>
            <p:nvPr/>
          </p:nvSpPr>
          <p:spPr bwMode="auto">
            <a:xfrm>
              <a:off x="1713" y="1594"/>
              <a:ext cx="741" cy="310"/>
            </a:xfrm>
            <a:custGeom>
              <a:avLst/>
              <a:gdLst>
                <a:gd name="T0" fmla="*/ 0 w 8892"/>
                <a:gd name="T1" fmla="*/ 0 h 3408"/>
                <a:gd name="T2" fmla="*/ 0 w 8892"/>
                <a:gd name="T3" fmla="*/ 0 h 3408"/>
                <a:gd name="T4" fmla="*/ 0 w 8892"/>
                <a:gd name="T5" fmla="*/ 0 h 3408"/>
                <a:gd name="T6" fmla="*/ 0 w 8892"/>
                <a:gd name="T7" fmla="*/ 0 h 3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92" h="3408">
                  <a:moveTo>
                    <a:pt x="8637" y="0"/>
                  </a:moveTo>
                  <a:lnTo>
                    <a:pt x="0" y="3408"/>
                  </a:lnTo>
                  <a:lnTo>
                    <a:pt x="8892" y="605"/>
                  </a:lnTo>
                  <a:lnTo>
                    <a:pt x="8637"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0" name="Freeform 352"/>
            <p:cNvSpPr>
              <a:spLocks/>
            </p:cNvSpPr>
            <p:nvPr/>
          </p:nvSpPr>
          <p:spPr bwMode="auto">
            <a:xfrm>
              <a:off x="1713" y="1594"/>
              <a:ext cx="741" cy="310"/>
            </a:xfrm>
            <a:custGeom>
              <a:avLst/>
              <a:gdLst>
                <a:gd name="T0" fmla="*/ 0 w 8892"/>
                <a:gd name="T1" fmla="*/ 0 h 3408"/>
                <a:gd name="T2" fmla="*/ 0 w 8892"/>
                <a:gd name="T3" fmla="*/ 0 h 3408"/>
                <a:gd name="T4" fmla="*/ 0 w 8892"/>
                <a:gd name="T5" fmla="*/ 0 h 3408"/>
                <a:gd name="T6" fmla="*/ 0 w 8892"/>
                <a:gd name="T7" fmla="*/ 0 h 3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92" h="3408">
                  <a:moveTo>
                    <a:pt x="8637" y="0"/>
                  </a:moveTo>
                  <a:lnTo>
                    <a:pt x="0" y="3408"/>
                  </a:lnTo>
                  <a:lnTo>
                    <a:pt x="8892" y="605"/>
                  </a:lnTo>
                  <a:lnTo>
                    <a:pt x="8637"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1" name="Freeform 353"/>
            <p:cNvSpPr>
              <a:spLocks/>
            </p:cNvSpPr>
            <p:nvPr/>
          </p:nvSpPr>
          <p:spPr bwMode="auto">
            <a:xfrm>
              <a:off x="729" y="1455"/>
              <a:ext cx="763" cy="502"/>
            </a:xfrm>
            <a:custGeom>
              <a:avLst/>
              <a:gdLst>
                <a:gd name="T0" fmla="*/ 0 w 9160"/>
                <a:gd name="T1" fmla="*/ 0 h 5532"/>
                <a:gd name="T2" fmla="*/ 0 w 9160"/>
                <a:gd name="T3" fmla="*/ 0 h 5532"/>
                <a:gd name="T4" fmla="*/ 0 w 9160"/>
                <a:gd name="T5" fmla="*/ 0 h 5532"/>
                <a:gd name="T6" fmla="*/ 0 w 9160"/>
                <a:gd name="T7" fmla="*/ 0 h 55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5532">
                  <a:moveTo>
                    <a:pt x="0" y="0"/>
                  </a:moveTo>
                  <a:lnTo>
                    <a:pt x="8956" y="5532"/>
                  </a:lnTo>
                  <a:lnTo>
                    <a:pt x="9160" y="5134"/>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2" name="Freeform 354"/>
            <p:cNvSpPr>
              <a:spLocks/>
            </p:cNvSpPr>
            <p:nvPr/>
          </p:nvSpPr>
          <p:spPr bwMode="auto">
            <a:xfrm>
              <a:off x="729" y="1455"/>
              <a:ext cx="763" cy="502"/>
            </a:xfrm>
            <a:custGeom>
              <a:avLst/>
              <a:gdLst>
                <a:gd name="T0" fmla="*/ 0 w 9160"/>
                <a:gd name="T1" fmla="*/ 0 h 5532"/>
                <a:gd name="T2" fmla="*/ 0 w 9160"/>
                <a:gd name="T3" fmla="*/ 0 h 5532"/>
                <a:gd name="T4" fmla="*/ 0 w 9160"/>
                <a:gd name="T5" fmla="*/ 0 h 5532"/>
                <a:gd name="T6" fmla="*/ 0 w 9160"/>
                <a:gd name="T7" fmla="*/ 0 h 55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5532">
                  <a:moveTo>
                    <a:pt x="0" y="0"/>
                  </a:moveTo>
                  <a:lnTo>
                    <a:pt x="8956" y="5532"/>
                  </a:lnTo>
                  <a:lnTo>
                    <a:pt x="9160" y="5134"/>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3" name="Freeform 355"/>
            <p:cNvSpPr>
              <a:spLocks/>
            </p:cNvSpPr>
            <p:nvPr/>
          </p:nvSpPr>
          <p:spPr bwMode="auto">
            <a:xfrm>
              <a:off x="729" y="1354"/>
              <a:ext cx="763" cy="567"/>
            </a:xfrm>
            <a:custGeom>
              <a:avLst/>
              <a:gdLst>
                <a:gd name="T0" fmla="*/ 0 w 9160"/>
                <a:gd name="T1" fmla="*/ 0 h 6237"/>
                <a:gd name="T2" fmla="*/ 0 w 9160"/>
                <a:gd name="T3" fmla="*/ 0 h 6237"/>
                <a:gd name="T4" fmla="*/ 0 w 9160"/>
                <a:gd name="T5" fmla="*/ 0 h 6237"/>
                <a:gd name="T6" fmla="*/ 0 w 9160"/>
                <a:gd name="T7" fmla="*/ 0 h 6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6237">
                  <a:moveTo>
                    <a:pt x="818" y="0"/>
                  </a:moveTo>
                  <a:lnTo>
                    <a:pt x="0" y="1103"/>
                  </a:lnTo>
                  <a:lnTo>
                    <a:pt x="9160" y="6237"/>
                  </a:lnTo>
                  <a:lnTo>
                    <a:pt x="818"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4" name="Freeform 356"/>
            <p:cNvSpPr>
              <a:spLocks/>
            </p:cNvSpPr>
            <p:nvPr/>
          </p:nvSpPr>
          <p:spPr bwMode="auto">
            <a:xfrm>
              <a:off x="729" y="1354"/>
              <a:ext cx="763" cy="567"/>
            </a:xfrm>
            <a:custGeom>
              <a:avLst/>
              <a:gdLst>
                <a:gd name="T0" fmla="*/ 0 w 9160"/>
                <a:gd name="T1" fmla="*/ 0 h 6237"/>
                <a:gd name="T2" fmla="*/ 0 w 9160"/>
                <a:gd name="T3" fmla="*/ 0 h 6237"/>
                <a:gd name="T4" fmla="*/ 0 w 9160"/>
                <a:gd name="T5" fmla="*/ 0 h 6237"/>
                <a:gd name="T6" fmla="*/ 0 w 9160"/>
                <a:gd name="T7" fmla="*/ 0 h 62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60" h="6237">
                  <a:moveTo>
                    <a:pt x="818" y="0"/>
                  </a:moveTo>
                  <a:lnTo>
                    <a:pt x="0" y="1103"/>
                  </a:lnTo>
                  <a:lnTo>
                    <a:pt x="9160" y="6237"/>
                  </a:lnTo>
                  <a:lnTo>
                    <a:pt x="818"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5" name="Freeform 357"/>
            <p:cNvSpPr>
              <a:spLocks/>
            </p:cNvSpPr>
            <p:nvPr/>
          </p:nvSpPr>
          <p:spPr bwMode="auto">
            <a:xfrm>
              <a:off x="1006" y="1166"/>
              <a:ext cx="501" cy="744"/>
            </a:xfrm>
            <a:custGeom>
              <a:avLst/>
              <a:gdLst>
                <a:gd name="T0" fmla="*/ 0 w 6003"/>
                <a:gd name="T1" fmla="*/ 0 h 8185"/>
                <a:gd name="T2" fmla="*/ 0 w 6003"/>
                <a:gd name="T3" fmla="*/ 0 h 8185"/>
                <a:gd name="T4" fmla="*/ 0 w 6003"/>
                <a:gd name="T5" fmla="*/ 0 h 8185"/>
                <a:gd name="T6" fmla="*/ 0 w 6003"/>
                <a:gd name="T7" fmla="*/ 0 h 81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185">
                  <a:moveTo>
                    <a:pt x="0" y="0"/>
                  </a:moveTo>
                  <a:lnTo>
                    <a:pt x="5928" y="8185"/>
                  </a:lnTo>
                  <a:lnTo>
                    <a:pt x="6003" y="7821"/>
                  </a:lnTo>
                  <a:lnTo>
                    <a:pt x="0"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6" name="Freeform 358"/>
            <p:cNvSpPr>
              <a:spLocks/>
            </p:cNvSpPr>
            <p:nvPr/>
          </p:nvSpPr>
          <p:spPr bwMode="auto">
            <a:xfrm>
              <a:off x="1006" y="1166"/>
              <a:ext cx="501" cy="744"/>
            </a:xfrm>
            <a:custGeom>
              <a:avLst/>
              <a:gdLst>
                <a:gd name="T0" fmla="*/ 0 w 6003"/>
                <a:gd name="T1" fmla="*/ 0 h 8185"/>
                <a:gd name="T2" fmla="*/ 0 w 6003"/>
                <a:gd name="T3" fmla="*/ 0 h 8185"/>
                <a:gd name="T4" fmla="*/ 0 w 6003"/>
                <a:gd name="T5" fmla="*/ 0 h 8185"/>
                <a:gd name="T6" fmla="*/ 0 w 6003"/>
                <a:gd name="T7" fmla="*/ 0 h 81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185">
                  <a:moveTo>
                    <a:pt x="0" y="0"/>
                  </a:moveTo>
                  <a:lnTo>
                    <a:pt x="5928" y="8185"/>
                  </a:lnTo>
                  <a:lnTo>
                    <a:pt x="6003" y="7821"/>
                  </a:lnTo>
                  <a:lnTo>
                    <a:pt x="0"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7" name="Freeform 359"/>
            <p:cNvSpPr>
              <a:spLocks/>
            </p:cNvSpPr>
            <p:nvPr/>
          </p:nvSpPr>
          <p:spPr bwMode="auto">
            <a:xfrm>
              <a:off x="1006" y="1085"/>
              <a:ext cx="501" cy="792"/>
            </a:xfrm>
            <a:custGeom>
              <a:avLst/>
              <a:gdLst>
                <a:gd name="T0" fmla="*/ 0 w 6003"/>
                <a:gd name="T1" fmla="*/ 0 h 8704"/>
                <a:gd name="T2" fmla="*/ 0 w 6003"/>
                <a:gd name="T3" fmla="*/ 0 h 8704"/>
                <a:gd name="T4" fmla="*/ 0 w 6003"/>
                <a:gd name="T5" fmla="*/ 0 h 8704"/>
                <a:gd name="T6" fmla="*/ 0 w 6003"/>
                <a:gd name="T7" fmla="*/ 0 h 87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704">
                  <a:moveTo>
                    <a:pt x="1267" y="0"/>
                  </a:moveTo>
                  <a:lnTo>
                    <a:pt x="0" y="883"/>
                  </a:lnTo>
                  <a:lnTo>
                    <a:pt x="6003" y="8704"/>
                  </a:lnTo>
                  <a:lnTo>
                    <a:pt x="1267" y="0"/>
                  </a:lnTo>
                  <a:close/>
                </a:path>
              </a:pathLst>
            </a:custGeom>
            <a:solidFill>
              <a:schemeClr val="accent1"/>
            </a:solidFill>
            <a:ln w="9525">
              <a:solidFill>
                <a:schemeClr val="accent1"/>
              </a:solidFill>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8" name="Freeform 360"/>
            <p:cNvSpPr>
              <a:spLocks/>
            </p:cNvSpPr>
            <p:nvPr/>
          </p:nvSpPr>
          <p:spPr bwMode="auto">
            <a:xfrm>
              <a:off x="1006" y="1085"/>
              <a:ext cx="501" cy="792"/>
            </a:xfrm>
            <a:custGeom>
              <a:avLst/>
              <a:gdLst>
                <a:gd name="T0" fmla="*/ 0 w 6003"/>
                <a:gd name="T1" fmla="*/ 0 h 8704"/>
                <a:gd name="T2" fmla="*/ 0 w 6003"/>
                <a:gd name="T3" fmla="*/ 0 h 8704"/>
                <a:gd name="T4" fmla="*/ 0 w 6003"/>
                <a:gd name="T5" fmla="*/ 0 h 8704"/>
                <a:gd name="T6" fmla="*/ 0 w 6003"/>
                <a:gd name="T7" fmla="*/ 0 h 87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3" h="8704">
                  <a:moveTo>
                    <a:pt x="1267" y="0"/>
                  </a:moveTo>
                  <a:lnTo>
                    <a:pt x="0" y="883"/>
                  </a:lnTo>
                  <a:lnTo>
                    <a:pt x="6003" y="8704"/>
                  </a:lnTo>
                  <a:lnTo>
                    <a:pt x="1267" y="0"/>
                  </a:lnTo>
                  <a:close/>
                </a:path>
              </a:pathLst>
            </a:custGeom>
            <a:solidFill>
              <a:schemeClr val="accent1"/>
            </a:solidFill>
            <a:ln w="0">
              <a:solidFill>
                <a:schemeClr val="accent1"/>
              </a:solidFill>
              <a:prstDash val="solid"/>
              <a:round/>
              <a:headEnd/>
              <a:tailEnd/>
            </a:ln>
          </p:spPr>
          <p:txBody>
            <a:bodyPr rtlCol="0"/>
            <a:lstStyle/>
            <a:p>
              <a:pPr rtl="0" eaLnBrk="0" fontAlgn="base" hangingPunct="0">
                <a:spcBef>
                  <a:spcPct val="0"/>
                </a:spcBef>
                <a:spcAft>
                  <a:spcPct val="0"/>
                </a:spcAft>
              </a:pPr>
              <a:endParaRPr lang="en-US" dirty="0">
                <a:solidFill>
                  <a:srgbClr val="000000"/>
                </a:solidFill>
              </a:endParaRPr>
            </a:p>
          </p:txBody>
        </p:sp>
        <p:sp>
          <p:nvSpPr>
            <p:cNvPr id="123879" name="Line 361"/>
            <p:cNvSpPr>
              <a:spLocks noChangeShapeType="1"/>
            </p:cNvSpPr>
            <p:nvPr/>
          </p:nvSpPr>
          <p:spPr bwMode="auto">
            <a:xfrm flipV="1">
              <a:off x="1493" y="2042"/>
              <a:ext cx="8" cy="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0" name="Line 362"/>
            <p:cNvSpPr>
              <a:spLocks noChangeShapeType="1"/>
            </p:cNvSpPr>
            <p:nvPr/>
          </p:nvSpPr>
          <p:spPr bwMode="auto">
            <a:xfrm flipV="1">
              <a:off x="1489" y="2052"/>
              <a:ext cx="12" cy="1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1" name="Line 363"/>
            <p:cNvSpPr>
              <a:spLocks noChangeShapeType="1"/>
            </p:cNvSpPr>
            <p:nvPr/>
          </p:nvSpPr>
          <p:spPr bwMode="auto">
            <a:xfrm flipV="1">
              <a:off x="1485" y="2061"/>
              <a:ext cx="15" cy="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2" name="Line 364"/>
            <p:cNvSpPr>
              <a:spLocks noChangeShapeType="1"/>
            </p:cNvSpPr>
            <p:nvPr/>
          </p:nvSpPr>
          <p:spPr bwMode="auto">
            <a:xfrm flipV="1">
              <a:off x="1481" y="2071"/>
              <a:ext cx="19" cy="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3" name="Line 365"/>
            <p:cNvSpPr>
              <a:spLocks noChangeShapeType="1"/>
            </p:cNvSpPr>
            <p:nvPr/>
          </p:nvSpPr>
          <p:spPr bwMode="auto">
            <a:xfrm flipV="1">
              <a:off x="1477" y="2080"/>
              <a:ext cx="23" cy="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4" name="Line 366"/>
            <p:cNvSpPr>
              <a:spLocks noChangeShapeType="1"/>
            </p:cNvSpPr>
            <p:nvPr/>
          </p:nvSpPr>
          <p:spPr bwMode="auto">
            <a:xfrm flipV="1">
              <a:off x="1473" y="2090"/>
              <a:ext cx="27" cy="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5" name="Line 367"/>
            <p:cNvSpPr>
              <a:spLocks noChangeShapeType="1"/>
            </p:cNvSpPr>
            <p:nvPr/>
          </p:nvSpPr>
          <p:spPr bwMode="auto">
            <a:xfrm flipV="1">
              <a:off x="1469" y="2099"/>
              <a:ext cx="30" cy="3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6" name="Line 368"/>
            <p:cNvSpPr>
              <a:spLocks noChangeShapeType="1"/>
            </p:cNvSpPr>
            <p:nvPr/>
          </p:nvSpPr>
          <p:spPr bwMode="auto">
            <a:xfrm flipV="1">
              <a:off x="1465" y="2109"/>
              <a:ext cx="34" cy="3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7" name="Line 369"/>
            <p:cNvSpPr>
              <a:spLocks noChangeShapeType="1"/>
            </p:cNvSpPr>
            <p:nvPr/>
          </p:nvSpPr>
          <p:spPr bwMode="auto">
            <a:xfrm flipV="1">
              <a:off x="1461" y="2118"/>
              <a:ext cx="38" cy="4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8" name="Line 370"/>
            <p:cNvSpPr>
              <a:spLocks noChangeShapeType="1"/>
            </p:cNvSpPr>
            <p:nvPr/>
          </p:nvSpPr>
          <p:spPr bwMode="auto">
            <a:xfrm flipV="1">
              <a:off x="1457" y="2128"/>
              <a:ext cx="41" cy="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89" name="Line 371"/>
            <p:cNvSpPr>
              <a:spLocks noChangeShapeType="1"/>
            </p:cNvSpPr>
            <p:nvPr/>
          </p:nvSpPr>
          <p:spPr bwMode="auto">
            <a:xfrm flipV="1">
              <a:off x="1453" y="2137"/>
              <a:ext cx="45" cy="4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0" name="Line 372"/>
            <p:cNvSpPr>
              <a:spLocks noChangeShapeType="1"/>
            </p:cNvSpPr>
            <p:nvPr/>
          </p:nvSpPr>
          <p:spPr bwMode="auto">
            <a:xfrm flipV="1">
              <a:off x="1449" y="2147"/>
              <a:ext cx="49" cy="5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1" name="Line 373"/>
            <p:cNvSpPr>
              <a:spLocks noChangeShapeType="1"/>
            </p:cNvSpPr>
            <p:nvPr/>
          </p:nvSpPr>
          <p:spPr bwMode="auto">
            <a:xfrm flipV="1">
              <a:off x="1445" y="2156"/>
              <a:ext cx="53" cy="5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2" name="Line 374"/>
            <p:cNvSpPr>
              <a:spLocks noChangeShapeType="1"/>
            </p:cNvSpPr>
            <p:nvPr/>
          </p:nvSpPr>
          <p:spPr bwMode="auto">
            <a:xfrm flipV="1">
              <a:off x="1441" y="2166"/>
              <a:ext cx="56" cy="6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3" name="Line 375"/>
            <p:cNvSpPr>
              <a:spLocks noChangeShapeType="1"/>
            </p:cNvSpPr>
            <p:nvPr/>
          </p:nvSpPr>
          <p:spPr bwMode="auto">
            <a:xfrm flipV="1">
              <a:off x="1437" y="2175"/>
              <a:ext cx="60" cy="6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4" name="Line 376"/>
            <p:cNvSpPr>
              <a:spLocks noChangeShapeType="1"/>
            </p:cNvSpPr>
            <p:nvPr/>
          </p:nvSpPr>
          <p:spPr bwMode="auto">
            <a:xfrm flipV="1">
              <a:off x="1433" y="2185"/>
              <a:ext cx="64" cy="6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5" name="Line 377"/>
            <p:cNvSpPr>
              <a:spLocks noChangeShapeType="1"/>
            </p:cNvSpPr>
            <p:nvPr/>
          </p:nvSpPr>
          <p:spPr bwMode="auto">
            <a:xfrm flipV="1">
              <a:off x="1429" y="2194"/>
              <a:ext cx="68" cy="7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6" name="Line 378"/>
            <p:cNvSpPr>
              <a:spLocks noChangeShapeType="1"/>
            </p:cNvSpPr>
            <p:nvPr/>
          </p:nvSpPr>
          <p:spPr bwMode="auto">
            <a:xfrm flipV="1">
              <a:off x="1425" y="2204"/>
              <a:ext cx="71" cy="7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7" name="Line 379"/>
            <p:cNvSpPr>
              <a:spLocks noChangeShapeType="1"/>
            </p:cNvSpPr>
            <p:nvPr/>
          </p:nvSpPr>
          <p:spPr bwMode="auto">
            <a:xfrm flipV="1">
              <a:off x="1421" y="2213"/>
              <a:ext cx="75" cy="8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8" name="Line 380"/>
            <p:cNvSpPr>
              <a:spLocks noChangeShapeType="1"/>
            </p:cNvSpPr>
            <p:nvPr/>
          </p:nvSpPr>
          <p:spPr bwMode="auto">
            <a:xfrm flipV="1">
              <a:off x="1417" y="2223"/>
              <a:ext cx="79" cy="8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899" name="Line 381"/>
            <p:cNvSpPr>
              <a:spLocks noChangeShapeType="1"/>
            </p:cNvSpPr>
            <p:nvPr/>
          </p:nvSpPr>
          <p:spPr bwMode="auto">
            <a:xfrm flipV="1">
              <a:off x="1413" y="2232"/>
              <a:ext cx="82" cy="8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0" name="Line 382"/>
            <p:cNvSpPr>
              <a:spLocks noChangeShapeType="1"/>
            </p:cNvSpPr>
            <p:nvPr/>
          </p:nvSpPr>
          <p:spPr bwMode="auto">
            <a:xfrm flipV="1">
              <a:off x="1409" y="2242"/>
              <a:ext cx="86" cy="92"/>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1" name="Line 383"/>
            <p:cNvSpPr>
              <a:spLocks noChangeShapeType="1"/>
            </p:cNvSpPr>
            <p:nvPr/>
          </p:nvSpPr>
          <p:spPr bwMode="auto">
            <a:xfrm flipV="1">
              <a:off x="1645" y="2062"/>
              <a:ext cx="19" cy="19"/>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2" name="Line 384"/>
            <p:cNvSpPr>
              <a:spLocks noChangeShapeType="1"/>
            </p:cNvSpPr>
            <p:nvPr/>
          </p:nvSpPr>
          <p:spPr bwMode="auto">
            <a:xfrm flipV="1">
              <a:off x="1405" y="2251"/>
              <a:ext cx="90" cy="9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3" name="Line 385"/>
            <p:cNvSpPr>
              <a:spLocks noChangeShapeType="1"/>
            </p:cNvSpPr>
            <p:nvPr/>
          </p:nvSpPr>
          <p:spPr bwMode="auto">
            <a:xfrm flipV="1">
              <a:off x="1645" y="2067"/>
              <a:ext cx="22" cy="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4" name="Line 386"/>
            <p:cNvSpPr>
              <a:spLocks noChangeShapeType="1"/>
            </p:cNvSpPr>
            <p:nvPr/>
          </p:nvSpPr>
          <p:spPr bwMode="auto">
            <a:xfrm flipV="1">
              <a:off x="1401" y="2261"/>
              <a:ext cx="94" cy="10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5" name="Line 387"/>
            <p:cNvSpPr>
              <a:spLocks noChangeShapeType="1"/>
            </p:cNvSpPr>
            <p:nvPr/>
          </p:nvSpPr>
          <p:spPr bwMode="auto">
            <a:xfrm flipV="1">
              <a:off x="1645" y="2073"/>
              <a:ext cx="25" cy="2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6" name="Line 388"/>
            <p:cNvSpPr>
              <a:spLocks noChangeShapeType="1"/>
            </p:cNvSpPr>
            <p:nvPr/>
          </p:nvSpPr>
          <p:spPr bwMode="auto">
            <a:xfrm flipV="1">
              <a:off x="1397" y="2270"/>
              <a:ext cx="97" cy="10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7" name="Line 389"/>
            <p:cNvSpPr>
              <a:spLocks noChangeShapeType="1"/>
            </p:cNvSpPr>
            <p:nvPr/>
          </p:nvSpPr>
          <p:spPr bwMode="auto">
            <a:xfrm flipV="1">
              <a:off x="1645" y="2079"/>
              <a:ext cx="28" cy="3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8" name="Line 390"/>
            <p:cNvSpPr>
              <a:spLocks noChangeShapeType="1"/>
            </p:cNvSpPr>
            <p:nvPr/>
          </p:nvSpPr>
          <p:spPr bwMode="auto">
            <a:xfrm flipV="1">
              <a:off x="1393" y="2280"/>
              <a:ext cx="101" cy="10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09" name="Line 391"/>
            <p:cNvSpPr>
              <a:spLocks noChangeShapeType="1"/>
            </p:cNvSpPr>
            <p:nvPr/>
          </p:nvSpPr>
          <p:spPr bwMode="auto">
            <a:xfrm flipV="1">
              <a:off x="1645" y="2085"/>
              <a:ext cx="31" cy="3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0" name="Line 392"/>
            <p:cNvSpPr>
              <a:spLocks noChangeShapeType="1"/>
            </p:cNvSpPr>
            <p:nvPr/>
          </p:nvSpPr>
          <p:spPr bwMode="auto">
            <a:xfrm flipV="1">
              <a:off x="1389" y="2289"/>
              <a:ext cx="105" cy="113"/>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1" name="Line 393"/>
            <p:cNvSpPr>
              <a:spLocks noChangeShapeType="1"/>
            </p:cNvSpPr>
            <p:nvPr/>
          </p:nvSpPr>
          <p:spPr bwMode="auto">
            <a:xfrm flipV="1">
              <a:off x="1645" y="2091"/>
              <a:ext cx="34" cy="3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2" name="Line 394"/>
            <p:cNvSpPr>
              <a:spLocks noChangeShapeType="1"/>
            </p:cNvSpPr>
            <p:nvPr/>
          </p:nvSpPr>
          <p:spPr bwMode="auto">
            <a:xfrm flipV="1">
              <a:off x="1385" y="2299"/>
              <a:ext cx="109" cy="116"/>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3" name="Line 395"/>
            <p:cNvSpPr>
              <a:spLocks noChangeShapeType="1"/>
            </p:cNvSpPr>
            <p:nvPr/>
          </p:nvSpPr>
          <p:spPr bwMode="auto">
            <a:xfrm flipV="1">
              <a:off x="1645" y="2097"/>
              <a:ext cx="37" cy="4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4" name="Line 396"/>
            <p:cNvSpPr>
              <a:spLocks noChangeShapeType="1"/>
            </p:cNvSpPr>
            <p:nvPr/>
          </p:nvSpPr>
          <p:spPr bwMode="auto">
            <a:xfrm flipV="1">
              <a:off x="1381" y="2308"/>
              <a:ext cx="112" cy="120"/>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5" name="Line 397"/>
            <p:cNvSpPr>
              <a:spLocks noChangeShapeType="1"/>
            </p:cNvSpPr>
            <p:nvPr/>
          </p:nvSpPr>
          <p:spPr bwMode="auto">
            <a:xfrm flipV="1">
              <a:off x="1645" y="2103"/>
              <a:ext cx="41" cy="4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6" name="Line 398"/>
            <p:cNvSpPr>
              <a:spLocks noChangeShapeType="1"/>
            </p:cNvSpPr>
            <p:nvPr/>
          </p:nvSpPr>
          <p:spPr bwMode="auto">
            <a:xfrm flipV="1">
              <a:off x="1378" y="2318"/>
              <a:ext cx="115" cy="124"/>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7" name="Line 399"/>
            <p:cNvSpPr>
              <a:spLocks noChangeShapeType="1"/>
            </p:cNvSpPr>
            <p:nvPr/>
          </p:nvSpPr>
          <p:spPr bwMode="auto">
            <a:xfrm flipV="1">
              <a:off x="1644" y="2109"/>
              <a:ext cx="45" cy="47"/>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8" name="Line 400"/>
            <p:cNvSpPr>
              <a:spLocks noChangeShapeType="1"/>
            </p:cNvSpPr>
            <p:nvPr/>
          </p:nvSpPr>
          <p:spPr bwMode="auto">
            <a:xfrm flipV="1">
              <a:off x="1374" y="2327"/>
              <a:ext cx="119" cy="128"/>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19" name="Line 401"/>
            <p:cNvSpPr>
              <a:spLocks noChangeShapeType="1"/>
            </p:cNvSpPr>
            <p:nvPr/>
          </p:nvSpPr>
          <p:spPr bwMode="auto">
            <a:xfrm flipV="1">
              <a:off x="1644" y="2114"/>
              <a:ext cx="48" cy="5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20" name="Line 402"/>
            <p:cNvSpPr>
              <a:spLocks noChangeShapeType="1"/>
            </p:cNvSpPr>
            <p:nvPr/>
          </p:nvSpPr>
          <p:spPr bwMode="auto">
            <a:xfrm flipV="1">
              <a:off x="1370" y="2337"/>
              <a:ext cx="123" cy="131"/>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921" name="Line 403"/>
            <p:cNvSpPr>
              <a:spLocks noChangeShapeType="1"/>
            </p:cNvSpPr>
            <p:nvPr/>
          </p:nvSpPr>
          <p:spPr bwMode="auto">
            <a:xfrm flipV="1">
              <a:off x="1644" y="2120"/>
              <a:ext cx="51" cy="55"/>
            </a:xfrm>
            <a:prstGeom prst="line">
              <a:avLst/>
            </a:prstGeom>
            <a:noFill/>
            <a:ln w="0">
              <a:solidFill>
                <a:schemeClr val="accent1"/>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grpSp>
        <p:nvGrpSpPr>
          <p:cNvPr id="123084" name="Group 404"/>
          <p:cNvGrpSpPr>
            <a:grpSpLocks/>
          </p:cNvGrpSpPr>
          <p:nvPr/>
        </p:nvGrpSpPr>
        <p:grpSpPr bwMode="auto">
          <a:xfrm>
            <a:off x="5884863" y="4486275"/>
            <a:ext cx="1692275" cy="1628775"/>
            <a:chOff x="1213" y="2126"/>
            <a:chExt cx="886" cy="935"/>
          </a:xfrm>
        </p:grpSpPr>
        <p:sp>
          <p:nvSpPr>
            <p:cNvPr id="123522" name="Line 405"/>
            <p:cNvSpPr>
              <a:spLocks noChangeShapeType="1"/>
            </p:cNvSpPr>
            <p:nvPr/>
          </p:nvSpPr>
          <p:spPr bwMode="auto">
            <a:xfrm flipV="1">
              <a:off x="1366" y="2346"/>
              <a:ext cx="126"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3" name="Line 406"/>
            <p:cNvSpPr>
              <a:spLocks noChangeShapeType="1"/>
            </p:cNvSpPr>
            <p:nvPr/>
          </p:nvSpPr>
          <p:spPr bwMode="auto">
            <a:xfrm flipV="1">
              <a:off x="1644" y="2126"/>
              <a:ext cx="54" cy="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4" name="Line 407"/>
            <p:cNvSpPr>
              <a:spLocks noChangeShapeType="1"/>
            </p:cNvSpPr>
            <p:nvPr/>
          </p:nvSpPr>
          <p:spPr bwMode="auto">
            <a:xfrm flipV="1">
              <a:off x="1362" y="2356"/>
              <a:ext cx="130" cy="1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5" name="Line 408"/>
            <p:cNvSpPr>
              <a:spLocks noChangeShapeType="1"/>
            </p:cNvSpPr>
            <p:nvPr/>
          </p:nvSpPr>
          <p:spPr bwMode="auto">
            <a:xfrm flipV="1">
              <a:off x="1644" y="2132"/>
              <a:ext cx="57" cy="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6" name="Line 409"/>
            <p:cNvSpPr>
              <a:spLocks noChangeShapeType="1"/>
            </p:cNvSpPr>
            <p:nvPr/>
          </p:nvSpPr>
          <p:spPr bwMode="auto">
            <a:xfrm flipV="1">
              <a:off x="1359" y="2365"/>
              <a:ext cx="133" cy="1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7" name="Line 410"/>
            <p:cNvSpPr>
              <a:spLocks noChangeShapeType="1"/>
            </p:cNvSpPr>
            <p:nvPr/>
          </p:nvSpPr>
          <p:spPr bwMode="auto">
            <a:xfrm flipV="1">
              <a:off x="1644" y="2138"/>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8" name="Line 411"/>
            <p:cNvSpPr>
              <a:spLocks noChangeShapeType="1"/>
            </p:cNvSpPr>
            <p:nvPr/>
          </p:nvSpPr>
          <p:spPr bwMode="auto">
            <a:xfrm flipV="1">
              <a:off x="1355" y="2375"/>
              <a:ext cx="137"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9" name="Line 412"/>
            <p:cNvSpPr>
              <a:spLocks noChangeShapeType="1"/>
            </p:cNvSpPr>
            <p:nvPr/>
          </p:nvSpPr>
          <p:spPr bwMode="auto">
            <a:xfrm flipV="1">
              <a:off x="1644" y="2144"/>
              <a:ext cx="63" cy="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0" name="Line 413"/>
            <p:cNvSpPr>
              <a:spLocks noChangeShapeType="1"/>
            </p:cNvSpPr>
            <p:nvPr/>
          </p:nvSpPr>
          <p:spPr bwMode="auto">
            <a:xfrm flipV="1">
              <a:off x="1351" y="2384"/>
              <a:ext cx="140" cy="1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1" name="Line 414"/>
            <p:cNvSpPr>
              <a:spLocks noChangeShapeType="1"/>
            </p:cNvSpPr>
            <p:nvPr/>
          </p:nvSpPr>
          <p:spPr bwMode="auto">
            <a:xfrm flipV="1">
              <a:off x="1643" y="2150"/>
              <a:ext cx="68" cy="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2" name="Line 415"/>
            <p:cNvSpPr>
              <a:spLocks noChangeShapeType="1"/>
            </p:cNvSpPr>
            <p:nvPr/>
          </p:nvSpPr>
          <p:spPr bwMode="auto">
            <a:xfrm flipV="1">
              <a:off x="1347" y="2394"/>
              <a:ext cx="144"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3" name="Line 416"/>
            <p:cNvSpPr>
              <a:spLocks noChangeShapeType="1"/>
            </p:cNvSpPr>
            <p:nvPr/>
          </p:nvSpPr>
          <p:spPr bwMode="auto">
            <a:xfrm flipV="1">
              <a:off x="1643" y="2156"/>
              <a:ext cx="71"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4" name="Line 417"/>
            <p:cNvSpPr>
              <a:spLocks noChangeShapeType="1"/>
            </p:cNvSpPr>
            <p:nvPr/>
          </p:nvSpPr>
          <p:spPr bwMode="auto">
            <a:xfrm flipV="1">
              <a:off x="1343" y="2403"/>
              <a:ext cx="148" cy="1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5" name="Line 418"/>
            <p:cNvSpPr>
              <a:spLocks noChangeShapeType="1"/>
            </p:cNvSpPr>
            <p:nvPr/>
          </p:nvSpPr>
          <p:spPr bwMode="auto">
            <a:xfrm flipV="1">
              <a:off x="1643" y="2161"/>
              <a:ext cx="74" cy="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6" name="Line 419"/>
            <p:cNvSpPr>
              <a:spLocks noChangeShapeType="1"/>
            </p:cNvSpPr>
            <p:nvPr/>
          </p:nvSpPr>
          <p:spPr bwMode="auto">
            <a:xfrm flipV="1">
              <a:off x="1340" y="2413"/>
              <a:ext cx="150" cy="1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7" name="Line 420"/>
            <p:cNvSpPr>
              <a:spLocks noChangeShapeType="1"/>
            </p:cNvSpPr>
            <p:nvPr/>
          </p:nvSpPr>
          <p:spPr bwMode="auto">
            <a:xfrm flipV="1">
              <a:off x="1643" y="2167"/>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8" name="Line 421"/>
            <p:cNvSpPr>
              <a:spLocks noChangeShapeType="1"/>
            </p:cNvSpPr>
            <p:nvPr/>
          </p:nvSpPr>
          <p:spPr bwMode="auto">
            <a:xfrm flipV="1">
              <a:off x="1336" y="2422"/>
              <a:ext cx="154"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39" name="Line 422"/>
            <p:cNvSpPr>
              <a:spLocks noChangeShapeType="1"/>
            </p:cNvSpPr>
            <p:nvPr/>
          </p:nvSpPr>
          <p:spPr bwMode="auto">
            <a:xfrm flipV="1">
              <a:off x="1643" y="2173"/>
              <a:ext cx="80" cy="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0" name="Line 423"/>
            <p:cNvSpPr>
              <a:spLocks noChangeShapeType="1"/>
            </p:cNvSpPr>
            <p:nvPr/>
          </p:nvSpPr>
          <p:spPr bwMode="auto">
            <a:xfrm flipV="1">
              <a:off x="1332" y="2432"/>
              <a:ext cx="158" cy="1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1" name="Line 424"/>
            <p:cNvSpPr>
              <a:spLocks noChangeShapeType="1"/>
            </p:cNvSpPr>
            <p:nvPr/>
          </p:nvSpPr>
          <p:spPr bwMode="auto">
            <a:xfrm flipV="1">
              <a:off x="1643" y="2179"/>
              <a:ext cx="83"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2" name="Line 425"/>
            <p:cNvSpPr>
              <a:spLocks noChangeShapeType="1"/>
            </p:cNvSpPr>
            <p:nvPr/>
          </p:nvSpPr>
          <p:spPr bwMode="auto">
            <a:xfrm flipV="1">
              <a:off x="1328" y="2441"/>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3" name="Line 426"/>
            <p:cNvSpPr>
              <a:spLocks noChangeShapeType="1"/>
            </p:cNvSpPr>
            <p:nvPr/>
          </p:nvSpPr>
          <p:spPr bwMode="auto">
            <a:xfrm flipV="1">
              <a:off x="1643" y="2185"/>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4" name="Line 427"/>
            <p:cNvSpPr>
              <a:spLocks noChangeShapeType="1"/>
            </p:cNvSpPr>
            <p:nvPr/>
          </p:nvSpPr>
          <p:spPr bwMode="auto">
            <a:xfrm flipV="1">
              <a:off x="1324" y="2451"/>
              <a:ext cx="165"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5" name="Line 428"/>
            <p:cNvSpPr>
              <a:spLocks noChangeShapeType="1"/>
            </p:cNvSpPr>
            <p:nvPr/>
          </p:nvSpPr>
          <p:spPr bwMode="auto">
            <a:xfrm flipV="1">
              <a:off x="1643" y="2191"/>
              <a:ext cx="90" cy="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6" name="Line 429"/>
            <p:cNvSpPr>
              <a:spLocks noChangeShapeType="1"/>
            </p:cNvSpPr>
            <p:nvPr/>
          </p:nvSpPr>
          <p:spPr bwMode="auto">
            <a:xfrm flipV="1">
              <a:off x="1320" y="2461"/>
              <a:ext cx="169"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7" name="Line 430"/>
            <p:cNvSpPr>
              <a:spLocks noChangeShapeType="1"/>
            </p:cNvSpPr>
            <p:nvPr/>
          </p:nvSpPr>
          <p:spPr bwMode="auto">
            <a:xfrm flipV="1">
              <a:off x="1642" y="2197"/>
              <a:ext cx="94" cy="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8" name="Line 431"/>
            <p:cNvSpPr>
              <a:spLocks noChangeShapeType="1"/>
            </p:cNvSpPr>
            <p:nvPr/>
          </p:nvSpPr>
          <p:spPr bwMode="auto">
            <a:xfrm flipV="1">
              <a:off x="1316" y="2470"/>
              <a:ext cx="173" cy="1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49" name="Line 432"/>
            <p:cNvSpPr>
              <a:spLocks noChangeShapeType="1"/>
            </p:cNvSpPr>
            <p:nvPr/>
          </p:nvSpPr>
          <p:spPr bwMode="auto">
            <a:xfrm flipV="1">
              <a:off x="1642" y="2202"/>
              <a:ext cx="97" cy="1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0" name="Line 433"/>
            <p:cNvSpPr>
              <a:spLocks noChangeShapeType="1"/>
            </p:cNvSpPr>
            <p:nvPr/>
          </p:nvSpPr>
          <p:spPr bwMode="auto">
            <a:xfrm flipV="1">
              <a:off x="1312" y="2480"/>
              <a:ext cx="177" cy="1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1" name="Line 434"/>
            <p:cNvSpPr>
              <a:spLocks noChangeShapeType="1"/>
            </p:cNvSpPr>
            <p:nvPr/>
          </p:nvSpPr>
          <p:spPr bwMode="auto">
            <a:xfrm flipV="1">
              <a:off x="1642" y="2208"/>
              <a:ext cx="100" cy="1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2" name="Line 435"/>
            <p:cNvSpPr>
              <a:spLocks noChangeShapeType="1"/>
            </p:cNvSpPr>
            <p:nvPr/>
          </p:nvSpPr>
          <p:spPr bwMode="auto">
            <a:xfrm flipV="1">
              <a:off x="1308" y="2489"/>
              <a:ext cx="180" cy="1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3" name="Line 436"/>
            <p:cNvSpPr>
              <a:spLocks noChangeShapeType="1"/>
            </p:cNvSpPr>
            <p:nvPr/>
          </p:nvSpPr>
          <p:spPr bwMode="auto">
            <a:xfrm flipV="1">
              <a:off x="1642" y="2214"/>
              <a:ext cx="103" cy="1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4" name="Line 437"/>
            <p:cNvSpPr>
              <a:spLocks noChangeShapeType="1"/>
            </p:cNvSpPr>
            <p:nvPr/>
          </p:nvSpPr>
          <p:spPr bwMode="auto">
            <a:xfrm flipV="1">
              <a:off x="1304" y="2499"/>
              <a:ext cx="184" cy="1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5" name="Line 438"/>
            <p:cNvSpPr>
              <a:spLocks noChangeShapeType="1"/>
            </p:cNvSpPr>
            <p:nvPr/>
          </p:nvSpPr>
          <p:spPr bwMode="auto">
            <a:xfrm flipV="1">
              <a:off x="1642" y="2220"/>
              <a:ext cx="106" cy="1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6" name="Line 439"/>
            <p:cNvSpPr>
              <a:spLocks noChangeShapeType="1"/>
            </p:cNvSpPr>
            <p:nvPr/>
          </p:nvSpPr>
          <p:spPr bwMode="auto">
            <a:xfrm flipV="1">
              <a:off x="1300" y="2508"/>
              <a:ext cx="188"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7" name="Line 440"/>
            <p:cNvSpPr>
              <a:spLocks noChangeShapeType="1"/>
            </p:cNvSpPr>
            <p:nvPr/>
          </p:nvSpPr>
          <p:spPr bwMode="auto">
            <a:xfrm flipV="1">
              <a:off x="1642" y="2226"/>
              <a:ext cx="109" cy="1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8" name="Line 441"/>
            <p:cNvSpPr>
              <a:spLocks noChangeShapeType="1"/>
            </p:cNvSpPr>
            <p:nvPr/>
          </p:nvSpPr>
          <p:spPr bwMode="auto">
            <a:xfrm flipV="1">
              <a:off x="1296" y="2518"/>
              <a:ext cx="192"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59" name="Line 442"/>
            <p:cNvSpPr>
              <a:spLocks noChangeShapeType="1"/>
            </p:cNvSpPr>
            <p:nvPr/>
          </p:nvSpPr>
          <p:spPr bwMode="auto">
            <a:xfrm flipV="1">
              <a:off x="1642" y="2232"/>
              <a:ext cx="113" cy="1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0" name="Line 443"/>
            <p:cNvSpPr>
              <a:spLocks noChangeShapeType="1"/>
            </p:cNvSpPr>
            <p:nvPr/>
          </p:nvSpPr>
          <p:spPr bwMode="auto">
            <a:xfrm flipV="1">
              <a:off x="1292" y="2527"/>
              <a:ext cx="195" cy="2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1" name="Line 444"/>
            <p:cNvSpPr>
              <a:spLocks noChangeShapeType="1"/>
            </p:cNvSpPr>
            <p:nvPr/>
          </p:nvSpPr>
          <p:spPr bwMode="auto">
            <a:xfrm flipV="1">
              <a:off x="1642" y="2238"/>
              <a:ext cx="116" cy="1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2" name="Line 445"/>
            <p:cNvSpPr>
              <a:spLocks noChangeShapeType="1"/>
            </p:cNvSpPr>
            <p:nvPr/>
          </p:nvSpPr>
          <p:spPr bwMode="auto">
            <a:xfrm flipV="1">
              <a:off x="1287" y="2537"/>
              <a:ext cx="200" cy="2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3" name="Line 446"/>
            <p:cNvSpPr>
              <a:spLocks noChangeShapeType="1"/>
            </p:cNvSpPr>
            <p:nvPr/>
          </p:nvSpPr>
          <p:spPr bwMode="auto">
            <a:xfrm flipV="1">
              <a:off x="1641" y="2243"/>
              <a:ext cx="120" cy="1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4" name="Line 447"/>
            <p:cNvSpPr>
              <a:spLocks noChangeShapeType="1"/>
            </p:cNvSpPr>
            <p:nvPr/>
          </p:nvSpPr>
          <p:spPr bwMode="auto">
            <a:xfrm flipV="1">
              <a:off x="1283" y="2546"/>
              <a:ext cx="204"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5" name="Line 448"/>
            <p:cNvSpPr>
              <a:spLocks noChangeShapeType="1"/>
            </p:cNvSpPr>
            <p:nvPr/>
          </p:nvSpPr>
          <p:spPr bwMode="auto">
            <a:xfrm flipV="1">
              <a:off x="1641" y="2249"/>
              <a:ext cx="123" cy="1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6" name="Line 449"/>
            <p:cNvSpPr>
              <a:spLocks noChangeShapeType="1"/>
            </p:cNvSpPr>
            <p:nvPr/>
          </p:nvSpPr>
          <p:spPr bwMode="auto">
            <a:xfrm flipV="1">
              <a:off x="1279" y="2556"/>
              <a:ext cx="207" cy="2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7" name="Line 450"/>
            <p:cNvSpPr>
              <a:spLocks noChangeShapeType="1"/>
            </p:cNvSpPr>
            <p:nvPr/>
          </p:nvSpPr>
          <p:spPr bwMode="auto">
            <a:xfrm flipV="1">
              <a:off x="1641" y="2255"/>
              <a:ext cx="126"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8" name="Line 451"/>
            <p:cNvSpPr>
              <a:spLocks noChangeShapeType="1"/>
            </p:cNvSpPr>
            <p:nvPr/>
          </p:nvSpPr>
          <p:spPr bwMode="auto">
            <a:xfrm flipV="1">
              <a:off x="1275" y="2565"/>
              <a:ext cx="211" cy="2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69" name="Line 452"/>
            <p:cNvSpPr>
              <a:spLocks noChangeShapeType="1"/>
            </p:cNvSpPr>
            <p:nvPr/>
          </p:nvSpPr>
          <p:spPr bwMode="auto">
            <a:xfrm flipV="1">
              <a:off x="1641" y="2261"/>
              <a:ext cx="129" cy="13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0" name="Line 453"/>
            <p:cNvSpPr>
              <a:spLocks noChangeShapeType="1"/>
            </p:cNvSpPr>
            <p:nvPr/>
          </p:nvSpPr>
          <p:spPr bwMode="auto">
            <a:xfrm flipV="1">
              <a:off x="1271" y="2575"/>
              <a:ext cx="215" cy="23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1" name="Line 454"/>
            <p:cNvSpPr>
              <a:spLocks noChangeShapeType="1"/>
            </p:cNvSpPr>
            <p:nvPr/>
          </p:nvSpPr>
          <p:spPr bwMode="auto">
            <a:xfrm flipV="1">
              <a:off x="1641" y="2267"/>
              <a:ext cx="132" cy="1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2" name="Line 455"/>
            <p:cNvSpPr>
              <a:spLocks noChangeShapeType="1"/>
            </p:cNvSpPr>
            <p:nvPr/>
          </p:nvSpPr>
          <p:spPr bwMode="auto">
            <a:xfrm flipV="1">
              <a:off x="1267" y="2584"/>
              <a:ext cx="219" cy="2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3" name="Line 456"/>
            <p:cNvSpPr>
              <a:spLocks noChangeShapeType="1"/>
            </p:cNvSpPr>
            <p:nvPr/>
          </p:nvSpPr>
          <p:spPr bwMode="auto">
            <a:xfrm flipV="1">
              <a:off x="1641" y="2273"/>
              <a:ext cx="135"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4" name="Line 457"/>
            <p:cNvSpPr>
              <a:spLocks noChangeShapeType="1"/>
            </p:cNvSpPr>
            <p:nvPr/>
          </p:nvSpPr>
          <p:spPr bwMode="auto">
            <a:xfrm flipV="1">
              <a:off x="1263" y="2594"/>
              <a:ext cx="222" cy="23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5" name="Line 458"/>
            <p:cNvSpPr>
              <a:spLocks noChangeShapeType="1"/>
            </p:cNvSpPr>
            <p:nvPr/>
          </p:nvSpPr>
          <p:spPr bwMode="auto">
            <a:xfrm flipV="1">
              <a:off x="1641" y="2279"/>
              <a:ext cx="139" cy="1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6" name="Line 459"/>
            <p:cNvSpPr>
              <a:spLocks noChangeShapeType="1"/>
            </p:cNvSpPr>
            <p:nvPr/>
          </p:nvSpPr>
          <p:spPr bwMode="auto">
            <a:xfrm flipV="1">
              <a:off x="1259" y="2603"/>
              <a:ext cx="226" cy="2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7" name="Line 460"/>
            <p:cNvSpPr>
              <a:spLocks noChangeShapeType="1"/>
            </p:cNvSpPr>
            <p:nvPr/>
          </p:nvSpPr>
          <p:spPr bwMode="auto">
            <a:xfrm flipV="1">
              <a:off x="1640" y="2284"/>
              <a:ext cx="143" cy="1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8" name="Line 461"/>
            <p:cNvSpPr>
              <a:spLocks noChangeShapeType="1"/>
            </p:cNvSpPr>
            <p:nvPr/>
          </p:nvSpPr>
          <p:spPr bwMode="auto">
            <a:xfrm flipV="1">
              <a:off x="1254" y="2613"/>
              <a:ext cx="231" cy="2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79" name="Line 462"/>
            <p:cNvSpPr>
              <a:spLocks noChangeShapeType="1"/>
            </p:cNvSpPr>
            <p:nvPr/>
          </p:nvSpPr>
          <p:spPr bwMode="auto">
            <a:xfrm flipV="1">
              <a:off x="1640" y="2290"/>
              <a:ext cx="146"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0" name="Line 463"/>
            <p:cNvSpPr>
              <a:spLocks noChangeShapeType="1"/>
            </p:cNvSpPr>
            <p:nvPr/>
          </p:nvSpPr>
          <p:spPr bwMode="auto">
            <a:xfrm flipV="1">
              <a:off x="1250" y="2622"/>
              <a:ext cx="235" cy="2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1" name="Line 464"/>
            <p:cNvSpPr>
              <a:spLocks noChangeShapeType="1"/>
            </p:cNvSpPr>
            <p:nvPr/>
          </p:nvSpPr>
          <p:spPr bwMode="auto">
            <a:xfrm flipV="1">
              <a:off x="1640" y="2296"/>
              <a:ext cx="149"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2" name="Line 465"/>
            <p:cNvSpPr>
              <a:spLocks noChangeShapeType="1"/>
            </p:cNvSpPr>
            <p:nvPr/>
          </p:nvSpPr>
          <p:spPr bwMode="auto">
            <a:xfrm flipV="1">
              <a:off x="1246" y="2632"/>
              <a:ext cx="238" cy="2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3" name="Line 466"/>
            <p:cNvSpPr>
              <a:spLocks noChangeShapeType="1"/>
            </p:cNvSpPr>
            <p:nvPr/>
          </p:nvSpPr>
          <p:spPr bwMode="auto">
            <a:xfrm flipV="1">
              <a:off x="1640" y="2302"/>
              <a:ext cx="152" cy="1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4" name="Line 467"/>
            <p:cNvSpPr>
              <a:spLocks noChangeShapeType="1"/>
            </p:cNvSpPr>
            <p:nvPr/>
          </p:nvSpPr>
          <p:spPr bwMode="auto">
            <a:xfrm flipV="1">
              <a:off x="1242" y="2641"/>
              <a:ext cx="242" cy="2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5" name="Line 468"/>
            <p:cNvSpPr>
              <a:spLocks noChangeShapeType="1"/>
            </p:cNvSpPr>
            <p:nvPr/>
          </p:nvSpPr>
          <p:spPr bwMode="auto">
            <a:xfrm flipV="1">
              <a:off x="1640" y="2308"/>
              <a:ext cx="155"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6" name="Line 469"/>
            <p:cNvSpPr>
              <a:spLocks noChangeShapeType="1"/>
            </p:cNvSpPr>
            <p:nvPr/>
          </p:nvSpPr>
          <p:spPr bwMode="auto">
            <a:xfrm flipV="1">
              <a:off x="1238" y="2651"/>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7" name="Line 470"/>
            <p:cNvSpPr>
              <a:spLocks noChangeShapeType="1"/>
            </p:cNvSpPr>
            <p:nvPr/>
          </p:nvSpPr>
          <p:spPr bwMode="auto">
            <a:xfrm flipV="1">
              <a:off x="1640" y="2314"/>
              <a:ext cx="158" cy="1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8" name="Line 471"/>
            <p:cNvSpPr>
              <a:spLocks noChangeShapeType="1"/>
            </p:cNvSpPr>
            <p:nvPr/>
          </p:nvSpPr>
          <p:spPr bwMode="auto">
            <a:xfrm flipV="1">
              <a:off x="1234" y="2660"/>
              <a:ext cx="250" cy="2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89" name="Line 472"/>
            <p:cNvSpPr>
              <a:spLocks noChangeShapeType="1"/>
            </p:cNvSpPr>
            <p:nvPr/>
          </p:nvSpPr>
          <p:spPr bwMode="auto">
            <a:xfrm flipV="1">
              <a:off x="1640" y="2320"/>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0" name="Line 473"/>
            <p:cNvSpPr>
              <a:spLocks noChangeShapeType="1"/>
            </p:cNvSpPr>
            <p:nvPr/>
          </p:nvSpPr>
          <p:spPr bwMode="auto">
            <a:xfrm flipV="1">
              <a:off x="1230" y="2670"/>
              <a:ext cx="253" cy="2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1" name="Line 474"/>
            <p:cNvSpPr>
              <a:spLocks noChangeShapeType="1"/>
            </p:cNvSpPr>
            <p:nvPr/>
          </p:nvSpPr>
          <p:spPr bwMode="auto">
            <a:xfrm flipV="1">
              <a:off x="1640" y="2326"/>
              <a:ext cx="165" cy="1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2" name="Line 475"/>
            <p:cNvSpPr>
              <a:spLocks noChangeShapeType="1"/>
            </p:cNvSpPr>
            <p:nvPr/>
          </p:nvSpPr>
          <p:spPr bwMode="auto">
            <a:xfrm flipV="1">
              <a:off x="1226" y="2679"/>
              <a:ext cx="257" cy="2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3" name="Line 476"/>
            <p:cNvSpPr>
              <a:spLocks noChangeShapeType="1"/>
            </p:cNvSpPr>
            <p:nvPr/>
          </p:nvSpPr>
          <p:spPr bwMode="auto">
            <a:xfrm flipV="1">
              <a:off x="1639" y="2331"/>
              <a:ext cx="169" cy="1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4" name="Line 477"/>
            <p:cNvSpPr>
              <a:spLocks noChangeShapeType="1"/>
            </p:cNvSpPr>
            <p:nvPr/>
          </p:nvSpPr>
          <p:spPr bwMode="auto">
            <a:xfrm flipV="1">
              <a:off x="1222" y="2689"/>
              <a:ext cx="261" cy="2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5" name="Line 478"/>
            <p:cNvSpPr>
              <a:spLocks noChangeShapeType="1"/>
            </p:cNvSpPr>
            <p:nvPr/>
          </p:nvSpPr>
          <p:spPr bwMode="auto">
            <a:xfrm flipV="1">
              <a:off x="1639" y="2337"/>
              <a:ext cx="172"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6" name="Line 479"/>
            <p:cNvSpPr>
              <a:spLocks noChangeShapeType="1"/>
            </p:cNvSpPr>
            <p:nvPr/>
          </p:nvSpPr>
          <p:spPr bwMode="auto">
            <a:xfrm flipV="1">
              <a:off x="1217" y="2698"/>
              <a:ext cx="265" cy="2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7" name="Line 480"/>
            <p:cNvSpPr>
              <a:spLocks noChangeShapeType="1"/>
            </p:cNvSpPr>
            <p:nvPr/>
          </p:nvSpPr>
          <p:spPr bwMode="auto">
            <a:xfrm flipV="1">
              <a:off x="1639" y="2343"/>
              <a:ext cx="175"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8" name="Line 481"/>
            <p:cNvSpPr>
              <a:spLocks noChangeShapeType="1"/>
            </p:cNvSpPr>
            <p:nvPr/>
          </p:nvSpPr>
          <p:spPr bwMode="auto">
            <a:xfrm flipV="1">
              <a:off x="1213" y="2708"/>
              <a:ext cx="269"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99" name="Line 482"/>
            <p:cNvSpPr>
              <a:spLocks noChangeShapeType="1"/>
            </p:cNvSpPr>
            <p:nvPr/>
          </p:nvSpPr>
          <p:spPr bwMode="auto">
            <a:xfrm flipV="1">
              <a:off x="1639" y="2349"/>
              <a:ext cx="178" cy="1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0" name="Line 483"/>
            <p:cNvSpPr>
              <a:spLocks noChangeShapeType="1"/>
            </p:cNvSpPr>
            <p:nvPr/>
          </p:nvSpPr>
          <p:spPr bwMode="auto">
            <a:xfrm flipV="1">
              <a:off x="1213" y="2717"/>
              <a:ext cx="269"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1" name="Line 484"/>
            <p:cNvSpPr>
              <a:spLocks noChangeShapeType="1"/>
            </p:cNvSpPr>
            <p:nvPr/>
          </p:nvSpPr>
          <p:spPr bwMode="auto">
            <a:xfrm flipV="1">
              <a:off x="1639" y="2355"/>
              <a:ext cx="181" cy="1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2" name="Line 485"/>
            <p:cNvSpPr>
              <a:spLocks noChangeShapeType="1"/>
            </p:cNvSpPr>
            <p:nvPr/>
          </p:nvSpPr>
          <p:spPr bwMode="auto">
            <a:xfrm flipV="1">
              <a:off x="1221" y="2727"/>
              <a:ext cx="261" cy="2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3" name="Line 486"/>
            <p:cNvSpPr>
              <a:spLocks noChangeShapeType="1"/>
            </p:cNvSpPr>
            <p:nvPr/>
          </p:nvSpPr>
          <p:spPr bwMode="auto">
            <a:xfrm flipV="1">
              <a:off x="1639" y="2361"/>
              <a:ext cx="185" cy="1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4" name="Line 487"/>
            <p:cNvSpPr>
              <a:spLocks noChangeShapeType="1"/>
            </p:cNvSpPr>
            <p:nvPr/>
          </p:nvSpPr>
          <p:spPr bwMode="auto">
            <a:xfrm flipV="1">
              <a:off x="1228" y="2736"/>
              <a:ext cx="253" cy="2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5" name="Line 488"/>
            <p:cNvSpPr>
              <a:spLocks noChangeShapeType="1"/>
            </p:cNvSpPr>
            <p:nvPr/>
          </p:nvSpPr>
          <p:spPr bwMode="auto">
            <a:xfrm flipV="1">
              <a:off x="1639" y="2367"/>
              <a:ext cx="188"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6" name="Line 489"/>
            <p:cNvSpPr>
              <a:spLocks noChangeShapeType="1"/>
            </p:cNvSpPr>
            <p:nvPr/>
          </p:nvSpPr>
          <p:spPr bwMode="auto">
            <a:xfrm flipV="1">
              <a:off x="1235" y="2746"/>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7" name="Line 490"/>
            <p:cNvSpPr>
              <a:spLocks noChangeShapeType="1"/>
            </p:cNvSpPr>
            <p:nvPr/>
          </p:nvSpPr>
          <p:spPr bwMode="auto">
            <a:xfrm flipV="1">
              <a:off x="1639" y="2372"/>
              <a:ext cx="191"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8" name="Line 491"/>
            <p:cNvSpPr>
              <a:spLocks noChangeShapeType="1"/>
            </p:cNvSpPr>
            <p:nvPr/>
          </p:nvSpPr>
          <p:spPr bwMode="auto">
            <a:xfrm flipV="1">
              <a:off x="1242" y="2755"/>
              <a:ext cx="239" cy="2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09" name="Line 492"/>
            <p:cNvSpPr>
              <a:spLocks noChangeShapeType="1"/>
            </p:cNvSpPr>
            <p:nvPr/>
          </p:nvSpPr>
          <p:spPr bwMode="auto">
            <a:xfrm flipV="1">
              <a:off x="1638" y="2378"/>
              <a:ext cx="195" cy="20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0" name="Line 493"/>
            <p:cNvSpPr>
              <a:spLocks noChangeShapeType="1"/>
            </p:cNvSpPr>
            <p:nvPr/>
          </p:nvSpPr>
          <p:spPr bwMode="auto">
            <a:xfrm flipV="1">
              <a:off x="1249" y="2765"/>
              <a:ext cx="232" cy="2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1" name="Line 494"/>
            <p:cNvSpPr>
              <a:spLocks noChangeShapeType="1"/>
            </p:cNvSpPr>
            <p:nvPr/>
          </p:nvSpPr>
          <p:spPr bwMode="auto">
            <a:xfrm flipV="1">
              <a:off x="1638" y="2384"/>
              <a:ext cx="198" cy="2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2" name="Line 495"/>
            <p:cNvSpPr>
              <a:spLocks noChangeShapeType="1"/>
            </p:cNvSpPr>
            <p:nvPr/>
          </p:nvSpPr>
          <p:spPr bwMode="auto">
            <a:xfrm flipV="1">
              <a:off x="1256" y="2774"/>
              <a:ext cx="224" cy="2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3" name="Line 496"/>
            <p:cNvSpPr>
              <a:spLocks noChangeShapeType="1"/>
            </p:cNvSpPr>
            <p:nvPr/>
          </p:nvSpPr>
          <p:spPr bwMode="auto">
            <a:xfrm flipV="1">
              <a:off x="1638" y="2390"/>
              <a:ext cx="201" cy="2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4" name="Line 497"/>
            <p:cNvSpPr>
              <a:spLocks noChangeShapeType="1"/>
            </p:cNvSpPr>
            <p:nvPr/>
          </p:nvSpPr>
          <p:spPr bwMode="auto">
            <a:xfrm flipV="1">
              <a:off x="1264" y="2784"/>
              <a:ext cx="216" cy="2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5" name="Line 498"/>
            <p:cNvSpPr>
              <a:spLocks noChangeShapeType="1"/>
            </p:cNvSpPr>
            <p:nvPr/>
          </p:nvSpPr>
          <p:spPr bwMode="auto">
            <a:xfrm flipV="1">
              <a:off x="1638" y="2396"/>
              <a:ext cx="204" cy="2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6" name="Line 499"/>
            <p:cNvSpPr>
              <a:spLocks noChangeShapeType="1"/>
            </p:cNvSpPr>
            <p:nvPr/>
          </p:nvSpPr>
          <p:spPr bwMode="auto">
            <a:xfrm flipV="1">
              <a:off x="1271" y="2793"/>
              <a:ext cx="209"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7" name="Line 500"/>
            <p:cNvSpPr>
              <a:spLocks noChangeShapeType="1"/>
            </p:cNvSpPr>
            <p:nvPr/>
          </p:nvSpPr>
          <p:spPr bwMode="auto">
            <a:xfrm flipV="1">
              <a:off x="1638" y="2402"/>
              <a:ext cx="208" cy="2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8" name="Line 501"/>
            <p:cNvSpPr>
              <a:spLocks noChangeShapeType="1"/>
            </p:cNvSpPr>
            <p:nvPr/>
          </p:nvSpPr>
          <p:spPr bwMode="auto">
            <a:xfrm flipV="1">
              <a:off x="1278" y="2803"/>
              <a:ext cx="202" cy="2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19" name="Line 502"/>
            <p:cNvSpPr>
              <a:spLocks noChangeShapeType="1"/>
            </p:cNvSpPr>
            <p:nvPr/>
          </p:nvSpPr>
          <p:spPr bwMode="auto">
            <a:xfrm flipV="1">
              <a:off x="1638" y="2408"/>
              <a:ext cx="211" cy="2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0" name="Line 503"/>
            <p:cNvSpPr>
              <a:spLocks noChangeShapeType="1"/>
            </p:cNvSpPr>
            <p:nvPr/>
          </p:nvSpPr>
          <p:spPr bwMode="auto">
            <a:xfrm flipV="1">
              <a:off x="1285" y="2812"/>
              <a:ext cx="194" cy="2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1" name="Line 504"/>
            <p:cNvSpPr>
              <a:spLocks noChangeShapeType="1"/>
            </p:cNvSpPr>
            <p:nvPr/>
          </p:nvSpPr>
          <p:spPr bwMode="auto">
            <a:xfrm flipV="1">
              <a:off x="1638" y="2414"/>
              <a:ext cx="214" cy="2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2" name="Line 505"/>
            <p:cNvSpPr>
              <a:spLocks noChangeShapeType="1"/>
            </p:cNvSpPr>
            <p:nvPr/>
          </p:nvSpPr>
          <p:spPr bwMode="auto">
            <a:xfrm flipV="1">
              <a:off x="1292" y="2822"/>
              <a:ext cx="187" cy="2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3" name="Line 506"/>
            <p:cNvSpPr>
              <a:spLocks noChangeShapeType="1"/>
            </p:cNvSpPr>
            <p:nvPr/>
          </p:nvSpPr>
          <p:spPr bwMode="auto">
            <a:xfrm flipV="1">
              <a:off x="1638" y="2419"/>
              <a:ext cx="217" cy="2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4" name="Line 507"/>
            <p:cNvSpPr>
              <a:spLocks noChangeShapeType="1"/>
            </p:cNvSpPr>
            <p:nvPr/>
          </p:nvSpPr>
          <p:spPr bwMode="auto">
            <a:xfrm flipV="1">
              <a:off x="1299" y="2831"/>
              <a:ext cx="180" cy="19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5" name="Line 508"/>
            <p:cNvSpPr>
              <a:spLocks noChangeShapeType="1"/>
            </p:cNvSpPr>
            <p:nvPr/>
          </p:nvSpPr>
          <p:spPr bwMode="auto">
            <a:xfrm flipV="1">
              <a:off x="1637" y="2425"/>
              <a:ext cx="221" cy="2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6" name="Line 509"/>
            <p:cNvSpPr>
              <a:spLocks noChangeShapeType="1"/>
            </p:cNvSpPr>
            <p:nvPr/>
          </p:nvSpPr>
          <p:spPr bwMode="auto">
            <a:xfrm flipV="1">
              <a:off x="1306" y="2841"/>
              <a:ext cx="172"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7" name="Line 510"/>
            <p:cNvSpPr>
              <a:spLocks noChangeShapeType="1"/>
            </p:cNvSpPr>
            <p:nvPr/>
          </p:nvSpPr>
          <p:spPr bwMode="auto">
            <a:xfrm flipV="1">
              <a:off x="1637" y="2431"/>
              <a:ext cx="225" cy="2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8" name="Line 511"/>
            <p:cNvSpPr>
              <a:spLocks noChangeShapeType="1"/>
            </p:cNvSpPr>
            <p:nvPr/>
          </p:nvSpPr>
          <p:spPr bwMode="auto">
            <a:xfrm flipV="1">
              <a:off x="1314" y="2850"/>
              <a:ext cx="164"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29" name="Line 512"/>
            <p:cNvSpPr>
              <a:spLocks noChangeShapeType="1"/>
            </p:cNvSpPr>
            <p:nvPr/>
          </p:nvSpPr>
          <p:spPr bwMode="auto">
            <a:xfrm flipV="1">
              <a:off x="1637" y="2436"/>
              <a:ext cx="228" cy="2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0" name="Line 513"/>
            <p:cNvSpPr>
              <a:spLocks noChangeShapeType="1"/>
            </p:cNvSpPr>
            <p:nvPr/>
          </p:nvSpPr>
          <p:spPr bwMode="auto">
            <a:xfrm flipV="1">
              <a:off x="1321" y="2860"/>
              <a:ext cx="157"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1" name="Line 514"/>
            <p:cNvSpPr>
              <a:spLocks noChangeShapeType="1"/>
            </p:cNvSpPr>
            <p:nvPr/>
          </p:nvSpPr>
          <p:spPr bwMode="auto">
            <a:xfrm flipV="1">
              <a:off x="1637" y="2442"/>
              <a:ext cx="231" cy="2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2" name="Line 515"/>
            <p:cNvSpPr>
              <a:spLocks noChangeShapeType="1"/>
            </p:cNvSpPr>
            <p:nvPr/>
          </p:nvSpPr>
          <p:spPr bwMode="auto">
            <a:xfrm flipV="1">
              <a:off x="1328" y="2869"/>
              <a:ext cx="150" cy="1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3" name="Line 516"/>
            <p:cNvSpPr>
              <a:spLocks noChangeShapeType="1"/>
            </p:cNvSpPr>
            <p:nvPr/>
          </p:nvSpPr>
          <p:spPr bwMode="auto">
            <a:xfrm flipV="1">
              <a:off x="1637" y="2448"/>
              <a:ext cx="235" cy="2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4" name="Line 517"/>
            <p:cNvSpPr>
              <a:spLocks noChangeShapeType="1"/>
            </p:cNvSpPr>
            <p:nvPr/>
          </p:nvSpPr>
          <p:spPr bwMode="auto">
            <a:xfrm flipV="1">
              <a:off x="1335" y="2879"/>
              <a:ext cx="142" cy="15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5" name="Line 518"/>
            <p:cNvSpPr>
              <a:spLocks noChangeShapeType="1"/>
            </p:cNvSpPr>
            <p:nvPr/>
          </p:nvSpPr>
          <p:spPr bwMode="auto">
            <a:xfrm flipV="1">
              <a:off x="1637" y="2453"/>
              <a:ext cx="238" cy="25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6" name="Line 519"/>
            <p:cNvSpPr>
              <a:spLocks noChangeShapeType="1"/>
            </p:cNvSpPr>
            <p:nvPr/>
          </p:nvSpPr>
          <p:spPr bwMode="auto">
            <a:xfrm flipV="1">
              <a:off x="1342" y="2888"/>
              <a:ext cx="135"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7" name="Line 520"/>
            <p:cNvSpPr>
              <a:spLocks noChangeShapeType="1"/>
            </p:cNvSpPr>
            <p:nvPr/>
          </p:nvSpPr>
          <p:spPr bwMode="auto">
            <a:xfrm flipV="1">
              <a:off x="1637" y="2459"/>
              <a:ext cx="241" cy="2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8" name="Line 521"/>
            <p:cNvSpPr>
              <a:spLocks noChangeShapeType="1"/>
            </p:cNvSpPr>
            <p:nvPr/>
          </p:nvSpPr>
          <p:spPr bwMode="auto">
            <a:xfrm flipV="1">
              <a:off x="1349" y="2898"/>
              <a:ext cx="128" cy="1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39" name="Line 522"/>
            <p:cNvSpPr>
              <a:spLocks noChangeShapeType="1"/>
            </p:cNvSpPr>
            <p:nvPr/>
          </p:nvSpPr>
          <p:spPr bwMode="auto">
            <a:xfrm flipV="1">
              <a:off x="1636" y="2464"/>
              <a:ext cx="246"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0" name="Line 523"/>
            <p:cNvSpPr>
              <a:spLocks noChangeShapeType="1"/>
            </p:cNvSpPr>
            <p:nvPr/>
          </p:nvSpPr>
          <p:spPr bwMode="auto">
            <a:xfrm flipV="1">
              <a:off x="1357" y="2907"/>
              <a:ext cx="120" cy="1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1" name="Line 524"/>
            <p:cNvSpPr>
              <a:spLocks noChangeShapeType="1"/>
            </p:cNvSpPr>
            <p:nvPr/>
          </p:nvSpPr>
          <p:spPr bwMode="auto">
            <a:xfrm flipV="1">
              <a:off x="1636" y="2470"/>
              <a:ext cx="249" cy="2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2" name="Line 525"/>
            <p:cNvSpPr>
              <a:spLocks noChangeShapeType="1"/>
            </p:cNvSpPr>
            <p:nvPr/>
          </p:nvSpPr>
          <p:spPr bwMode="auto">
            <a:xfrm flipV="1">
              <a:off x="1364" y="2917"/>
              <a:ext cx="112" cy="1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3" name="Line 526"/>
            <p:cNvSpPr>
              <a:spLocks noChangeShapeType="1"/>
            </p:cNvSpPr>
            <p:nvPr/>
          </p:nvSpPr>
          <p:spPr bwMode="auto">
            <a:xfrm flipV="1">
              <a:off x="1636" y="2476"/>
              <a:ext cx="253" cy="2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4" name="Line 527"/>
            <p:cNvSpPr>
              <a:spLocks noChangeShapeType="1"/>
            </p:cNvSpPr>
            <p:nvPr/>
          </p:nvSpPr>
          <p:spPr bwMode="auto">
            <a:xfrm flipV="1">
              <a:off x="1371" y="2926"/>
              <a:ext cx="105" cy="1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5" name="Line 528"/>
            <p:cNvSpPr>
              <a:spLocks noChangeShapeType="1"/>
            </p:cNvSpPr>
            <p:nvPr/>
          </p:nvSpPr>
          <p:spPr bwMode="auto">
            <a:xfrm flipV="1">
              <a:off x="1636" y="2481"/>
              <a:ext cx="256" cy="27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6" name="Line 529"/>
            <p:cNvSpPr>
              <a:spLocks noChangeShapeType="1"/>
            </p:cNvSpPr>
            <p:nvPr/>
          </p:nvSpPr>
          <p:spPr bwMode="auto">
            <a:xfrm flipV="1">
              <a:off x="1378" y="2936"/>
              <a:ext cx="98"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7" name="Line 530"/>
            <p:cNvSpPr>
              <a:spLocks noChangeShapeType="1"/>
            </p:cNvSpPr>
            <p:nvPr/>
          </p:nvSpPr>
          <p:spPr bwMode="auto">
            <a:xfrm flipV="1">
              <a:off x="1636" y="2487"/>
              <a:ext cx="259" cy="2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8" name="Line 531"/>
            <p:cNvSpPr>
              <a:spLocks noChangeShapeType="1"/>
            </p:cNvSpPr>
            <p:nvPr/>
          </p:nvSpPr>
          <p:spPr bwMode="auto">
            <a:xfrm flipV="1">
              <a:off x="1385" y="2945"/>
              <a:ext cx="91" cy="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49" name="Line 532"/>
            <p:cNvSpPr>
              <a:spLocks noChangeShapeType="1"/>
            </p:cNvSpPr>
            <p:nvPr/>
          </p:nvSpPr>
          <p:spPr bwMode="auto">
            <a:xfrm flipV="1">
              <a:off x="1636" y="2493"/>
              <a:ext cx="263" cy="2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0" name="Line 533"/>
            <p:cNvSpPr>
              <a:spLocks noChangeShapeType="1"/>
            </p:cNvSpPr>
            <p:nvPr/>
          </p:nvSpPr>
          <p:spPr bwMode="auto">
            <a:xfrm flipV="1">
              <a:off x="1392" y="2955"/>
              <a:ext cx="83"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1" name="Line 534"/>
            <p:cNvSpPr>
              <a:spLocks noChangeShapeType="1"/>
            </p:cNvSpPr>
            <p:nvPr/>
          </p:nvSpPr>
          <p:spPr bwMode="auto">
            <a:xfrm flipV="1">
              <a:off x="1636" y="2498"/>
              <a:ext cx="266" cy="2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2" name="Line 535"/>
            <p:cNvSpPr>
              <a:spLocks noChangeShapeType="1"/>
            </p:cNvSpPr>
            <p:nvPr/>
          </p:nvSpPr>
          <p:spPr bwMode="auto">
            <a:xfrm flipV="1">
              <a:off x="1399" y="2964"/>
              <a:ext cx="76" cy="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3" name="Line 536"/>
            <p:cNvSpPr>
              <a:spLocks noChangeShapeType="1"/>
            </p:cNvSpPr>
            <p:nvPr/>
          </p:nvSpPr>
          <p:spPr bwMode="auto">
            <a:xfrm flipV="1">
              <a:off x="1636" y="2504"/>
              <a:ext cx="269" cy="2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4" name="Line 537"/>
            <p:cNvSpPr>
              <a:spLocks noChangeShapeType="1"/>
            </p:cNvSpPr>
            <p:nvPr/>
          </p:nvSpPr>
          <p:spPr bwMode="auto">
            <a:xfrm flipV="1">
              <a:off x="1407" y="2974"/>
              <a:ext cx="68" cy="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5" name="Line 538"/>
            <p:cNvSpPr>
              <a:spLocks noChangeShapeType="1"/>
            </p:cNvSpPr>
            <p:nvPr/>
          </p:nvSpPr>
          <p:spPr bwMode="auto">
            <a:xfrm flipV="1">
              <a:off x="1636" y="2509"/>
              <a:ext cx="273" cy="2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6" name="Line 539"/>
            <p:cNvSpPr>
              <a:spLocks noChangeShapeType="1"/>
            </p:cNvSpPr>
            <p:nvPr/>
          </p:nvSpPr>
          <p:spPr bwMode="auto">
            <a:xfrm flipV="1">
              <a:off x="1414" y="2983"/>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7" name="Line 540"/>
            <p:cNvSpPr>
              <a:spLocks noChangeShapeType="1"/>
            </p:cNvSpPr>
            <p:nvPr/>
          </p:nvSpPr>
          <p:spPr bwMode="auto">
            <a:xfrm flipV="1">
              <a:off x="1635" y="2515"/>
              <a:ext cx="277" cy="2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8" name="Line 541"/>
            <p:cNvSpPr>
              <a:spLocks noChangeShapeType="1"/>
            </p:cNvSpPr>
            <p:nvPr/>
          </p:nvSpPr>
          <p:spPr bwMode="auto">
            <a:xfrm flipV="1">
              <a:off x="1421" y="2993"/>
              <a:ext cx="53" cy="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59" name="Line 542"/>
            <p:cNvSpPr>
              <a:spLocks noChangeShapeType="1"/>
            </p:cNvSpPr>
            <p:nvPr/>
          </p:nvSpPr>
          <p:spPr bwMode="auto">
            <a:xfrm flipV="1">
              <a:off x="1635" y="2521"/>
              <a:ext cx="280" cy="3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0" name="Line 543"/>
            <p:cNvSpPr>
              <a:spLocks noChangeShapeType="1"/>
            </p:cNvSpPr>
            <p:nvPr/>
          </p:nvSpPr>
          <p:spPr bwMode="auto">
            <a:xfrm flipV="1">
              <a:off x="1428" y="3002"/>
              <a:ext cx="46" cy="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1" name="Line 544"/>
            <p:cNvSpPr>
              <a:spLocks noChangeShapeType="1"/>
            </p:cNvSpPr>
            <p:nvPr/>
          </p:nvSpPr>
          <p:spPr bwMode="auto">
            <a:xfrm flipV="1">
              <a:off x="1635" y="2526"/>
              <a:ext cx="284" cy="3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2" name="Line 545"/>
            <p:cNvSpPr>
              <a:spLocks noChangeShapeType="1"/>
            </p:cNvSpPr>
            <p:nvPr/>
          </p:nvSpPr>
          <p:spPr bwMode="auto">
            <a:xfrm flipV="1">
              <a:off x="1435" y="3012"/>
              <a:ext cx="39"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3" name="Line 546"/>
            <p:cNvSpPr>
              <a:spLocks noChangeShapeType="1"/>
            </p:cNvSpPr>
            <p:nvPr/>
          </p:nvSpPr>
          <p:spPr bwMode="auto">
            <a:xfrm flipV="1">
              <a:off x="1635" y="2532"/>
              <a:ext cx="287" cy="3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4" name="Line 547"/>
            <p:cNvSpPr>
              <a:spLocks noChangeShapeType="1"/>
            </p:cNvSpPr>
            <p:nvPr/>
          </p:nvSpPr>
          <p:spPr bwMode="auto">
            <a:xfrm flipV="1">
              <a:off x="1442" y="3021"/>
              <a:ext cx="31" cy="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5" name="Line 548"/>
            <p:cNvSpPr>
              <a:spLocks noChangeShapeType="1"/>
            </p:cNvSpPr>
            <p:nvPr/>
          </p:nvSpPr>
          <p:spPr bwMode="auto">
            <a:xfrm flipV="1">
              <a:off x="1635" y="2537"/>
              <a:ext cx="291" cy="3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6" name="Line 549"/>
            <p:cNvSpPr>
              <a:spLocks noChangeShapeType="1"/>
            </p:cNvSpPr>
            <p:nvPr/>
          </p:nvSpPr>
          <p:spPr bwMode="auto">
            <a:xfrm flipV="1">
              <a:off x="1450" y="3031"/>
              <a:ext cx="23" cy="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7" name="Line 550"/>
            <p:cNvSpPr>
              <a:spLocks noChangeShapeType="1"/>
            </p:cNvSpPr>
            <p:nvPr/>
          </p:nvSpPr>
          <p:spPr bwMode="auto">
            <a:xfrm flipV="1">
              <a:off x="1635" y="2543"/>
              <a:ext cx="294" cy="3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8" name="Line 551"/>
            <p:cNvSpPr>
              <a:spLocks noChangeShapeType="1"/>
            </p:cNvSpPr>
            <p:nvPr/>
          </p:nvSpPr>
          <p:spPr bwMode="auto">
            <a:xfrm flipV="1">
              <a:off x="1457" y="3040"/>
              <a:ext cx="16" cy="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69" name="Line 552"/>
            <p:cNvSpPr>
              <a:spLocks noChangeShapeType="1"/>
            </p:cNvSpPr>
            <p:nvPr/>
          </p:nvSpPr>
          <p:spPr bwMode="auto">
            <a:xfrm flipV="1">
              <a:off x="1635" y="2549"/>
              <a:ext cx="297" cy="3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0" name="Line 553"/>
            <p:cNvSpPr>
              <a:spLocks noChangeShapeType="1"/>
            </p:cNvSpPr>
            <p:nvPr/>
          </p:nvSpPr>
          <p:spPr bwMode="auto">
            <a:xfrm flipV="1">
              <a:off x="1464" y="3050"/>
              <a:ext cx="9"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1" name="Line 554"/>
            <p:cNvSpPr>
              <a:spLocks noChangeShapeType="1"/>
            </p:cNvSpPr>
            <p:nvPr/>
          </p:nvSpPr>
          <p:spPr bwMode="auto">
            <a:xfrm flipV="1">
              <a:off x="1634" y="2554"/>
              <a:ext cx="302" cy="3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2" name="Line 555"/>
            <p:cNvSpPr>
              <a:spLocks noChangeShapeType="1"/>
            </p:cNvSpPr>
            <p:nvPr/>
          </p:nvSpPr>
          <p:spPr bwMode="auto">
            <a:xfrm flipV="1">
              <a:off x="1471" y="3059"/>
              <a:ext cx="1" cy="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3" name="Line 556"/>
            <p:cNvSpPr>
              <a:spLocks noChangeShapeType="1"/>
            </p:cNvSpPr>
            <p:nvPr/>
          </p:nvSpPr>
          <p:spPr bwMode="auto">
            <a:xfrm flipV="1">
              <a:off x="1634" y="2560"/>
              <a:ext cx="305" cy="3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4" name="Line 557"/>
            <p:cNvSpPr>
              <a:spLocks noChangeShapeType="1"/>
            </p:cNvSpPr>
            <p:nvPr/>
          </p:nvSpPr>
          <p:spPr bwMode="auto">
            <a:xfrm flipV="1">
              <a:off x="1634" y="2565"/>
              <a:ext cx="308" cy="3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5" name="Line 558"/>
            <p:cNvSpPr>
              <a:spLocks noChangeShapeType="1"/>
            </p:cNvSpPr>
            <p:nvPr/>
          </p:nvSpPr>
          <p:spPr bwMode="auto">
            <a:xfrm flipV="1">
              <a:off x="1634" y="2571"/>
              <a:ext cx="312" cy="3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6" name="Line 559"/>
            <p:cNvSpPr>
              <a:spLocks noChangeShapeType="1"/>
            </p:cNvSpPr>
            <p:nvPr/>
          </p:nvSpPr>
          <p:spPr bwMode="auto">
            <a:xfrm flipV="1">
              <a:off x="1634" y="2577"/>
              <a:ext cx="315" cy="3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7" name="Line 560"/>
            <p:cNvSpPr>
              <a:spLocks noChangeShapeType="1"/>
            </p:cNvSpPr>
            <p:nvPr/>
          </p:nvSpPr>
          <p:spPr bwMode="auto">
            <a:xfrm flipV="1">
              <a:off x="1634" y="2582"/>
              <a:ext cx="319" cy="3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8" name="Line 561"/>
            <p:cNvSpPr>
              <a:spLocks noChangeShapeType="1"/>
            </p:cNvSpPr>
            <p:nvPr/>
          </p:nvSpPr>
          <p:spPr bwMode="auto">
            <a:xfrm flipV="1">
              <a:off x="1634" y="2588"/>
              <a:ext cx="322" cy="3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79" name="Line 562"/>
            <p:cNvSpPr>
              <a:spLocks noChangeShapeType="1"/>
            </p:cNvSpPr>
            <p:nvPr/>
          </p:nvSpPr>
          <p:spPr bwMode="auto">
            <a:xfrm flipV="1">
              <a:off x="1634" y="2594"/>
              <a:ext cx="325" cy="3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0" name="Line 563"/>
            <p:cNvSpPr>
              <a:spLocks noChangeShapeType="1"/>
            </p:cNvSpPr>
            <p:nvPr/>
          </p:nvSpPr>
          <p:spPr bwMode="auto">
            <a:xfrm flipV="1">
              <a:off x="1633" y="2599"/>
              <a:ext cx="330" cy="3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1" name="Line 564"/>
            <p:cNvSpPr>
              <a:spLocks noChangeShapeType="1"/>
            </p:cNvSpPr>
            <p:nvPr/>
          </p:nvSpPr>
          <p:spPr bwMode="auto">
            <a:xfrm flipV="1">
              <a:off x="1633" y="2605"/>
              <a:ext cx="333" cy="3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2" name="Line 565"/>
            <p:cNvSpPr>
              <a:spLocks noChangeShapeType="1"/>
            </p:cNvSpPr>
            <p:nvPr/>
          </p:nvSpPr>
          <p:spPr bwMode="auto">
            <a:xfrm flipV="1">
              <a:off x="1633" y="2610"/>
              <a:ext cx="337" cy="3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3" name="Line 566"/>
            <p:cNvSpPr>
              <a:spLocks noChangeShapeType="1"/>
            </p:cNvSpPr>
            <p:nvPr/>
          </p:nvSpPr>
          <p:spPr bwMode="auto">
            <a:xfrm flipV="1">
              <a:off x="1633" y="2616"/>
              <a:ext cx="340" cy="3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4" name="Line 567"/>
            <p:cNvSpPr>
              <a:spLocks noChangeShapeType="1"/>
            </p:cNvSpPr>
            <p:nvPr/>
          </p:nvSpPr>
          <p:spPr bwMode="auto">
            <a:xfrm flipV="1">
              <a:off x="1633" y="2622"/>
              <a:ext cx="343" cy="3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5" name="Line 568"/>
            <p:cNvSpPr>
              <a:spLocks noChangeShapeType="1"/>
            </p:cNvSpPr>
            <p:nvPr/>
          </p:nvSpPr>
          <p:spPr bwMode="auto">
            <a:xfrm flipV="1">
              <a:off x="1633" y="2627"/>
              <a:ext cx="347" cy="3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6" name="Line 569"/>
            <p:cNvSpPr>
              <a:spLocks noChangeShapeType="1"/>
            </p:cNvSpPr>
            <p:nvPr/>
          </p:nvSpPr>
          <p:spPr bwMode="auto">
            <a:xfrm flipV="1">
              <a:off x="1633" y="2633"/>
              <a:ext cx="350" cy="3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7" name="Line 570"/>
            <p:cNvSpPr>
              <a:spLocks noChangeShapeType="1"/>
            </p:cNvSpPr>
            <p:nvPr/>
          </p:nvSpPr>
          <p:spPr bwMode="auto">
            <a:xfrm flipV="1">
              <a:off x="1633" y="2638"/>
              <a:ext cx="353" cy="3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8" name="Line 571"/>
            <p:cNvSpPr>
              <a:spLocks noChangeShapeType="1"/>
            </p:cNvSpPr>
            <p:nvPr/>
          </p:nvSpPr>
          <p:spPr bwMode="auto">
            <a:xfrm flipV="1">
              <a:off x="1632" y="2644"/>
              <a:ext cx="358" cy="3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89" name="Line 572"/>
            <p:cNvSpPr>
              <a:spLocks noChangeShapeType="1"/>
            </p:cNvSpPr>
            <p:nvPr/>
          </p:nvSpPr>
          <p:spPr bwMode="auto">
            <a:xfrm flipV="1">
              <a:off x="1632" y="2650"/>
              <a:ext cx="361" cy="3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0" name="Line 573"/>
            <p:cNvSpPr>
              <a:spLocks noChangeShapeType="1"/>
            </p:cNvSpPr>
            <p:nvPr/>
          </p:nvSpPr>
          <p:spPr bwMode="auto">
            <a:xfrm flipV="1">
              <a:off x="1632" y="2655"/>
              <a:ext cx="364" cy="3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1" name="Line 574"/>
            <p:cNvSpPr>
              <a:spLocks noChangeShapeType="1"/>
            </p:cNvSpPr>
            <p:nvPr/>
          </p:nvSpPr>
          <p:spPr bwMode="auto">
            <a:xfrm flipV="1">
              <a:off x="1632" y="2661"/>
              <a:ext cx="368" cy="3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2" name="Line 575"/>
            <p:cNvSpPr>
              <a:spLocks noChangeShapeType="1"/>
            </p:cNvSpPr>
            <p:nvPr/>
          </p:nvSpPr>
          <p:spPr bwMode="auto">
            <a:xfrm flipV="1">
              <a:off x="1636" y="2667"/>
              <a:ext cx="367" cy="3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3" name="Line 576"/>
            <p:cNvSpPr>
              <a:spLocks noChangeShapeType="1"/>
            </p:cNvSpPr>
            <p:nvPr/>
          </p:nvSpPr>
          <p:spPr bwMode="auto">
            <a:xfrm flipV="1">
              <a:off x="1645" y="2672"/>
              <a:ext cx="361" cy="3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4" name="Line 577"/>
            <p:cNvSpPr>
              <a:spLocks noChangeShapeType="1"/>
            </p:cNvSpPr>
            <p:nvPr/>
          </p:nvSpPr>
          <p:spPr bwMode="auto">
            <a:xfrm flipV="1">
              <a:off x="1655" y="2678"/>
              <a:ext cx="355" cy="3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5" name="Line 578"/>
            <p:cNvSpPr>
              <a:spLocks noChangeShapeType="1"/>
            </p:cNvSpPr>
            <p:nvPr/>
          </p:nvSpPr>
          <p:spPr bwMode="auto">
            <a:xfrm flipV="1">
              <a:off x="1664" y="2684"/>
              <a:ext cx="349" cy="3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6" name="Line 579"/>
            <p:cNvSpPr>
              <a:spLocks noChangeShapeType="1"/>
            </p:cNvSpPr>
            <p:nvPr/>
          </p:nvSpPr>
          <p:spPr bwMode="auto">
            <a:xfrm flipV="1">
              <a:off x="1674" y="2689"/>
              <a:ext cx="342" cy="3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7" name="Line 580"/>
            <p:cNvSpPr>
              <a:spLocks noChangeShapeType="1"/>
            </p:cNvSpPr>
            <p:nvPr/>
          </p:nvSpPr>
          <p:spPr bwMode="auto">
            <a:xfrm flipV="1">
              <a:off x="1683" y="2695"/>
              <a:ext cx="337" cy="3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8" name="Line 581"/>
            <p:cNvSpPr>
              <a:spLocks noChangeShapeType="1"/>
            </p:cNvSpPr>
            <p:nvPr/>
          </p:nvSpPr>
          <p:spPr bwMode="auto">
            <a:xfrm flipV="1">
              <a:off x="1692" y="2701"/>
              <a:ext cx="331" cy="3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699" name="Line 582"/>
            <p:cNvSpPr>
              <a:spLocks noChangeShapeType="1"/>
            </p:cNvSpPr>
            <p:nvPr/>
          </p:nvSpPr>
          <p:spPr bwMode="auto">
            <a:xfrm flipV="1">
              <a:off x="1702" y="2706"/>
              <a:ext cx="324" cy="3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0" name="Line 583"/>
            <p:cNvSpPr>
              <a:spLocks noChangeShapeType="1"/>
            </p:cNvSpPr>
            <p:nvPr/>
          </p:nvSpPr>
          <p:spPr bwMode="auto">
            <a:xfrm flipV="1">
              <a:off x="1711" y="2712"/>
              <a:ext cx="319" cy="3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1" name="Line 584"/>
            <p:cNvSpPr>
              <a:spLocks noChangeShapeType="1"/>
            </p:cNvSpPr>
            <p:nvPr/>
          </p:nvSpPr>
          <p:spPr bwMode="auto">
            <a:xfrm flipV="1">
              <a:off x="1723" y="2718"/>
              <a:ext cx="310" cy="3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2" name="Line 585"/>
            <p:cNvSpPr>
              <a:spLocks noChangeShapeType="1"/>
            </p:cNvSpPr>
            <p:nvPr/>
          </p:nvSpPr>
          <p:spPr bwMode="auto">
            <a:xfrm flipV="1">
              <a:off x="1735" y="2724"/>
              <a:ext cx="301" cy="3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3" name="Line 586"/>
            <p:cNvSpPr>
              <a:spLocks noChangeShapeType="1"/>
            </p:cNvSpPr>
            <p:nvPr/>
          </p:nvSpPr>
          <p:spPr bwMode="auto">
            <a:xfrm flipV="1">
              <a:off x="1746" y="2729"/>
              <a:ext cx="293" cy="3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4" name="Line 587"/>
            <p:cNvSpPr>
              <a:spLocks noChangeShapeType="1"/>
            </p:cNvSpPr>
            <p:nvPr/>
          </p:nvSpPr>
          <p:spPr bwMode="auto">
            <a:xfrm flipV="1">
              <a:off x="1758" y="2735"/>
              <a:ext cx="285" cy="3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5" name="Line 588"/>
            <p:cNvSpPr>
              <a:spLocks noChangeShapeType="1"/>
            </p:cNvSpPr>
            <p:nvPr/>
          </p:nvSpPr>
          <p:spPr bwMode="auto">
            <a:xfrm flipV="1">
              <a:off x="1770" y="2740"/>
              <a:ext cx="276" cy="2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6" name="Line 589"/>
            <p:cNvSpPr>
              <a:spLocks noChangeShapeType="1"/>
            </p:cNvSpPr>
            <p:nvPr/>
          </p:nvSpPr>
          <p:spPr bwMode="auto">
            <a:xfrm flipV="1">
              <a:off x="1782" y="2746"/>
              <a:ext cx="267" cy="2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7" name="Line 590"/>
            <p:cNvSpPr>
              <a:spLocks noChangeShapeType="1"/>
            </p:cNvSpPr>
            <p:nvPr/>
          </p:nvSpPr>
          <p:spPr bwMode="auto">
            <a:xfrm flipV="1">
              <a:off x="1793" y="2752"/>
              <a:ext cx="260" cy="2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8" name="Line 591"/>
            <p:cNvSpPr>
              <a:spLocks noChangeShapeType="1"/>
            </p:cNvSpPr>
            <p:nvPr/>
          </p:nvSpPr>
          <p:spPr bwMode="auto">
            <a:xfrm flipV="1">
              <a:off x="1805" y="2758"/>
              <a:ext cx="251" cy="2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09" name="Line 592"/>
            <p:cNvSpPr>
              <a:spLocks noChangeShapeType="1"/>
            </p:cNvSpPr>
            <p:nvPr/>
          </p:nvSpPr>
          <p:spPr bwMode="auto">
            <a:xfrm flipV="1">
              <a:off x="1817" y="2763"/>
              <a:ext cx="242" cy="2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0" name="Line 593"/>
            <p:cNvSpPr>
              <a:spLocks noChangeShapeType="1"/>
            </p:cNvSpPr>
            <p:nvPr/>
          </p:nvSpPr>
          <p:spPr bwMode="auto">
            <a:xfrm flipV="1">
              <a:off x="1829" y="2769"/>
              <a:ext cx="234" cy="2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1" name="Line 594"/>
            <p:cNvSpPr>
              <a:spLocks noChangeShapeType="1"/>
            </p:cNvSpPr>
            <p:nvPr/>
          </p:nvSpPr>
          <p:spPr bwMode="auto">
            <a:xfrm flipV="1">
              <a:off x="1840" y="2775"/>
              <a:ext cx="226" cy="2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2" name="Line 595"/>
            <p:cNvSpPr>
              <a:spLocks noChangeShapeType="1"/>
            </p:cNvSpPr>
            <p:nvPr/>
          </p:nvSpPr>
          <p:spPr bwMode="auto">
            <a:xfrm flipV="1">
              <a:off x="1852" y="2780"/>
              <a:ext cx="217" cy="2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3" name="Line 596"/>
            <p:cNvSpPr>
              <a:spLocks noChangeShapeType="1"/>
            </p:cNvSpPr>
            <p:nvPr/>
          </p:nvSpPr>
          <p:spPr bwMode="auto">
            <a:xfrm flipV="1">
              <a:off x="1864" y="2786"/>
              <a:ext cx="209" cy="2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4" name="Line 597"/>
            <p:cNvSpPr>
              <a:spLocks noChangeShapeType="1"/>
            </p:cNvSpPr>
            <p:nvPr/>
          </p:nvSpPr>
          <p:spPr bwMode="auto">
            <a:xfrm flipV="1">
              <a:off x="1876" y="2792"/>
              <a:ext cx="200" cy="2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5" name="Line 598"/>
            <p:cNvSpPr>
              <a:spLocks noChangeShapeType="1"/>
            </p:cNvSpPr>
            <p:nvPr/>
          </p:nvSpPr>
          <p:spPr bwMode="auto">
            <a:xfrm flipV="1">
              <a:off x="1892" y="2797"/>
              <a:ext cx="187" cy="2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6" name="Line 599"/>
            <p:cNvSpPr>
              <a:spLocks noChangeShapeType="1"/>
            </p:cNvSpPr>
            <p:nvPr/>
          </p:nvSpPr>
          <p:spPr bwMode="auto">
            <a:xfrm flipV="1">
              <a:off x="1908" y="2803"/>
              <a:ext cx="175"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7" name="Line 600"/>
            <p:cNvSpPr>
              <a:spLocks noChangeShapeType="1"/>
            </p:cNvSpPr>
            <p:nvPr/>
          </p:nvSpPr>
          <p:spPr bwMode="auto">
            <a:xfrm flipV="1">
              <a:off x="1924" y="2809"/>
              <a:ext cx="162" cy="1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8" name="Line 601"/>
            <p:cNvSpPr>
              <a:spLocks noChangeShapeType="1"/>
            </p:cNvSpPr>
            <p:nvPr/>
          </p:nvSpPr>
          <p:spPr bwMode="auto">
            <a:xfrm flipV="1">
              <a:off x="1940" y="2814"/>
              <a:ext cx="149"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19" name="Line 602"/>
            <p:cNvSpPr>
              <a:spLocks noChangeShapeType="1"/>
            </p:cNvSpPr>
            <p:nvPr/>
          </p:nvSpPr>
          <p:spPr bwMode="auto">
            <a:xfrm flipV="1">
              <a:off x="1956" y="2820"/>
              <a:ext cx="136"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0" name="Line 603"/>
            <p:cNvSpPr>
              <a:spLocks noChangeShapeType="1"/>
            </p:cNvSpPr>
            <p:nvPr/>
          </p:nvSpPr>
          <p:spPr bwMode="auto">
            <a:xfrm flipV="1">
              <a:off x="1972" y="2826"/>
              <a:ext cx="124" cy="13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721" name="Line 604"/>
            <p:cNvSpPr>
              <a:spLocks noChangeShapeType="1"/>
            </p:cNvSpPr>
            <p:nvPr/>
          </p:nvSpPr>
          <p:spPr bwMode="auto">
            <a:xfrm flipV="1">
              <a:off x="1988" y="2831"/>
              <a:ext cx="111" cy="1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grpSp>
        <p:nvGrpSpPr>
          <p:cNvPr id="123085" name="Group 605"/>
          <p:cNvGrpSpPr>
            <a:grpSpLocks/>
          </p:cNvGrpSpPr>
          <p:nvPr/>
        </p:nvGrpSpPr>
        <p:grpSpPr bwMode="auto">
          <a:xfrm>
            <a:off x="5880100" y="4570413"/>
            <a:ext cx="1728788" cy="1543050"/>
            <a:chOff x="1211" y="2175"/>
            <a:chExt cx="905" cy="885"/>
          </a:xfrm>
        </p:grpSpPr>
        <p:sp>
          <p:nvSpPr>
            <p:cNvPr id="123322" name="Line 606"/>
            <p:cNvSpPr>
              <a:spLocks noChangeShapeType="1"/>
            </p:cNvSpPr>
            <p:nvPr/>
          </p:nvSpPr>
          <p:spPr bwMode="auto">
            <a:xfrm flipV="1">
              <a:off x="2004" y="2837"/>
              <a:ext cx="98"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3" name="Line 607"/>
            <p:cNvSpPr>
              <a:spLocks noChangeShapeType="1"/>
            </p:cNvSpPr>
            <p:nvPr/>
          </p:nvSpPr>
          <p:spPr bwMode="auto">
            <a:xfrm flipV="1">
              <a:off x="2021" y="2843"/>
              <a:ext cx="85" cy="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4" name="Line 608"/>
            <p:cNvSpPr>
              <a:spLocks noChangeShapeType="1"/>
            </p:cNvSpPr>
            <p:nvPr/>
          </p:nvSpPr>
          <p:spPr bwMode="auto">
            <a:xfrm flipV="1">
              <a:off x="2042" y="2848"/>
              <a:ext cx="67" cy="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5" name="Line 609"/>
            <p:cNvSpPr>
              <a:spLocks noChangeShapeType="1"/>
            </p:cNvSpPr>
            <p:nvPr/>
          </p:nvSpPr>
          <p:spPr bwMode="auto">
            <a:xfrm flipV="1">
              <a:off x="2071" y="2854"/>
              <a:ext cx="41" cy="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6" name="Line 610"/>
            <p:cNvSpPr>
              <a:spLocks noChangeShapeType="1"/>
            </p:cNvSpPr>
            <p:nvPr/>
          </p:nvSpPr>
          <p:spPr bwMode="auto">
            <a:xfrm flipV="1">
              <a:off x="2100" y="2860"/>
              <a:ext cx="16" cy="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7" name="Line 611"/>
            <p:cNvSpPr>
              <a:spLocks noChangeShapeType="1"/>
            </p:cNvSpPr>
            <p:nvPr/>
          </p:nvSpPr>
          <p:spPr bwMode="auto">
            <a:xfrm flipV="1">
              <a:off x="1211" y="3004"/>
              <a:ext cx="1" cy="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8" name="Line 612"/>
            <p:cNvSpPr>
              <a:spLocks noChangeShapeType="1"/>
            </p:cNvSpPr>
            <p:nvPr/>
          </p:nvSpPr>
          <p:spPr bwMode="auto">
            <a:xfrm flipH="1" flipV="1">
              <a:off x="1213" y="2997"/>
              <a:ext cx="9"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9" name="Line 613"/>
            <p:cNvSpPr>
              <a:spLocks noChangeShapeType="1"/>
            </p:cNvSpPr>
            <p:nvPr/>
          </p:nvSpPr>
          <p:spPr bwMode="auto">
            <a:xfrm flipH="1" flipV="1">
              <a:off x="1215" y="2990"/>
              <a:ext cx="17" cy="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0" name="Line 614"/>
            <p:cNvSpPr>
              <a:spLocks noChangeShapeType="1"/>
            </p:cNvSpPr>
            <p:nvPr/>
          </p:nvSpPr>
          <p:spPr bwMode="auto">
            <a:xfrm flipH="1" flipV="1">
              <a:off x="1217" y="2983"/>
              <a:ext cx="26" cy="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1" name="Line 615"/>
            <p:cNvSpPr>
              <a:spLocks noChangeShapeType="1"/>
            </p:cNvSpPr>
            <p:nvPr/>
          </p:nvSpPr>
          <p:spPr bwMode="auto">
            <a:xfrm flipH="1" flipV="1">
              <a:off x="1219" y="2976"/>
              <a:ext cx="35" cy="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2" name="Line 616"/>
            <p:cNvSpPr>
              <a:spLocks noChangeShapeType="1"/>
            </p:cNvSpPr>
            <p:nvPr/>
          </p:nvSpPr>
          <p:spPr bwMode="auto">
            <a:xfrm flipH="1" flipV="1">
              <a:off x="1221" y="2969"/>
              <a:ext cx="44" cy="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3" name="Line 617"/>
            <p:cNvSpPr>
              <a:spLocks noChangeShapeType="1"/>
            </p:cNvSpPr>
            <p:nvPr/>
          </p:nvSpPr>
          <p:spPr bwMode="auto">
            <a:xfrm flipH="1" flipV="1">
              <a:off x="1223" y="2962"/>
              <a:ext cx="52" cy="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4" name="Line 618"/>
            <p:cNvSpPr>
              <a:spLocks noChangeShapeType="1"/>
            </p:cNvSpPr>
            <p:nvPr/>
          </p:nvSpPr>
          <p:spPr bwMode="auto">
            <a:xfrm flipH="1" flipV="1">
              <a:off x="1226" y="2955"/>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5" name="Line 619"/>
            <p:cNvSpPr>
              <a:spLocks noChangeShapeType="1"/>
            </p:cNvSpPr>
            <p:nvPr/>
          </p:nvSpPr>
          <p:spPr bwMode="auto">
            <a:xfrm flipH="1" flipV="1">
              <a:off x="1228" y="2948"/>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6" name="Line 620"/>
            <p:cNvSpPr>
              <a:spLocks noChangeShapeType="1"/>
            </p:cNvSpPr>
            <p:nvPr/>
          </p:nvSpPr>
          <p:spPr bwMode="auto">
            <a:xfrm flipH="1" flipV="1">
              <a:off x="1230" y="2941"/>
              <a:ext cx="77" cy="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7" name="Line 621"/>
            <p:cNvSpPr>
              <a:spLocks noChangeShapeType="1"/>
            </p:cNvSpPr>
            <p:nvPr/>
          </p:nvSpPr>
          <p:spPr bwMode="auto">
            <a:xfrm flipH="1" flipV="1">
              <a:off x="1232" y="2934"/>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8" name="Line 622"/>
            <p:cNvSpPr>
              <a:spLocks noChangeShapeType="1"/>
            </p:cNvSpPr>
            <p:nvPr/>
          </p:nvSpPr>
          <p:spPr bwMode="auto">
            <a:xfrm flipH="1" flipV="1">
              <a:off x="1234" y="2927"/>
              <a:ext cx="95" cy="10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39" name="Line 623"/>
            <p:cNvSpPr>
              <a:spLocks noChangeShapeType="1"/>
            </p:cNvSpPr>
            <p:nvPr/>
          </p:nvSpPr>
          <p:spPr bwMode="auto">
            <a:xfrm flipH="1" flipV="1">
              <a:off x="1236" y="2920"/>
              <a:ext cx="104"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0" name="Line 624"/>
            <p:cNvSpPr>
              <a:spLocks noChangeShapeType="1"/>
            </p:cNvSpPr>
            <p:nvPr/>
          </p:nvSpPr>
          <p:spPr bwMode="auto">
            <a:xfrm flipH="1" flipV="1">
              <a:off x="1238" y="2913"/>
              <a:ext cx="112" cy="1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1" name="Line 625"/>
            <p:cNvSpPr>
              <a:spLocks noChangeShapeType="1"/>
            </p:cNvSpPr>
            <p:nvPr/>
          </p:nvSpPr>
          <p:spPr bwMode="auto">
            <a:xfrm flipH="1" flipV="1">
              <a:off x="1240" y="2906"/>
              <a:ext cx="121" cy="1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2" name="Line 626"/>
            <p:cNvSpPr>
              <a:spLocks noChangeShapeType="1"/>
            </p:cNvSpPr>
            <p:nvPr/>
          </p:nvSpPr>
          <p:spPr bwMode="auto">
            <a:xfrm flipH="1" flipV="1">
              <a:off x="1242" y="2899"/>
              <a:ext cx="130" cy="1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3" name="Line 627"/>
            <p:cNvSpPr>
              <a:spLocks noChangeShapeType="1"/>
            </p:cNvSpPr>
            <p:nvPr/>
          </p:nvSpPr>
          <p:spPr bwMode="auto">
            <a:xfrm flipH="1" flipV="1">
              <a:off x="1245" y="2892"/>
              <a:ext cx="138" cy="1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4" name="Line 628"/>
            <p:cNvSpPr>
              <a:spLocks noChangeShapeType="1"/>
            </p:cNvSpPr>
            <p:nvPr/>
          </p:nvSpPr>
          <p:spPr bwMode="auto">
            <a:xfrm flipH="1" flipV="1">
              <a:off x="1247" y="2885"/>
              <a:ext cx="146" cy="1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5" name="Line 629"/>
            <p:cNvSpPr>
              <a:spLocks noChangeShapeType="1"/>
            </p:cNvSpPr>
            <p:nvPr/>
          </p:nvSpPr>
          <p:spPr bwMode="auto">
            <a:xfrm flipH="1" flipV="1">
              <a:off x="1249" y="2878"/>
              <a:ext cx="155"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6" name="Line 630"/>
            <p:cNvSpPr>
              <a:spLocks noChangeShapeType="1"/>
            </p:cNvSpPr>
            <p:nvPr/>
          </p:nvSpPr>
          <p:spPr bwMode="auto">
            <a:xfrm flipH="1" flipV="1">
              <a:off x="1251" y="2871"/>
              <a:ext cx="164" cy="1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7" name="Line 631"/>
            <p:cNvSpPr>
              <a:spLocks noChangeShapeType="1"/>
            </p:cNvSpPr>
            <p:nvPr/>
          </p:nvSpPr>
          <p:spPr bwMode="auto">
            <a:xfrm flipH="1" flipV="1">
              <a:off x="1253" y="2864"/>
              <a:ext cx="173" cy="1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8" name="Line 632"/>
            <p:cNvSpPr>
              <a:spLocks noChangeShapeType="1"/>
            </p:cNvSpPr>
            <p:nvPr/>
          </p:nvSpPr>
          <p:spPr bwMode="auto">
            <a:xfrm flipH="1" flipV="1">
              <a:off x="1255" y="2857"/>
              <a:ext cx="181" cy="1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49" name="Line 633"/>
            <p:cNvSpPr>
              <a:spLocks noChangeShapeType="1"/>
            </p:cNvSpPr>
            <p:nvPr/>
          </p:nvSpPr>
          <p:spPr bwMode="auto">
            <a:xfrm flipH="1" flipV="1">
              <a:off x="1257" y="2850"/>
              <a:ext cx="190"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0" name="Line 634"/>
            <p:cNvSpPr>
              <a:spLocks noChangeShapeType="1"/>
            </p:cNvSpPr>
            <p:nvPr/>
          </p:nvSpPr>
          <p:spPr bwMode="auto">
            <a:xfrm flipH="1" flipV="1">
              <a:off x="1259" y="2843"/>
              <a:ext cx="199" cy="2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1" name="Line 635"/>
            <p:cNvSpPr>
              <a:spLocks noChangeShapeType="1"/>
            </p:cNvSpPr>
            <p:nvPr/>
          </p:nvSpPr>
          <p:spPr bwMode="auto">
            <a:xfrm flipH="1" flipV="1">
              <a:off x="1261" y="2836"/>
              <a:ext cx="208"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2" name="Line 636"/>
            <p:cNvSpPr>
              <a:spLocks noChangeShapeType="1"/>
            </p:cNvSpPr>
            <p:nvPr/>
          </p:nvSpPr>
          <p:spPr bwMode="auto">
            <a:xfrm flipH="1" flipV="1">
              <a:off x="1264" y="2829"/>
              <a:ext cx="208" cy="22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3" name="Line 637"/>
            <p:cNvSpPr>
              <a:spLocks noChangeShapeType="1"/>
            </p:cNvSpPr>
            <p:nvPr/>
          </p:nvSpPr>
          <p:spPr bwMode="auto">
            <a:xfrm flipH="1" flipV="1">
              <a:off x="1266" y="2822"/>
              <a:ext cx="207" cy="2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4" name="Line 638"/>
            <p:cNvSpPr>
              <a:spLocks noChangeShapeType="1"/>
            </p:cNvSpPr>
            <p:nvPr/>
          </p:nvSpPr>
          <p:spPr bwMode="auto">
            <a:xfrm flipH="1" flipV="1">
              <a:off x="1268" y="2815"/>
              <a:ext cx="205" cy="2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5" name="Line 639"/>
            <p:cNvSpPr>
              <a:spLocks noChangeShapeType="1"/>
            </p:cNvSpPr>
            <p:nvPr/>
          </p:nvSpPr>
          <p:spPr bwMode="auto">
            <a:xfrm flipH="1" flipV="1">
              <a:off x="1270" y="2808"/>
              <a:ext cx="203" cy="2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6" name="Line 640"/>
            <p:cNvSpPr>
              <a:spLocks noChangeShapeType="1"/>
            </p:cNvSpPr>
            <p:nvPr/>
          </p:nvSpPr>
          <p:spPr bwMode="auto">
            <a:xfrm flipH="1" flipV="1">
              <a:off x="1272" y="2801"/>
              <a:ext cx="201"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7" name="Line 641"/>
            <p:cNvSpPr>
              <a:spLocks noChangeShapeType="1"/>
            </p:cNvSpPr>
            <p:nvPr/>
          </p:nvSpPr>
          <p:spPr bwMode="auto">
            <a:xfrm flipH="1" flipV="1">
              <a:off x="1274" y="2794"/>
              <a:ext cx="200" cy="2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8" name="Line 642"/>
            <p:cNvSpPr>
              <a:spLocks noChangeShapeType="1"/>
            </p:cNvSpPr>
            <p:nvPr/>
          </p:nvSpPr>
          <p:spPr bwMode="auto">
            <a:xfrm flipH="1" flipV="1">
              <a:off x="1276" y="2787"/>
              <a:ext cx="198" cy="2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59" name="Line 643"/>
            <p:cNvSpPr>
              <a:spLocks noChangeShapeType="1"/>
            </p:cNvSpPr>
            <p:nvPr/>
          </p:nvSpPr>
          <p:spPr bwMode="auto">
            <a:xfrm flipH="1" flipV="1">
              <a:off x="1278" y="2780"/>
              <a:ext cx="196" cy="2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0" name="Line 644"/>
            <p:cNvSpPr>
              <a:spLocks noChangeShapeType="1"/>
            </p:cNvSpPr>
            <p:nvPr/>
          </p:nvSpPr>
          <p:spPr bwMode="auto">
            <a:xfrm flipH="1" flipV="1">
              <a:off x="1280" y="2773"/>
              <a:ext cx="194" cy="2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1" name="Line 645"/>
            <p:cNvSpPr>
              <a:spLocks noChangeShapeType="1"/>
            </p:cNvSpPr>
            <p:nvPr/>
          </p:nvSpPr>
          <p:spPr bwMode="auto">
            <a:xfrm flipH="1" flipV="1">
              <a:off x="1283" y="2766"/>
              <a:ext cx="192" cy="2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2" name="Line 646"/>
            <p:cNvSpPr>
              <a:spLocks noChangeShapeType="1"/>
            </p:cNvSpPr>
            <p:nvPr/>
          </p:nvSpPr>
          <p:spPr bwMode="auto">
            <a:xfrm flipH="1" flipV="1">
              <a:off x="1285" y="2759"/>
              <a:ext cx="190"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3" name="Line 647"/>
            <p:cNvSpPr>
              <a:spLocks noChangeShapeType="1"/>
            </p:cNvSpPr>
            <p:nvPr/>
          </p:nvSpPr>
          <p:spPr bwMode="auto">
            <a:xfrm flipH="1" flipV="1">
              <a:off x="1287" y="2752"/>
              <a:ext cx="188" cy="2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4" name="Line 648"/>
            <p:cNvSpPr>
              <a:spLocks noChangeShapeType="1"/>
            </p:cNvSpPr>
            <p:nvPr/>
          </p:nvSpPr>
          <p:spPr bwMode="auto">
            <a:xfrm flipH="1" flipV="1">
              <a:off x="1289" y="2745"/>
              <a:ext cx="186" cy="20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5" name="Line 649"/>
            <p:cNvSpPr>
              <a:spLocks noChangeShapeType="1"/>
            </p:cNvSpPr>
            <p:nvPr/>
          </p:nvSpPr>
          <p:spPr bwMode="auto">
            <a:xfrm flipH="1" flipV="1">
              <a:off x="1291" y="2738"/>
              <a:ext cx="185" cy="2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6" name="Line 650"/>
            <p:cNvSpPr>
              <a:spLocks noChangeShapeType="1"/>
            </p:cNvSpPr>
            <p:nvPr/>
          </p:nvSpPr>
          <p:spPr bwMode="auto">
            <a:xfrm flipH="1" flipV="1">
              <a:off x="1293" y="2731"/>
              <a:ext cx="183" cy="1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7" name="Line 651"/>
            <p:cNvSpPr>
              <a:spLocks noChangeShapeType="1"/>
            </p:cNvSpPr>
            <p:nvPr/>
          </p:nvSpPr>
          <p:spPr bwMode="auto">
            <a:xfrm flipH="1" flipV="1">
              <a:off x="1295" y="2724"/>
              <a:ext cx="181" cy="19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8" name="Line 652"/>
            <p:cNvSpPr>
              <a:spLocks noChangeShapeType="1"/>
            </p:cNvSpPr>
            <p:nvPr/>
          </p:nvSpPr>
          <p:spPr bwMode="auto">
            <a:xfrm flipH="1" flipV="1">
              <a:off x="1297" y="2717"/>
              <a:ext cx="180" cy="1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69" name="Line 653"/>
            <p:cNvSpPr>
              <a:spLocks noChangeShapeType="1"/>
            </p:cNvSpPr>
            <p:nvPr/>
          </p:nvSpPr>
          <p:spPr bwMode="auto">
            <a:xfrm flipH="1" flipV="1">
              <a:off x="1299" y="2710"/>
              <a:ext cx="178" cy="19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0" name="Line 654"/>
            <p:cNvSpPr>
              <a:spLocks noChangeShapeType="1"/>
            </p:cNvSpPr>
            <p:nvPr/>
          </p:nvSpPr>
          <p:spPr bwMode="auto">
            <a:xfrm flipH="1" flipV="1">
              <a:off x="1302" y="2703"/>
              <a:ext cx="175" cy="1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1" name="Line 655"/>
            <p:cNvSpPr>
              <a:spLocks noChangeShapeType="1"/>
            </p:cNvSpPr>
            <p:nvPr/>
          </p:nvSpPr>
          <p:spPr bwMode="auto">
            <a:xfrm flipH="1" flipV="1">
              <a:off x="1632" y="3052"/>
              <a:ext cx="7" cy="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2" name="Line 656"/>
            <p:cNvSpPr>
              <a:spLocks noChangeShapeType="1"/>
            </p:cNvSpPr>
            <p:nvPr/>
          </p:nvSpPr>
          <p:spPr bwMode="auto">
            <a:xfrm flipH="1" flipV="1">
              <a:off x="1304" y="2696"/>
              <a:ext cx="173" cy="1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3" name="Line 657"/>
            <p:cNvSpPr>
              <a:spLocks noChangeShapeType="1"/>
            </p:cNvSpPr>
            <p:nvPr/>
          </p:nvSpPr>
          <p:spPr bwMode="auto">
            <a:xfrm flipH="1" flipV="1">
              <a:off x="1632" y="3043"/>
              <a:ext cx="15" cy="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4" name="Line 658"/>
            <p:cNvSpPr>
              <a:spLocks noChangeShapeType="1"/>
            </p:cNvSpPr>
            <p:nvPr/>
          </p:nvSpPr>
          <p:spPr bwMode="auto">
            <a:xfrm flipH="1" flipV="1">
              <a:off x="1306" y="2689"/>
              <a:ext cx="171" cy="18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5" name="Line 659"/>
            <p:cNvSpPr>
              <a:spLocks noChangeShapeType="1"/>
            </p:cNvSpPr>
            <p:nvPr/>
          </p:nvSpPr>
          <p:spPr bwMode="auto">
            <a:xfrm flipH="1" flipV="1">
              <a:off x="1632" y="3034"/>
              <a:ext cx="23" cy="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6" name="Line 660"/>
            <p:cNvSpPr>
              <a:spLocks noChangeShapeType="1"/>
            </p:cNvSpPr>
            <p:nvPr/>
          </p:nvSpPr>
          <p:spPr bwMode="auto">
            <a:xfrm flipH="1" flipV="1">
              <a:off x="1308" y="2682"/>
              <a:ext cx="170"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7" name="Line 661"/>
            <p:cNvSpPr>
              <a:spLocks noChangeShapeType="1"/>
            </p:cNvSpPr>
            <p:nvPr/>
          </p:nvSpPr>
          <p:spPr bwMode="auto">
            <a:xfrm flipH="1" flipV="1">
              <a:off x="1632" y="3024"/>
              <a:ext cx="31" cy="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8" name="Line 662"/>
            <p:cNvSpPr>
              <a:spLocks noChangeShapeType="1"/>
            </p:cNvSpPr>
            <p:nvPr/>
          </p:nvSpPr>
          <p:spPr bwMode="auto">
            <a:xfrm flipH="1" flipV="1">
              <a:off x="1310" y="2675"/>
              <a:ext cx="168" cy="18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79" name="Line 663"/>
            <p:cNvSpPr>
              <a:spLocks noChangeShapeType="1"/>
            </p:cNvSpPr>
            <p:nvPr/>
          </p:nvSpPr>
          <p:spPr bwMode="auto">
            <a:xfrm flipH="1" flipV="1">
              <a:off x="1633" y="3015"/>
              <a:ext cx="37"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0" name="Line 664"/>
            <p:cNvSpPr>
              <a:spLocks noChangeShapeType="1"/>
            </p:cNvSpPr>
            <p:nvPr/>
          </p:nvSpPr>
          <p:spPr bwMode="auto">
            <a:xfrm flipH="1" flipV="1">
              <a:off x="1312" y="2668"/>
              <a:ext cx="166"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1" name="Line 665"/>
            <p:cNvSpPr>
              <a:spLocks noChangeShapeType="1"/>
            </p:cNvSpPr>
            <p:nvPr/>
          </p:nvSpPr>
          <p:spPr bwMode="auto">
            <a:xfrm flipH="1" flipV="1">
              <a:off x="1633" y="3006"/>
              <a:ext cx="45" cy="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2" name="Line 666"/>
            <p:cNvSpPr>
              <a:spLocks noChangeShapeType="1"/>
            </p:cNvSpPr>
            <p:nvPr/>
          </p:nvSpPr>
          <p:spPr bwMode="auto">
            <a:xfrm flipH="1" flipV="1">
              <a:off x="1314" y="2661"/>
              <a:ext cx="165" cy="1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3" name="Line 667"/>
            <p:cNvSpPr>
              <a:spLocks noChangeShapeType="1"/>
            </p:cNvSpPr>
            <p:nvPr/>
          </p:nvSpPr>
          <p:spPr bwMode="auto">
            <a:xfrm flipH="1" flipV="1">
              <a:off x="1633" y="2997"/>
              <a:ext cx="53" cy="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4" name="Line 668"/>
            <p:cNvSpPr>
              <a:spLocks noChangeShapeType="1"/>
            </p:cNvSpPr>
            <p:nvPr/>
          </p:nvSpPr>
          <p:spPr bwMode="auto">
            <a:xfrm flipH="1" flipV="1">
              <a:off x="1316" y="2654"/>
              <a:ext cx="163" cy="17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5" name="Line 669"/>
            <p:cNvSpPr>
              <a:spLocks noChangeShapeType="1"/>
            </p:cNvSpPr>
            <p:nvPr/>
          </p:nvSpPr>
          <p:spPr bwMode="auto">
            <a:xfrm flipH="1" flipV="1">
              <a:off x="1633" y="2988"/>
              <a:ext cx="61" cy="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6" name="Line 670"/>
            <p:cNvSpPr>
              <a:spLocks noChangeShapeType="1"/>
            </p:cNvSpPr>
            <p:nvPr/>
          </p:nvSpPr>
          <p:spPr bwMode="auto">
            <a:xfrm flipH="1" flipV="1">
              <a:off x="1318" y="2647"/>
              <a:ext cx="161" cy="17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7" name="Line 671"/>
            <p:cNvSpPr>
              <a:spLocks noChangeShapeType="1"/>
            </p:cNvSpPr>
            <p:nvPr/>
          </p:nvSpPr>
          <p:spPr bwMode="auto">
            <a:xfrm flipH="1" flipV="1">
              <a:off x="1633" y="2979"/>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8" name="Line 672"/>
            <p:cNvSpPr>
              <a:spLocks noChangeShapeType="1"/>
            </p:cNvSpPr>
            <p:nvPr/>
          </p:nvSpPr>
          <p:spPr bwMode="auto">
            <a:xfrm flipH="1" flipV="1">
              <a:off x="1321" y="2640"/>
              <a:ext cx="158" cy="17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89" name="Line 673"/>
            <p:cNvSpPr>
              <a:spLocks noChangeShapeType="1"/>
            </p:cNvSpPr>
            <p:nvPr/>
          </p:nvSpPr>
          <p:spPr bwMode="auto">
            <a:xfrm flipH="1" flipV="1">
              <a:off x="1633" y="2970"/>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0" name="Line 674"/>
            <p:cNvSpPr>
              <a:spLocks noChangeShapeType="1"/>
            </p:cNvSpPr>
            <p:nvPr/>
          </p:nvSpPr>
          <p:spPr bwMode="auto">
            <a:xfrm flipH="1" flipV="1">
              <a:off x="1323" y="2634"/>
              <a:ext cx="156" cy="1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1" name="Line 675"/>
            <p:cNvSpPr>
              <a:spLocks noChangeShapeType="1"/>
            </p:cNvSpPr>
            <p:nvPr/>
          </p:nvSpPr>
          <p:spPr bwMode="auto">
            <a:xfrm flipH="1" flipV="1">
              <a:off x="1633" y="2961"/>
              <a:ext cx="84" cy="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2" name="Line 676"/>
            <p:cNvSpPr>
              <a:spLocks noChangeShapeType="1"/>
            </p:cNvSpPr>
            <p:nvPr/>
          </p:nvSpPr>
          <p:spPr bwMode="auto">
            <a:xfrm flipH="1" flipV="1">
              <a:off x="1325" y="2626"/>
              <a:ext cx="155" cy="1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3" name="Line 677"/>
            <p:cNvSpPr>
              <a:spLocks noChangeShapeType="1"/>
            </p:cNvSpPr>
            <p:nvPr/>
          </p:nvSpPr>
          <p:spPr bwMode="auto">
            <a:xfrm flipH="1" flipV="1">
              <a:off x="1633" y="2951"/>
              <a:ext cx="91" cy="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4" name="Line 678"/>
            <p:cNvSpPr>
              <a:spLocks noChangeShapeType="1"/>
            </p:cNvSpPr>
            <p:nvPr/>
          </p:nvSpPr>
          <p:spPr bwMode="auto">
            <a:xfrm flipH="1" flipV="1">
              <a:off x="1327" y="2619"/>
              <a:ext cx="153" cy="1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5" name="Line 679"/>
            <p:cNvSpPr>
              <a:spLocks noChangeShapeType="1"/>
            </p:cNvSpPr>
            <p:nvPr/>
          </p:nvSpPr>
          <p:spPr bwMode="auto">
            <a:xfrm flipH="1" flipV="1">
              <a:off x="1634" y="2942"/>
              <a:ext cx="97" cy="1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6" name="Line 680"/>
            <p:cNvSpPr>
              <a:spLocks noChangeShapeType="1"/>
            </p:cNvSpPr>
            <p:nvPr/>
          </p:nvSpPr>
          <p:spPr bwMode="auto">
            <a:xfrm flipH="1" flipV="1">
              <a:off x="1329" y="2612"/>
              <a:ext cx="151" cy="1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7" name="Line 681"/>
            <p:cNvSpPr>
              <a:spLocks noChangeShapeType="1"/>
            </p:cNvSpPr>
            <p:nvPr/>
          </p:nvSpPr>
          <p:spPr bwMode="auto">
            <a:xfrm flipH="1" flipV="1">
              <a:off x="1634" y="2933"/>
              <a:ext cx="103"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8" name="Line 682"/>
            <p:cNvSpPr>
              <a:spLocks noChangeShapeType="1"/>
            </p:cNvSpPr>
            <p:nvPr/>
          </p:nvSpPr>
          <p:spPr bwMode="auto">
            <a:xfrm flipH="1" flipV="1">
              <a:off x="1331" y="2605"/>
              <a:ext cx="150" cy="16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99" name="Line 683"/>
            <p:cNvSpPr>
              <a:spLocks noChangeShapeType="1"/>
            </p:cNvSpPr>
            <p:nvPr/>
          </p:nvSpPr>
          <p:spPr bwMode="auto">
            <a:xfrm flipH="1" flipV="1">
              <a:off x="1634" y="2924"/>
              <a:ext cx="110" cy="1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0" name="Line 684"/>
            <p:cNvSpPr>
              <a:spLocks noChangeShapeType="1"/>
            </p:cNvSpPr>
            <p:nvPr/>
          </p:nvSpPr>
          <p:spPr bwMode="auto">
            <a:xfrm flipH="1" flipV="1">
              <a:off x="1333" y="2598"/>
              <a:ext cx="148" cy="16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1" name="Line 685"/>
            <p:cNvSpPr>
              <a:spLocks noChangeShapeType="1"/>
            </p:cNvSpPr>
            <p:nvPr/>
          </p:nvSpPr>
          <p:spPr bwMode="auto">
            <a:xfrm flipH="1" flipV="1">
              <a:off x="1634" y="2915"/>
              <a:ext cx="117" cy="1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2" name="Line 686"/>
            <p:cNvSpPr>
              <a:spLocks noChangeShapeType="1"/>
            </p:cNvSpPr>
            <p:nvPr/>
          </p:nvSpPr>
          <p:spPr bwMode="auto">
            <a:xfrm flipH="1" flipV="1">
              <a:off x="1335" y="2591"/>
              <a:ext cx="146" cy="15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3" name="Line 687"/>
            <p:cNvSpPr>
              <a:spLocks noChangeShapeType="1"/>
            </p:cNvSpPr>
            <p:nvPr/>
          </p:nvSpPr>
          <p:spPr bwMode="auto">
            <a:xfrm flipH="1" flipV="1">
              <a:off x="1634" y="2906"/>
              <a:ext cx="124" cy="13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4" name="Line 688"/>
            <p:cNvSpPr>
              <a:spLocks noChangeShapeType="1"/>
            </p:cNvSpPr>
            <p:nvPr/>
          </p:nvSpPr>
          <p:spPr bwMode="auto">
            <a:xfrm flipH="1" flipV="1">
              <a:off x="1337" y="2584"/>
              <a:ext cx="144"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5" name="Line 689"/>
            <p:cNvSpPr>
              <a:spLocks noChangeShapeType="1"/>
            </p:cNvSpPr>
            <p:nvPr/>
          </p:nvSpPr>
          <p:spPr bwMode="auto">
            <a:xfrm flipH="1" flipV="1">
              <a:off x="1634" y="2897"/>
              <a:ext cx="131"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6" name="Line 690"/>
            <p:cNvSpPr>
              <a:spLocks noChangeShapeType="1"/>
            </p:cNvSpPr>
            <p:nvPr/>
          </p:nvSpPr>
          <p:spPr bwMode="auto">
            <a:xfrm flipH="1" flipV="1">
              <a:off x="1339" y="2577"/>
              <a:ext cx="142"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7" name="Line 691"/>
            <p:cNvSpPr>
              <a:spLocks noChangeShapeType="1"/>
            </p:cNvSpPr>
            <p:nvPr/>
          </p:nvSpPr>
          <p:spPr bwMode="auto">
            <a:xfrm flipH="1" flipV="1">
              <a:off x="1634" y="2887"/>
              <a:ext cx="137" cy="1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8" name="Line 692"/>
            <p:cNvSpPr>
              <a:spLocks noChangeShapeType="1"/>
            </p:cNvSpPr>
            <p:nvPr/>
          </p:nvSpPr>
          <p:spPr bwMode="auto">
            <a:xfrm flipH="1" flipV="1">
              <a:off x="1341" y="2570"/>
              <a:ext cx="141" cy="15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09" name="Line 693"/>
            <p:cNvSpPr>
              <a:spLocks noChangeShapeType="1"/>
            </p:cNvSpPr>
            <p:nvPr/>
          </p:nvSpPr>
          <p:spPr bwMode="auto">
            <a:xfrm flipH="1" flipV="1">
              <a:off x="1634" y="2878"/>
              <a:ext cx="144" cy="1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0" name="Line 694"/>
            <p:cNvSpPr>
              <a:spLocks noChangeShapeType="1"/>
            </p:cNvSpPr>
            <p:nvPr/>
          </p:nvSpPr>
          <p:spPr bwMode="auto">
            <a:xfrm flipH="1" flipV="1">
              <a:off x="1343" y="2563"/>
              <a:ext cx="139" cy="1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1" name="Line 695"/>
            <p:cNvSpPr>
              <a:spLocks noChangeShapeType="1"/>
            </p:cNvSpPr>
            <p:nvPr/>
          </p:nvSpPr>
          <p:spPr bwMode="auto">
            <a:xfrm flipH="1" flipV="1">
              <a:off x="1635" y="2869"/>
              <a:ext cx="150" cy="1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2" name="Line 696"/>
            <p:cNvSpPr>
              <a:spLocks noChangeShapeType="1"/>
            </p:cNvSpPr>
            <p:nvPr/>
          </p:nvSpPr>
          <p:spPr bwMode="auto">
            <a:xfrm flipH="1" flipV="1">
              <a:off x="1345" y="2556"/>
              <a:ext cx="137" cy="14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3" name="Line 697"/>
            <p:cNvSpPr>
              <a:spLocks noChangeShapeType="1"/>
            </p:cNvSpPr>
            <p:nvPr/>
          </p:nvSpPr>
          <p:spPr bwMode="auto">
            <a:xfrm flipH="1" flipV="1">
              <a:off x="1635" y="2860"/>
              <a:ext cx="157" cy="17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4" name="Line 698"/>
            <p:cNvSpPr>
              <a:spLocks noChangeShapeType="1"/>
            </p:cNvSpPr>
            <p:nvPr/>
          </p:nvSpPr>
          <p:spPr bwMode="auto">
            <a:xfrm flipH="1" flipV="1">
              <a:off x="1347" y="2549"/>
              <a:ext cx="136" cy="1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5" name="Line 699"/>
            <p:cNvSpPr>
              <a:spLocks noChangeShapeType="1"/>
            </p:cNvSpPr>
            <p:nvPr/>
          </p:nvSpPr>
          <p:spPr bwMode="auto">
            <a:xfrm flipH="1" flipV="1">
              <a:off x="1635" y="2851"/>
              <a:ext cx="163" cy="1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6" name="Line 700"/>
            <p:cNvSpPr>
              <a:spLocks noChangeShapeType="1"/>
            </p:cNvSpPr>
            <p:nvPr/>
          </p:nvSpPr>
          <p:spPr bwMode="auto">
            <a:xfrm flipH="1" flipV="1">
              <a:off x="1349" y="2541"/>
              <a:ext cx="134" cy="1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7" name="Line 701"/>
            <p:cNvSpPr>
              <a:spLocks noChangeShapeType="1"/>
            </p:cNvSpPr>
            <p:nvPr/>
          </p:nvSpPr>
          <p:spPr bwMode="auto">
            <a:xfrm flipH="1" flipV="1">
              <a:off x="1635" y="2842"/>
              <a:ext cx="170" cy="1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8" name="Line 702"/>
            <p:cNvSpPr>
              <a:spLocks noChangeShapeType="1"/>
            </p:cNvSpPr>
            <p:nvPr/>
          </p:nvSpPr>
          <p:spPr bwMode="auto">
            <a:xfrm flipH="1" flipV="1">
              <a:off x="1351" y="2534"/>
              <a:ext cx="132" cy="1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19" name="Line 703"/>
            <p:cNvSpPr>
              <a:spLocks noChangeShapeType="1"/>
            </p:cNvSpPr>
            <p:nvPr/>
          </p:nvSpPr>
          <p:spPr bwMode="auto">
            <a:xfrm flipH="1" flipV="1">
              <a:off x="1635" y="2833"/>
              <a:ext cx="177" cy="1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0" name="Line 704"/>
            <p:cNvSpPr>
              <a:spLocks noChangeShapeType="1"/>
            </p:cNvSpPr>
            <p:nvPr/>
          </p:nvSpPr>
          <p:spPr bwMode="auto">
            <a:xfrm flipH="1" flipV="1">
              <a:off x="1353" y="2527"/>
              <a:ext cx="130"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1" name="Line 705"/>
            <p:cNvSpPr>
              <a:spLocks noChangeShapeType="1"/>
            </p:cNvSpPr>
            <p:nvPr/>
          </p:nvSpPr>
          <p:spPr bwMode="auto">
            <a:xfrm flipH="1" flipV="1">
              <a:off x="1635" y="2823"/>
              <a:ext cx="184" cy="1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2" name="Line 706"/>
            <p:cNvSpPr>
              <a:spLocks noChangeShapeType="1"/>
            </p:cNvSpPr>
            <p:nvPr/>
          </p:nvSpPr>
          <p:spPr bwMode="auto">
            <a:xfrm flipH="1" flipV="1">
              <a:off x="1355" y="2520"/>
              <a:ext cx="129" cy="1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3" name="Line 707"/>
            <p:cNvSpPr>
              <a:spLocks noChangeShapeType="1"/>
            </p:cNvSpPr>
            <p:nvPr/>
          </p:nvSpPr>
          <p:spPr bwMode="auto">
            <a:xfrm flipH="1" flipV="1">
              <a:off x="1635" y="2814"/>
              <a:ext cx="191" cy="2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4" name="Line 708"/>
            <p:cNvSpPr>
              <a:spLocks noChangeShapeType="1"/>
            </p:cNvSpPr>
            <p:nvPr/>
          </p:nvSpPr>
          <p:spPr bwMode="auto">
            <a:xfrm flipH="1" flipV="1">
              <a:off x="1357" y="2513"/>
              <a:ext cx="127" cy="1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5" name="Line 709"/>
            <p:cNvSpPr>
              <a:spLocks noChangeShapeType="1"/>
            </p:cNvSpPr>
            <p:nvPr/>
          </p:nvSpPr>
          <p:spPr bwMode="auto">
            <a:xfrm flipH="1" flipV="1">
              <a:off x="1635" y="2805"/>
              <a:ext cx="197" cy="2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6" name="Line 710"/>
            <p:cNvSpPr>
              <a:spLocks noChangeShapeType="1"/>
            </p:cNvSpPr>
            <p:nvPr/>
          </p:nvSpPr>
          <p:spPr bwMode="auto">
            <a:xfrm flipH="1" flipV="1">
              <a:off x="1359" y="2506"/>
              <a:ext cx="125" cy="1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7" name="Line 711"/>
            <p:cNvSpPr>
              <a:spLocks noChangeShapeType="1"/>
            </p:cNvSpPr>
            <p:nvPr/>
          </p:nvSpPr>
          <p:spPr bwMode="auto">
            <a:xfrm flipH="1" flipV="1">
              <a:off x="1636" y="2796"/>
              <a:ext cx="203" cy="2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8" name="Line 712"/>
            <p:cNvSpPr>
              <a:spLocks noChangeShapeType="1"/>
            </p:cNvSpPr>
            <p:nvPr/>
          </p:nvSpPr>
          <p:spPr bwMode="auto">
            <a:xfrm flipH="1" flipV="1">
              <a:off x="1361" y="2499"/>
              <a:ext cx="123" cy="1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29" name="Line 713"/>
            <p:cNvSpPr>
              <a:spLocks noChangeShapeType="1"/>
            </p:cNvSpPr>
            <p:nvPr/>
          </p:nvSpPr>
          <p:spPr bwMode="auto">
            <a:xfrm flipH="1" flipV="1">
              <a:off x="1636" y="2787"/>
              <a:ext cx="210" cy="2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0" name="Line 714"/>
            <p:cNvSpPr>
              <a:spLocks noChangeShapeType="1"/>
            </p:cNvSpPr>
            <p:nvPr/>
          </p:nvSpPr>
          <p:spPr bwMode="auto">
            <a:xfrm flipH="1" flipV="1">
              <a:off x="1363" y="2492"/>
              <a:ext cx="122" cy="1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1" name="Line 715"/>
            <p:cNvSpPr>
              <a:spLocks noChangeShapeType="1"/>
            </p:cNvSpPr>
            <p:nvPr/>
          </p:nvSpPr>
          <p:spPr bwMode="auto">
            <a:xfrm flipH="1" flipV="1">
              <a:off x="1636" y="2778"/>
              <a:ext cx="217" cy="2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2" name="Line 716"/>
            <p:cNvSpPr>
              <a:spLocks noChangeShapeType="1"/>
            </p:cNvSpPr>
            <p:nvPr/>
          </p:nvSpPr>
          <p:spPr bwMode="auto">
            <a:xfrm flipH="1" flipV="1">
              <a:off x="1365" y="2485"/>
              <a:ext cx="120" cy="1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3" name="Line 717"/>
            <p:cNvSpPr>
              <a:spLocks noChangeShapeType="1"/>
            </p:cNvSpPr>
            <p:nvPr/>
          </p:nvSpPr>
          <p:spPr bwMode="auto">
            <a:xfrm flipH="1" flipV="1">
              <a:off x="1636" y="2769"/>
              <a:ext cx="223" cy="24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4" name="Line 718"/>
            <p:cNvSpPr>
              <a:spLocks noChangeShapeType="1"/>
            </p:cNvSpPr>
            <p:nvPr/>
          </p:nvSpPr>
          <p:spPr bwMode="auto">
            <a:xfrm flipH="1" flipV="1">
              <a:off x="1367" y="2478"/>
              <a:ext cx="118" cy="1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5" name="Line 719"/>
            <p:cNvSpPr>
              <a:spLocks noChangeShapeType="1"/>
            </p:cNvSpPr>
            <p:nvPr/>
          </p:nvSpPr>
          <p:spPr bwMode="auto">
            <a:xfrm flipH="1" flipV="1">
              <a:off x="1636" y="2759"/>
              <a:ext cx="230" cy="2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6" name="Line 720"/>
            <p:cNvSpPr>
              <a:spLocks noChangeShapeType="1"/>
            </p:cNvSpPr>
            <p:nvPr/>
          </p:nvSpPr>
          <p:spPr bwMode="auto">
            <a:xfrm flipH="1" flipV="1">
              <a:off x="1369" y="2471"/>
              <a:ext cx="116" cy="1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7" name="Line 721"/>
            <p:cNvSpPr>
              <a:spLocks noChangeShapeType="1"/>
            </p:cNvSpPr>
            <p:nvPr/>
          </p:nvSpPr>
          <p:spPr bwMode="auto">
            <a:xfrm flipH="1" flipV="1">
              <a:off x="1636" y="2750"/>
              <a:ext cx="237" cy="2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8" name="Line 722"/>
            <p:cNvSpPr>
              <a:spLocks noChangeShapeType="1"/>
            </p:cNvSpPr>
            <p:nvPr/>
          </p:nvSpPr>
          <p:spPr bwMode="auto">
            <a:xfrm flipH="1" flipV="1">
              <a:off x="1371" y="2464"/>
              <a:ext cx="115" cy="1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39" name="Line 723"/>
            <p:cNvSpPr>
              <a:spLocks noChangeShapeType="1"/>
            </p:cNvSpPr>
            <p:nvPr/>
          </p:nvSpPr>
          <p:spPr bwMode="auto">
            <a:xfrm flipH="1" flipV="1">
              <a:off x="1636" y="2741"/>
              <a:ext cx="243" cy="2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0" name="Line 724"/>
            <p:cNvSpPr>
              <a:spLocks noChangeShapeType="1"/>
            </p:cNvSpPr>
            <p:nvPr/>
          </p:nvSpPr>
          <p:spPr bwMode="auto">
            <a:xfrm flipH="1" flipV="1">
              <a:off x="1373" y="2456"/>
              <a:ext cx="113" cy="12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1" name="Line 725"/>
            <p:cNvSpPr>
              <a:spLocks noChangeShapeType="1"/>
            </p:cNvSpPr>
            <p:nvPr/>
          </p:nvSpPr>
          <p:spPr bwMode="auto">
            <a:xfrm flipH="1" flipV="1">
              <a:off x="1636" y="2732"/>
              <a:ext cx="249" cy="2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2" name="Line 726"/>
            <p:cNvSpPr>
              <a:spLocks noChangeShapeType="1"/>
            </p:cNvSpPr>
            <p:nvPr/>
          </p:nvSpPr>
          <p:spPr bwMode="auto">
            <a:xfrm flipH="1" flipV="1">
              <a:off x="1375" y="2449"/>
              <a:ext cx="111" cy="1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3" name="Line 727"/>
            <p:cNvSpPr>
              <a:spLocks noChangeShapeType="1"/>
            </p:cNvSpPr>
            <p:nvPr/>
          </p:nvSpPr>
          <p:spPr bwMode="auto">
            <a:xfrm flipH="1" flipV="1">
              <a:off x="1637" y="2723"/>
              <a:ext cx="254" cy="2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4" name="Line 728"/>
            <p:cNvSpPr>
              <a:spLocks noChangeShapeType="1"/>
            </p:cNvSpPr>
            <p:nvPr/>
          </p:nvSpPr>
          <p:spPr bwMode="auto">
            <a:xfrm flipH="1" flipV="1">
              <a:off x="1377" y="2442"/>
              <a:ext cx="109" cy="1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5" name="Line 729"/>
            <p:cNvSpPr>
              <a:spLocks noChangeShapeType="1"/>
            </p:cNvSpPr>
            <p:nvPr/>
          </p:nvSpPr>
          <p:spPr bwMode="auto">
            <a:xfrm flipH="1" flipV="1">
              <a:off x="1637" y="2714"/>
              <a:ext cx="260" cy="2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6" name="Line 730"/>
            <p:cNvSpPr>
              <a:spLocks noChangeShapeType="1"/>
            </p:cNvSpPr>
            <p:nvPr/>
          </p:nvSpPr>
          <p:spPr bwMode="auto">
            <a:xfrm flipH="1" flipV="1">
              <a:off x="1379" y="2435"/>
              <a:ext cx="108" cy="11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7" name="Line 731"/>
            <p:cNvSpPr>
              <a:spLocks noChangeShapeType="1"/>
            </p:cNvSpPr>
            <p:nvPr/>
          </p:nvSpPr>
          <p:spPr bwMode="auto">
            <a:xfrm flipH="1" flipV="1">
              <a:off x="1637" y="2705"/>
              <a:ext cx="266" cy="2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8" name="Line 732"/>
            <p:cNvSpPr>
              <a:spLocks noChangeShapeType="1"/>
            </p:cNvSpPr>
            <p:nvPr/>
          </p:nvSpPr>
          <p:spPr bwMode="auto">
            <a:xfrm flipH="1" flipV="1">
              <a:off x="1381" y="2428"/>
              <a:ext cx="106" cy="11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49" name="Line 733"/>
            <p:cNvSpPr>
              <a:spLocks noChangeShapeType="1"/>
            </p:cNvSpPr>
            <p:nvPr/>
          </p:nvSpPr>
          <p:spPr bwMode="auto">
            <a:xfrm flipH="1" flipV="1">
              <a:off x="1637" y="2695"/>
              <a:ext cx="272" cy="29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0" name="Line 734"/>
            <p:cNvSpPr>
              <a:spLocks noChangeShapeType="1"/>
            </p:cNvSpPr>
            <p:nvPr/>
          </p:nvSpPr>
          <p:spPr bwMode="auto">
            <a:xfrm flipH="1" flipV="1">
              <a:off x="1383" y="2421"/>
              <a:ext cx="104" cy="1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1" name="Line 735"/>
            <p:cNvSpPr>
              <a:spLocks noChangeShapeType="1"/>
            </p:cNvSpPr>
            <p:nvPr/>
          </p:nvSpPr>
          <p:spPr bwMode="auto">
            <a:xfrm flipH="1" flipV="1">
              <a:off x="1637" y="2686"/>
              <a:ext cx="277" cy="3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2" name="Line 736"/>
            <p:cNvSpPr>
              <a:spLocks noChangeShapeType="1"/>
            </p:cNvSpPr>
            <p:nvPr/>
          </p:nvSpPr>
          <p:spPr bwMode="auto">
            <a:xfrm flipH="1" flipV="1">
              <a:off x="1385" y="2414"/>
              <a:ext cx="102" cy="1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3" name="Line 737"/>
            <p:cNvSpPr>
              <a:spLocks noChangeShapeType="1"/>
            </p:cNvSpPr>
            <p:nvPr/>
          </p:nvSpPr>
          <p:spPr bwMode="auto">
            <a:xfrm flipH="1" flipV="1">
              <a:off x="1637" y="2677"/>
              <a:ext cx="283" cy="30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4" name="Line 738"/>
            <p:cNvSpPr>
              <a:spLocks noChangeShapeType="1"/>
            </p:cNvSpPr>
            <p:nvPr/>
          </p:nvSpPr>
          <p:spPr bwMode="auto">
            <a:xfrm flipH="1" flipV="1">
              <a:off x="1387" y="2407"/>
              <a:ext cx="101" cy="10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5" name="Line 739"/>
            <p:cNvSpPr>
              <a:spLocks noChangeShapeType="1"/>
            </p:cNvSpPr>
            <p:nvPr/>
          </p:nvSpPr>
          <p:spPr bwMode="auto">
            <a:xfrm flipH="1" flipV="1">
              <a:off x="1637" y="2668"/>
              <a:ext cx="289" cy="3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6" name="Line 740"/>
            <p:cNvSpPr>
              <a:spLocks noChangeShapeType="1"/>
            </p:cNvSpPr>
            <p:nvPr/>
          </p:nvSpPr>
          <p:spPr bwMode="auto">
            <a:xfrm flipH="1" flipV="1">
              <a:off x="1390" y="2400"/>
              <a:ext cx="98" cy="1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7" name="Line 741"/>
            <p:cNvSpPr>
              <a:spLocks noChangeShapeType="1"/>
            </p:cNvSpPr>
            <p:nvPr/>
          </p:nvSpPr>
          <p:spPr bwMode="auto">
            <a:xfrm flipH="1" flipV="1">
              <a:off x="1637" y="2659"/>
              <a:ext cx="295" cy="3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8" name="Line 742"/>
            <p:cNvSpPr>
              <a:spLocks noChangeShapeType="1"/>
            </p:cNvSpPr>
            <p:nvPr/>
          </p:nvSpPr>
          <p:spPr bwMode="auto">
            <a:xfrm flipH="1" flipV="1">
              <a:off x="1392" y="2393"/>
              <a:ext cx="96" cy="1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59" name="Line 743"/>
            <p:cNvSpPr>
              <a:spLocks noChangeShapeType="1"/>
            </p:cNvSpPr>
            <p:nvPr/>
          </p:nvSpPr>
          <p:spPr bwMode="auto">
            <a:xfrm flipH="1" flipV="1">
              <a:off x="1638" y="2650"/>
              <a:ext cx="300" cy="3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0" name="Line 744"/>
            <p:cNvSpPr>
              <a:spLocks noChangeShapeType="1"/>
            </p:cNvSpPr>
            <p:nvPr/>
          </p:nvSpPr>
          <p:spPr bwMode="auto">
            <a:xfrm flipH="1" flipV="1">
              <a:off x="1394" y="2386"/>
              <a:ext cx="94" cy="10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1" name="Line 745"/>
            <p:cNvSpPr>
              <a:spLocks noChangeShapeType="1"/>
            </p:cNvSpPr>
            <p:nvPr/>
          </p:nvSpPr>
          <p:spPr bwMode="auto">
            <a:xfrm flipH="1" flipV="1">
              <a:off x="1638" y="2641"/>
              <a:ext cx="306" cy="3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2" name="Line 746"/>
            <p:cNvSpPr>
              <a:spLocks noChangeShapeType="1"/>
            </p:cNvSpPr>
            <p:nvPr/>
          </p:nvSpPr>
          <p:spPr bwMode="auto">
            <a:xfrm flipH="1" flipV="1">
              <a:off x="1396" y="2379"/>
              <a:ext cx="93" cy="1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3" name="Line 747"/>
            <p:cNvSpPr>
              <a:spLocks noChangeShapeType="1"/>
            </p:cNvSpPr>
            <p:nvPr/>
          </p:nvSpPr>
          <p:spPr bwMode="auto">
            <a:xfrm flipH="1" flipV="1">
              <a:off x="1638" y="2632"/>
              <a:ext cx="312" cy="3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4" name="Line 748"/>
            <p:cNvSpPr>
              <a:spLocks noChangeShapeType="1"/>
            </p:cNvSpPr>
            <p:nvPr/>
          </p:nvSpPr>
          <p:spPr bwMode="auto">
            <a:xfrm flipH="1" flipV="1">
              <a:off x="1398" y="2372"/>
              <a:ext cx="91" cy="9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5" name="Line 749"/>
            <p:cNvSpPr>
              <a:spLocks noChangeShapeType="1"/>
            </p:cNvSpPr>
            <p:nvPr/>
          </p:nvSpPr>
          <p:spPr bwMode="auto">
            <a:xfrm flipH="1" flipV="1">
              <a:off x="1638" y="2622"/>
              <a:ext cx="318" cy="34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6" name="Line 750"/>
            <p:cNvSpPr>
              <a:spLocks noChangeShapeType="1"/>
            </p:cNvSpPr>
            <p:nvPr/>
          </p:nvSpPr>
          <p:spPr bwMode="auto">
            <a:xfrm flipH="1" flipV="1">
              <a:off x="1400" y="2364"/>
              <a:ext cx="89" cy="9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7" name="Line 751"/>
            <p:cNvSpPr>
              <a:spLocks noChangeShapeType="1"/>
            </p:cNvSpPr>
            <p:nvPr/>
          </p:nvSpPr>
          <p:spPr bwMode="auto">
            <a:xfrm flipH="1" flipV="1">
              <a:off x="1638" y="2613"/>
              <a:ext cx="323" cy="35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8" name="Line 752"/>
            <p:cNvSpPr>
              <a:spLocks noChangeShapeType="1"/>
            </p:cNvSpPr>
            <p:nvPr/>
          </p:nvSpPr>
          <p:spPr bwMode="auto">
            <a:xfrm flipH="1" flipV="1">
              <a:off x="1402" y="2358"/>
              <a:ext cx="87" cy="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69" name="Line 753"/>
            <p:cNvSpPr>
              <a:spLocks noChangeShapeType="1"/>
            </p:cNvSpPr>
            <p:nvPr/>
          </p:nvSpPr>
          <p:spPr bwMode="auto">
            <a:xfrm flipH="1" flipV="1">
              <a:off x="1638" y="2604"/>
              <a:ext cx="329" cy="3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0" name="Line 754"/>
            <p:cNvSpPr>
              <a:spLocks noChangeShapeType="1"/>
            </p:cNvSpPr>
            <p:nvPr/>
          </p:nvSpPr>
          <p:spPr bwMode="auto">
            <a:xfrm flipH="1" flipV="1">
              <a:off x="1404" y="2350"/>
              <a:ext cx="86" cy="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1" name="Line 755"/>
            <p:cNvSpPr>
              <a:spLocks noChangeShapeType="1"/>
            </p:cNvSpPr>
            <p:nvPr/>
          </p:nvSpPr>
          <p:spPr bwMode="auto">
            <a:xfrm flipH="1" flipV="1">
              <a:off x="1638" y="2595"/>
              <a:ext cx="335" cy="36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2" name="Line 756"/>
            <p:cNvSpPr>
              <a:spLocks noChangeShapeType="1"/>
            </p:cNvSpPr>
            <p:nvPr/>
          </p:nvSpPr>
          <p:spPr bwMode="auto">
            <a:xfrm flipH="1" flipV="1">
              <a:off x="1406" y="2343"/>
              <a:ext cx="84" cy="9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3" name="Line 757"/>
            <p:cNvSpPr>
              <a:spLocks noChangeShapeType="1"/>
            </p:cNvSpPr>
            <p:nvPr/>
          </p:nvSpPr>
          <p:spPr bwMode="auto">
            <a:xfrm flipH="1" flipV="1">
              <a:off x="1638" y="2586"/>
              <a:ext cx="341" cy="3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4" name="Line 758"/>
            <p:cNvSpPr>
              <a:spLocks noChangeShapeType="1"/>
            </p:cNvSpPr>
            <p:nvPr/>
          </p:nvSpPr>
          <p:spPr bwMode="auto">
            <a:xfrm flipH="1" flipV="1">
              <a:off x="1408" y="2336"/>
              <a:ext cx="82" cy="8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5" name="Line 759"/>
            <p:cNvSpPr>
              <a:spLocks noChangeShapeType="1"/>
            </p:cNvSpPr>
            <p:nvPr/>
          </p:nvSpPr>
          <p:spPr bwMode="auto">
            <a:xfrm flipH="1" flipV="1">
              <a:off x="1639" y="2577"/>
              <a:ext cx="346" cy="3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6" name="Line 760"/>
            <p:cNvSpPr>
              <a:spLocks noChangeShapeType="1"/>
            </p:cNvSpPr>
            <p:nvPr/>
          </p:nvSpPr>
          <p:spPr bwMode="auto">
            <a:xfrm flipH="1" flipV="1">
              <a:off x="1410" y="2329"/>
              <a:ext cx="80" cy="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7" name="Line 761"/>
            <p:cNvSpPr>
              <a:spLocks noChangeShapeType="1"/>
            </p:cNvSpPr>
            <p:nvPr/>
          </p:nvSpPr>
          <p:spPr bwMode="auto">
            <a:xfrm flipH="1" flipV="1">
              <a:off x="1639" y="2568"/>
              <a:ext cx="352" cy="3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8" name="Line 762"/>
            <p:cNvSpPr>
              <a:spLocks noChangeShapeType="1"/>
            </p:cNvSpPr>
            <p:nvPr/>
          </p:nvSpPr>
          <p:spPr bwMode="auto">
            <a:xfrm flipH="1" flipV="1">
              <a:off x="1412" y="2322"/>
              <a:ext cx="79" cy="8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79" name="Line 763"/>
            <p:cNvSpPr>
              <a:spLocks noChangeShapeType="1"/>
            </p:cNvSpPr>
            <p:nvPr/>
          </p:nvSpPr>
          <p:spPr bwMode="auto">
            <a:xfrm flipH="1" flipV="1">
              <a:off x="1639" y="2558"/>
              <a:ext cx="358" cy="3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0" name="Line 764"/>
            <p:cNvSpPr>
              <a:spLocks noChangeShapeType="1"/>
            </p:cNvSpPr>
            <p:nvPr/>
          </p:nvSpPr>
          <p:spPr bwMode="auto">
            <a:xfrm flipH="1" flipV="1">
              <a:off x="1414" y="2315"/>
              <a:ext cx="77" cy="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1" name="Line 765"/>
            <p:cNvSpPr>
              <a:spLocks noChangeShapeType="1"/>
            </p:cNvSpPr>
            <p:nvPr/>
          </p:nvSpPr>
          <p:spPr bwMode="auto">
            <a:xfrm flipH="1" flipV="1">
              <a:off x="1639" y="2549"/>
              <a:ext cx="363" cy="3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2" name="Line 766"/>
            <p:cNvSpPr>
              <a:spLocks noChangeShapeType="1"/>
            </p:cNvSpPr>
            <p:nvPr/>
          </p:nvSpPr>
          <p:spPr bwMode="auto">
            <a:xfrm flipH="1" flipV="1">
              <a:off x="1417" y="2308"/>
              <a:ext cx="74" cy="8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3" name="Line 767"/>
            <p:cNvSpPr>
              <a:spLocks noChangeShapeType="1"/>
            </p:cNvSpPr>
            <p:nvPr/>
          </p:nvSpPr>
          <p:spPr bwMode="auto">
            <a:xfrm flipH="1" flipV="1">
              <a:off x="1639" y="2540"/>
              <a:ext cx="369" cy="4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4" name="Line 768"/>
            <p:cNvSpPr>
              <a:spLocks noChangeShapeType="1"/>
            </p:cNvSpPr>
            <p:nvPr/>
          </p:nvSpPr>
          <p:spPr bwMode="auto">
            <a:xfrm flipH="1" flipV="1">
              <a:off x="1419" y="2301"/>
              <a:ext cx="72" cy="7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5" name="Line 769"/>
            <p:cNvSpPr>
              <a:spLocks noChangeShapeType="1"/>
            </p:cNvSpPr>
            <p:nvPr/>
          </p:nvSpPr>
          <p:spPr bwMode="auto">
            <a:xfrm flipH="1" flipV="1">
              <a:off x="1639" y="2531"/>
              <a:ext cx="375" cy="40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6" name="Line 770"/>
            <p:cNvSpPr>
              <a:spLocks noChangeShapeType="1"/>
            </p:cNvSpPr>
            <p:nvPr/>
          </p:nvSpPr>
          <p:spPr bwMode="auto">
            <a:xfrm flipH="1" flipV="1">
              <a:off x="1421" y="2294"/>
              <a:ext cx="71" cy="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7" name="Line 771"/>
            <p:cNvSpPr>
              <a:spLocks noChangeShapeType="1"/>
            </p:cNvSpPr>
            <p:nvPr/>
          </p:nvSpPr>
          <p:spPr bwMode="auto">
            <a:xfrm flipH="1" flipV="1">
              <a:off x="1639" y="2522"/>
              <a:ext cx="381" cy="412"/>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8" name="Line 772"/>
            <p:cNvSpPr>
              <a:spLocks noChangeShapeType="1"/>
            </p:cNvSpPr>
            <p:nvPr/>
          </p:nvSpPr>
          <p:spPr bwMode="auto">
            <a:xfrm flipH="1" flipV="1">
              <a:off x="1423" y="2287"/>
              <a:ext cx="69" cy="7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89" name="Line 773"/>
            <p:cNvSpPr>
              <a:spLocks noChangeShapeType="1"/>
            </p:cNvSpPr>
            <p:nvPr/>
          </p:nvSpPr>
          <p:spPr bwMode="auto">
            <a:xfrm flipH="1" flipV="1">
              <a:off x="1639" y="2513"/>
              <a:ext cx="387" cy="4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0" name="Line 774"/>
            <p:cNvSpPr>
              <a:spLocks noChangeShapeType="1"/>
            </p:cNvSpPr>
            <p:nvPr/>
          </p:nvSpPr>
          <p:spPr bwMode="auto">
            <a:xfrm flipH="1" flipV="1">
              <a:off x="1425" y="2280"/>
              <a:ext cx="67" cy="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1" name="Line 775"/>
            <p:cNvSpPr>
              <a:spLocks noChangeShapeType="1"/>
            </p:cNvSpPr>
            <p:nvPr/>
          </p:nvSpPr>
          <p:spPr bwMode="auto">
            <a:xfrm flipH="1" flipV="1">
              <a:off x="1640" y="2504"/>
              <a:ext cx="391" cy="42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2" name="Line 776"/>
            <p:cNvSpPr>
              <a:spLocks noChangeShapeType="1"/>
            </p:cNvSpPr>
            <p:nvPr/>
          </p:nvSpPr>
          <p:spPr bwMode="auto">
            <a:xfrm flipH="1" flipV="1">
              <a:off x="1427" y="2273"/>
              <a:ext cx="65" cy="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3" name="Line 777"/>
            <p:cNvSpPr>
              <a:spLocks noChangeShapeType="1"/>
            </p:cNvSpPr>
            <p:nvPr/>
          </p:nvSpPr>
          <p:spPr bwMode="auto">
            <a:xfrm flipH="1" flipV="1">
              <a:off x="1640" y="2494"/>
              <a:ext cx="397" cy="43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4" name="Line 778"/>
            <p:cNvSpPr>
              <a:spLocks noChangeShapeType="1"/>
            </p:cNvSpPr>
            <p:nvPr/>
          </p:nvSpPr>
          <p:spPr bwMode="auto">
            <a:xfrm flipH="1" flipV="1">
              <a:off x="1429" y="2266"/>
              <a:ext cx="64" cy="6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5" name="Line 779"/>
            <p:cNvSpPr>
              <a:spLocks noChangeShapeType="1"/>
            </p:cNvSpPr>
            <p:nvPr/>
          </p:nvSpPr>
          <p:spPr bwMode="auto">
            <a:xfrm flipH="1" flipV="1">
              <a:off x="1640" y="2485"/>
              <a:ext cx="402" cy="4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6" name="Line 780"/>
            <p:cNvSpPr>
              <a:spLocks noChangeShapeType="1"/>
            </p:cNvSpPr>
            <p:nvPr/>
          </p:nvSpPr>
          <p:spPr bwMode="auto">
            <a:xfrm flipH="1" flipV="1">
              <a:off x="1431" y="2259"/>
              <a:ext cx="62" cy="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7" name="Line 781"/>
            <p:cNvSpPr>
              <a:spLocks noChangeShapeType="1"/>
            </p:cNvSpPr>
            <p:nvPr/>
          </p:nvSpPr>
          <p:spPr bwMode="auto">
            <a:xfrm flipH="1" flipV="1">
              <a:off x="1640" y="2476"/>
              <a:ext cx="407" cy="44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8" name="Line 782"/>
            <p:cNvSpPr>
              <a:spLocks noChangeShapeType="1"/>
            </p:cNvSpPr>
            <p:nvPr/>
          </p:nvSpPr>
          <p:spPr bwMode="auto">
            <a:xfrm flipH="1" flipV="1">
              <a:off x="1433" y="2252"/>
              <a:ext cx="60" cy="6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499" name="Line 783"/>
            <p:cNvSpPr>
              <a:spLocks noChangeShapeType="1"/>
            </p:cNvSpPr>
            <p:nvPr/>
          </p:nvSpPr>
          <p:spPr bwMode="auto">
            <a:xfrm flipH="1" flipV="1">
              <a:off x="1640" y="2467"/>
              <a:ext cx="412" cy="4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0" name="Line 784"/>
            <p:cNvSpPr>
              <a:spLocks noChangeShapeType="1"/>
            </p:cNvSpPr>
            <p:nvPr/>
          </p:nvSpPr>
          <p:spPr bwMode="auto">
            <a:xfrm flipH="1" flipV="1">
              <a:off x="1435" y="2245"/>
              <a:ext cx="58" cy="6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1" name="Line 785"/>
            <p:cNvSpPr>
              <a:spLocks noChangeShapeType="1"/>
            </p:cNvSpPr>
            <p:nvPr/>
          </p:nvSpPr>
          <p:spPr bwMode="auto">
            <a:xfrm flipH="1" flipV="1">
              <a:off x="1640" y="2458"/>
              <a:ext cx="417" cy="4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2" name="Line 786"/>
            <p:cNvSpPr>
              <a:spLocks noChangeShapeType="1"/>
            </p:cNvSpPr>
            <p:nvPr/>
          </p:nvSpPr>
          <p:spPr bwMode="auto">
            <a:xfrm flipH="1" flipV="1">
              <a:off x="1437" y="2238"/>
              <a:ext cx="57" cy="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3" name="Line 787"/>
            <p:cNvSpPr>
              <a:spLocks noChangeShapeType="1"/>
            </p:cNvSpPr>
            <p:nvPr/>
          </p:nvSpPr>
          <p:spPr bwMode="auto">
            <a:xfrm flipH="1" flipV="1">
              <a:off x="1640" y="2449"/>
              <a:ext cx="422" cy="45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4" name="Line 788"/>
            <p:cNvSpPr>
              <a:spLocks noChangeShapeType="1"/>
            </p:cNvSpPr>
            <p:nvPr/>
          </p:nvSpPr>
          <p:spPr bwMode="auto">
            <a:xfrm flipH="1" flipV="1">
              <a:off x="1439" y="2231"/>
              <a:ext cx="55" cy="5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5" name="Line 789"/>
            <p:cNvSpPr>
              <a:spLocks noChangeShapeType="1"/>
            </p:cNvSpPr>
            <p:nvPr/>
          </p:nvSpPr>
          <p:spPr bwMode="auto">
            <a:xfrm flipH="1" flipV="1">
              <a:off x="1640" y="2440"/>
              <a:ext cx="427" cy="46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6" name="Line 790"/>
            <p:cNvSpPr>
              <a:spLocks noChangeShapeType="1"/>
            </p:cNvSpPr>
            <p:nvPr/>
          </p:nvSpPr>
          <p:spPr bwMode="auto">
            <a:xfrm flipH="1" flipV="1">
              <a:off x="1442" y="2224"/>
              <a:ext cx="52" cy="5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7" name="Line 791"/>
            <p:cNvSpPr>
              <a:spLocks noChangeShapeType="1"/>
            </p:cNvSpPr>
            <p:nvPr/>
          </p:nvSpPr>
          <p:spPr bwMode="auto">
            <a:xfrm flipH="1" flipV="1">
              <a:off x="1641" y="2430"/>
              <a:ext cx="431" cy="4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8" name="Line 792"/>
            <p:cNvSpPr>
              <a:spLocks noChangeShapeType="1"/>
            </p:cNvSpPr>
            <p:nvPr/>
          </p:nvSpPr>
          <p:spPr bwMode="auto">
            <a:xfrm flipH="1" flipV="1">
              <a:off x="1444" y="2217"/>
              <a:ext cx="50" cy="5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09" name="Line 793"/>
            <p:cNvSpPr>
              <a:spLocks noChangeShapeType="1"/>
            </p:cNvSpPr>
            <p:nvPr/>
          </p:nvSpPr>
          <p:spPr bwMode="auto">
            <a:xfrm flipH="1" flipV="1">
              <a:off x="1641" y="2421"/>
              <a:ext cx="436" cy="47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0" name="Line 794"/>
            <p:cNvSpPr>
              <a:spLocks noChangeShapeType="1"/>
            </p:cNvSpPr>
            <p:nvPr/>
          </p:nvSpPr>
          <p:spPr bwMode="auto">
            <a:xfrm flipH="1" flipV="1">
              <a:off x="1446" y="2210"/>
              <a:ext cx="49" cy="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1" name="Line 795"/>
            <p:cNvSpPr>
              <a:spLocks noChangeShapeType="1"/>
            </p:cNvSpPr>
            <p:nvPr/>
          </p:nvSpPr>
          <p:spPr bwMode="auto">
            <a:xfrm flipH="1" flipV="1">
              <a:off x="1641" y="2412"/>
              <a:ext cx="441" cy="47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2" name="Line 796"/>
            <p:cNvSpPr>
              <a:spLocks noChangeShapeType="1"/>
            </p:cNvSpPr>
            <p:nvPr/>
          </p:nvSpPr>
          <p:spPr bwMode="auto">
            <a:xfrm flipH="1" flipV="1">
              <a:off x="1448" y="2203"/>
              <a:ext cx="47" cy="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3" name="Line 797"/>
            <p:cNvSpPr>
              <a:spLocks noChangeShapeType="1"/>
            </p:cNvSpPr>
            <p:nvPr/>
          </p:nvSpPr>
          <p:spPr bwMode="auto">
            <a:xfrm flipH="1" flipV="1">
              <a:off x="1641" y="2403"/>
              <a:ext cx="446" cy="48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4" name="Line 798"/>
            <p:cNvSpPr>
              <a:spLocks noChangeShapeType="1"/>
            </p:cNvSpPr>
            <p:nvPr/>
          </p:nvSpPr>
          <p:spPr bwMode="auto">
            <a:xfrm flipH="1" flipV="1">
              <a:off x="1450" y="2196"/>
              <a:ext cx="45" cy="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5" name="Line 799"/>
            <p:cNvSpPr>
              <a:spLocks noChangeShapeType="1"/>
            </p:cNvSpPr>
            <p:nvPr/>
          </p:nvSpPr>
          <p:spPr bwMode="auto">
            <a:xfrm flipH="1" flipV="1">
              <a:off x="1641" y="2394"/>
              <a:ext cx="451" cy="48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6" name="Line 800"/>
            <p:cNvSpPr>
              <a:spLocks noChangeShapeType="1"/>
            </p:cNvSpPr>
            <p:nvPr/>
          </p:nvSpPr>
          <p:spPr bwMode="auto">
            <a:xfrm flipH="1" flipV="1">
              <a:off x="1452" y="2189"/>
              <a:ext cx="43" cy="4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7" name="Line 801"/>
            <p:cNvSpPr>
              <a:spLocks noChangeShapeType="1"/>
            </p:cNvSpPr>
            <p:nvPr/>
          </p:nvSpPr>
          <p:spPr bwMode="auto">
            <a:xfrm flipH="1" flipV="1">
              <a:off x="1641" y="2385"/>
              <a:ext cx="456" cy="49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8" name="Line 802"/>
            <p:cNvSpPr>
              <a:spLocks noChangeShapeType="1"/>
            </p:cNvSpPr>
            <p:nvPr/>
          </p:nvSpPr>
          <p:spPr bwMode="auto">
            <a:xfrm flipH="1" flipV="1">
              <a:off x="1454" y="2182"/>
              <a:ext cx="42" cy="4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19" name="Line 803"/>
            <p:cNvSpPr>
              <a:spLocks noChangeShapeType="1"/>
            </p:cNvSpPr>
            <p:nvPr/>
          </p:nvSpPr>
          <p:spPr bwMode="auto">
            <a:xfrm flipH="1" flipV="1">
              <a:off x="1641" y="2376"/>
              <a:ext cx="461" cy="49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0" name="Line 804"/>
            <p:cNvSpPr>
              <a:spLocks noChangeShapeType="1"/>
            </p:cNvSpPr>
            <p:nvPr/>
          </p:nvSpPr>
          <p:spPr bwMode="auto">
            <a:xfrm flipH="1" flipV="1">
              <a:off x="1456" y="2175"/>
              <a:ext cx="40" cy="4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521" name="Line 805"/>
            <p:cNvSpPr>
              <a:spLocks noChangeShapeType="1"/>
            </p:cNvSpPr>
            <p:nvPr/>
          </p:nvSpPr>
          <p:spPr bwMode="auto">
            <a:xfrm flipH="1" flipV="1">
              <a:off x="1641" y="2366"/>
              <a:ext cx="466" cy="5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grpSp>
        <p:nvGrpSpPr>
          <p:cNvPr id="123086" name="Group 806"/>
          <p:cNvGrpSpPr>
            <a:grpSpLocks/>
          </p:cNvGrpSpPr>
          <p:nvPr/>
        </p:nvGrpSpPr>
        <p:grpSpPr bwMode="auto">
          <a:xfrm>
            <a:off x="4498975" y="1473200"/>
            <a:ext cx="3503613" cy="4303713"/>
            <a:chOff x="489" y="396"/>
            <a:chExt cx="1832" cy="2471"/>
          </a:xfrm>
        </p:grpSpPr>
        <p:sp>
          <p:nvSpPr>
            <p:cNvPr id="123122" name="Line 807"/>
            <p:cNvSpPr>
              <a:spLocks noChangeShapeType="1"/>
            </p:cNvSpPr>
            <p:nvPr/>
          </p:nvSpPr>
          <p:spPr bwMode="auto">
            <a:xfrm flipH="1" flipV="1">
              <a:off x="1458" y="2168"/>
              <a:ext cx="38" cy="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3" name="Line 808"/>
            <p:cNvSpPr>
              <a:spLocks noChangeShapeType="1"/>
            </p:cNvSpPr>
            <p:nvPr/>
          </p:nvSpPr>
          <p:spPr bwMode="auto">
            <a:xfrm flipH="1" flipV="1">
              <a:off x="1642" y="2357"/>
              <a:ext cx="471" cy="5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4" name="Line 809"/>
            <p:cNvSpPr>
              <a:spLocks noChangeShapeType="1"/>
            </p:cNvSpPr>
            <p:nvPr/>
          </p:nvSpPr>
          <p:spPr bwMode="auto">
            <a:xfrm flipH="1" flipV="1">
              <a:off x="1460" y="2161"/>
              <a:ext cx="36" cy="3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5" name="Line 810"/>
            <p:cNvSpPr>
              <a:spLocks noChangeShapeType="1"/>
            </p:cNvSpPr>
            <p:nvPr/>
          </p:nvSpPr>
          <p:spPr bwMode="auto">
            <a:xfrm flipH="1" flipV="1">
              <a:off x="1642" y="2348"/>
              <a:ext cx="476" cy="5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6" name="Line 811"/>
            <p:cNvSpPr>
              <a:spLocks noChangeShapeType="1"/>
            </p:cNvSpPr>
            <p:nvPr/>
          </p:nvSpPr>
          <p:spPr bwMode="auto">
            <a:xfrm flipH="1" flipV="1">
              <a:off x="1462" y="2154"/>
              <a:ext cx="35" cy="3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7" name="Line 812"/>
            <p:cNvSpPr>
              <a:spLocks noChangeShapeType="1"/>
            </p:cNvSpPr>
            <p:nvPr/>
          </p:nvSpPr>
          <p:spPr bwMode="auto">
            <a:xfrm flipH="1" flipV="1">
              <a:off x="1642" y="2339"/>
              <a:ext cx="462" cy="50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8" name="Line 813"/>
            <p:cNvSpPr>
              <a:spLocks noChangeShapeType="1"/>
            </p:cNvSpPr>
            <p:nvPr/>
          </p:nvSpPr>
          <p:spPr bwMode="auto">
            <a:xfrm flipH="1" flipV="1">
              <a:off x="1465" y="2147"/>
              <a:ext cx="32" cy="3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29" name="Line 814"/>
            <p:cNvSpPr>
              <a:spLocks noChangeShapeType="1"/>
            </p:cNvSpPr>
            <p:nvPr/>
          </p:nvSpPr>
          <p:spPr bwMode="auto">
            <a:xfrm flipH="1" flipV="1">
              <a:off x="1642" y="2330"/>
              <a:ext cx="447" cy="4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0" name="Line 815"/>
            <p:cNvSpPr>
              <a:spLocks noChangeShapeType="1"/>
            </p:cNvSpPr>
            <p:nvPr/>
          </p:nvSpPr>
          <p:spPr bwMode="auto">
            <a:xfrm flipH="1" flipV="1">
              <a:off x="1467" y="2140"/>
              <a:ext cx="30" cy="3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1" name="Line 816"/>
            <p:cNvSpPr>
              <a:spLocks noChangeShapeType="1"/>
            </p:cNvSpPr>
            <p:nvPr/>
          </p:nvSpPr>
          <p:spPr bwMode="auto">
            <a:xfrm flipH="1" flipV="1">
              <a:off x="1642" y="2321"/>
              <a:ext cx="432" cy="46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2" name="Line 817"/>
            <p:cNvSpPr>
              <a:spLocks noChangeShapeType="1"/>
            </p:cNvSpPr>
            <p:nvPr/>
          </p:nvSpPr>
          <p:spPr bwMode="auto">
            <a:xfrm flipH="1" flipV="1">
              <a:off x="1469" y="2133"/>
              <a:ext cx="28" cy="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3" name="Line 818"/>
            <p:cNvSpPr>
              <a:spLocks noChangeShapeType="1"/>
            </p:cNvSpPr>
            <p:nvPr/>
          </p:nvSpPr>
          <p:spPr bwMode="auto">
            <a:xfrm flipH="1" flipV="1">
              <a:off x="1642" y="2312"/>
              <a:ext cx="418" cy="45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4" name="Line 819"/>
            <p:cNvSpPr>
              <a:spLocks noChangeShapeType="1"/>
            </p:cNvSpPr>
            <p:nvPr/>
          </p:nvSpPr>
          <p:spPr bwMode="auto">
            <a:xfrm flipH="1" flipV="1">
              <a:off x="1471" y="2126"/>
              <a:ext cx="27" cy="2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5" name="Line 820"/>
            <p:cNvSpPr>
              <a:spLocks noChangeShapeType="1"/>
            </p:cNvSpPr>
            <p:nvPr/>
          </p:nvSpPr>
          <p:spPr bwMode="auto">
            <a:xfrm flipH="1" flipV="1">
              <a:off x="1642" y="2302"/>
              <a:ext cx="403" cy="4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6" name="Line 821"/>
            <p:cNvSpPr>
              <a:spLocks noChangeShapeType="1"/>
            </p:cNvSpPr>
            <p:nvPr/>
          </p:nvSpPr>
          <p:spPr bwMode="auto">
            <a:xfrm flipH="1" flipV="1">
              <a:off x="1473" y="2119"/>
              <a:ext cx="25" cy="2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7" name="Line 822"/>
            <p:cNvSpPr>
              <a:spLocks noChangeShapeType="1"/>
            </p:cNvSpPr>
            <p:nvPr/>
          </p:nvSpPr>
          <p:spPr bwMode="auto">
            <a:xfrm flipH="1" flipV="1">
              <a:off x="1643" y="2293"/>
              <a:ext cx="387" cy="42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8" name="Line 823"/>
            <p:cNvSpPr>
              <a:spLocks noChangeShapeType="1"/>
            </p:cNvSpPr>
            <p:nvPr/>
          </p:nvSpPr>
          <p:spPr bwMode="auto">
            <a:xfrm flipH="1" flipV="1">
              <a:off x="1475" y="2112"/>
              <a:ext cx="23" cy="2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39" name="Line 824"/>
            <p:cNvSpPr>
              <a:spLocks noChangeShapeType="1"/>
            </p:cNvSpPr>
            <p:nvPr/>
          </p:nvSpPr>
          <p:spPr bwMode="auto">
            <a:xfrm flipH="1" flipV="1">
              <a:off x="1643" y="2284"/>
              <a:ext cx="372" cy="40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0" name="Line 825"/>
            <p:cNvSpPr>
              <a:spLocks noChangeShapeType="1"/>
            </p:cNvSpPr>
            <p:nvPr/>
          </p:nvSpPr>
          <p:spPr bwMode="auto">
            <a:xfrm flipH="1" flipV="1">
              <a:off x="1477" y="2105"/>
              <a:ext cx="21" cy="2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1" name="Line 826"/>
            <p:cNvSpPr>
              <a:spLocks noChangeShapeType="1"/>
            </p:cNvSpPr>
            <p:nvPr/>
          </p:nvSpPr>
          <p:spPr bwMode="auto">
            <a:xfrm flipH="1" flipV="1">
              <a:off x="1643" y="2275"/>
              <a:ext cx="357" cy="38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2" name="Line 827"/>
            <p:cNvSpPr>
              <a:spLocks noChangeShapeType="1"/>
            </p:cNvSpPr>
            <p:nvPr/>
          </p:nvSpPr>
          <p:spPr bwMode="auto">
            <a:xfrm flipH="1" flipV="1">
              <a:off x="1479" y="2098"/>
              <a:ext cx="20" cy="2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3" name="Line 828"/>
            <p:cNvSpPr>
              <a:spLocks noChangeShapeType="1"/>
            </p:cNvSpPr>
            <p:nvPr/>
          </p:nvSpPr>
          <p:spPr bwMode="auto">
            <a:xfrm flipH="1" flipV="1">
              <a:off x="1643" y="2266"/>
              <a:ext cx="342" cy="37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4" name="Line 829"/>
            <p:cNvSpPr>
              <a:spLocks noChangeShapeType="1"/>
            </p:cNvSpPr>
            <p:nvPr/>
          </p:nvSpPr>
          <p:spPr bwMode="auto">
            <a:xfrm flipH="1" flipV="1">
              <a:off x="1481" y="2091"/>
              <a:ext cx="18" cy="1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5" name="Line 830"/>
            <p:cNvSpPr>
              <a:spLocks noChangeShapeType="1"/>
            </p:cNvSpPr>
            <p:nvPr/>
          </p:nvSpPr>
          <p:spPr bwMode="auto">
            <a:xfrm flipH="1" flipV="1">
              <a:off x="1643" y="2257"/>
              <a:ext cx="326" cy="35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6" name="Line 831"/>
            <p:cNvSpPr>
              <a:spLocks noChangeShapeType="1"/>
            </p:cNvSpPr>
            <p:nvPr/>
          </p:nvSpPr>
          <p:spPr bwMode="auto">
            <a:xfrm flipH="1" flipV="1">
              <a:off x="1483" y="2084"/>
              <a:ext cx="16" cy="1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7" name="Line 832"/>
            <p:cNvSpPr>
              <a:spLocks noChangeShapeType="1"/>
            </p:cNvSpPr>
            <p:nvPr/>
          </p:nvSpPr>
          <p:spPr bwMode="auto">
            <a:xfrm flipH="1" flipV="1">
              <a:off x="1643" y="2248"/>
              <a:ext cx="310" cy="33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8" name="Line 833"/>
            <p:cNvSpPr>
              <a:spLocks noChangeShapeType="1"/>
            </p:cNvSpPr>
            <p:nvPr/>
          </p:nvSpPr>
          <p:spPr bwMode="auto">
            <a:xfrm flipH="1" flipV="1">
              <a:off x="1485" y="2077"/>
              <a:ext cx="14" cy="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49" name="Line 834"/>
            <p:cNvSpPr>
              <a:spLocks noChangeShapeType="1"/>
            </p:cNvSpPr>
            <p:nvPr/>
          </p:nvSpPr>
          <p:spPr bwMode="auto">
            <a:xfrm flipH="1" flipV="1">
              <a:off x="1643" y="2239"/>
              <a:ext cx="294" cy="3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0" name="Line 835"/>
            <p:cNvSpPr>
              <a:spLocks noChangeShapeType="1"/>
            </p:cNvSpPr>
            <p:nvPr/>
          </p:nvSpPr>
          <p:spPr bwMode="auto">
            <a:xfrm flipH="1" flipV="1">
              <a:off x="1487" y="2070"/>
              <a:ext cx="13" cy="1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1" name="Line 836"/>
            <p:cNvSpPr>
              <a:spLocks noChangeShapeType="1"/>
            </p:cNvSpPr>
            <p:nvPr/>
          </p:nvSpPr>
          <p:spPr bwMode="auto">
            <a:xfrm flipH="1" flipV="1">
              <a:off x="1643" y="2229"/>
              <a:ext cx="278" cy="30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2" name="Line 837"/>
            <p:cNvSpPr>
              <a:spLocks noChangeShapeType="1"/>
            </p:cNvSpPr>
            <p:nvPr/>
          </p:nvSpPr>
          <p:spPr bwMode="auto">
            <a:xfrm flipH="1" flipV="1">
              <a:off x="1490" y="2063"/>
              <a:ext cx="10" cy="1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3" name="Line 838"/>
            <p:cNvSpPr>
              <a:spLocks noChangeShapeType="1"/>
            </p:cNvSpPr>
            <p:nvPr/>
          </p:nvSpPr>
          <p:spPr bwMode="auto">
            <a:xfrm flipH="1" flipV="1">
              <a:off x="1643" y="2220"/>
              <a:ext cx="263" cy="28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4" name="Line 839"/>
            <p:cNvSpPr>
              <a:spLocks noChangeShapeType="1"/>
            </p:cNvSpPr>
            <p:nvPr/>
          </p:nvSpPr>
          <p:spPr bwMode="auto">
            <a:xfrm flipH="1" flipV="1">
              <a:off x="1492" y="2056"/>
              <a:ext cx="8" cy="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5" name="Line 840"/>
            <p:cNvSpPr>
              <a:spLocks noChangeShapeType="1"/>
            </p:cNvSpPr>
            <p:nvPr/>
          </p:nvSpPr>
          <p:spPr bwMode="auto">
            <a:xfrm flipH="1" flipV="1">
              <a:off x="1644" y="2211"/>
              <a:ext cx="245" cy="26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6" name="Line 841"/>
            <p:cNvSpPr>
              <a:spLocks noChangeShapeType="1"/>
            </p:cNvSpPr>
            <p:nvPr/>
          </p:nvSpPr>
          <p:spPr bwMode="auto">
            <a:xfrm flipH="1" flipV="1">
              <a:off x="1494" y="2049"/>
              <a:ext cx="6" cy="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7" name="Line 842"/>
            <p:cNvSpPr>
              <a:spLocks noChangeShapeType="1"/>
            </p:cNvSpPr>
            <p:nvPr/>
          </p:nvSpPr>
          <p:spPr bwMode="auto">
            <a:xfrm flipH="1" flipV="1">
              <a:off x="1644" y="2202"/>
              <a:ext cx="230" cy="249"/>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8" name="Line 843"/>
            <p:cNvSpPr>
              <a:spLocks noChangeShapeType="1"/>
            </p:cNvSpPr>
            <p:nvPr/>
          </p:nvSpPr>
          <p:spPr bwMode="auto">
            <a:xfrm flipH="1" flipV="1">
              <a:off x="1496" y="2042"/>
              <a:ext cx="5" cy="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59" name="Line 844"/>
            <p:cNvSpPr>
              <a:spLocks noChangeShapeType="1"/>
            </p:cNvSpPr>
            <p:nvPr/>
          </p:nvSpPr>
          <p:spPr bwMode="auto">
            <a:xfrm flipH="1" flipV="1">
              <a:off x="1644" y="2193"/>
              <a:ext cx="214" cy="23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0" name="Line 845"/>
            <p:cNvSpPr>
              <a:spLocks noChangeShapeType="1"/>
            </p:cNvSpPr>
            <p:nvPr/>
          </p:nvSpPr>
          <p:spPr bwMode="auto">
            <a:xfrm flipH="1" flipV="1">
              <a:off x="1500" y="2037"/>
              <a:ext cx="1" cy="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1" name="Line 846"/>
            <p:cNvSpPr>
              <a:spLocks noChangeShapeType="1"/>
            </p:cNvSpPr>
            <p:nvPr/>
          </p:nvSpPr>
          <p:spPr bwMode="auto">
            <a:xfrm flipH="1" flipV="1">
              <a:off x="1644" y="2184"/>
              <a:ext cx="202" cy="21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2" name="Line 847"/>
            <p:cNvSpPr>
              <a:spLocks noChangeShapeType="1"/>
            </p:cNvSpPr>
            <p:nvPr/>
          </p:nvSpPr>
          <p:spPr bwMode="auto">
            <a:xfrm flipH="1" flipV="1">
              <a:off x="1644" y="2175"/>
              <a:ext cx="190" cy="20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3" name="Line 848"/>
            <p:cNvSpPr>
              <a:spLocks noChangeShapeType="1"/>
            </p:cNvSpPr>
            <p:nvPr/>
          </p:nvSpPr>
          <p:spPr bwMode="auto">
            <a:xfrm flipH="1" flipV="1">
              <a:off x="1644" y="2165"/>
              <a:ext cx="178" cy="19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4" name="Line 849"/>
            <p:cNvSpPr>
              <a:spLocks noChangeShapeType="1"/>
            </p:cNvSpPr>
            <p:nvPr/>
          </p:nvSpPr>
          <p:spPr bwMode="auto">
            <a:xfrm flipH="1" flipV="1">
              <a:off x="1644" y="2156"/>
              <a:ext cx="166" cy="18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5" name="Line 850"/>
            <p:cNvSpPr>
              <a:spLocks noChangeShapeType="1"/>
            </p:cNvSpPr>
            <p:nvPr/>
          </p:nvSpPr>
          <p:spPr bwMode="auto">
            <a:xfrm flipH="1" flipV="1">
              <a:off x="1645" y="2147"/>
              <a:ext cx="154" cy="16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6" name="Line 851"/>
            <p:cNvSpPr>
              <a:spLocks noChangeShapeType="1"/>
            </p:cNvSpPr>
            <p:nvPr/>
          </p:nvSpPr>
          <p:spPr bwMode="auto">
            <a:xfrm flipH="1" flipV="1">
              <a:off x="1645" y="2138"/>
              <a:ext cx="142" cy="15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7" name="Line 852"/>
            <p:cNvSpPr>
              <a:spLocks noChangeShapeType="1"/>
            </p:cNvSpPr>
            <p:nvPr/>
          </p:nvSpPr>
          <p:spPr bwMode="auto">
            <a:xfrm flipH="1" flipV="1">
              <a:off x="1645" y="2129"/>
              <a:ext cx="130" cy="141"/>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8" name="Line 853"/>
            <p:cNvSpPr>
              <a:spLocks noChangeShapeType="1"/>
            </p:cNvSpPr>
            <p:nvPr/>
          </p:nvSpPr>
          <p:spPr bwMode="auto">
            <a:xfrm flipH="1" flipV="1">
              <a:off x="1645" y="2120"/>
              <a:ext cx="118" cy="1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69" name="Line 854"/>
            <p:cNvSpPr>
              <a:spLocks noChangeShapeType="1"/>
            </p:cNvSpPr>
            <p:nvPr/>
          </p:nvSpPr>
          <p:spPr bwMode="auto">
            <a:xfrm flipH="1" flipV="1">
              <a:off x="1645" y="2111"/>
              <a:ext cx="106" cy="115"/>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0" name="Line 855"/>
            <p:cNvSpPr>
              <a:spLocks noChangeShapeType="1"/>
            </p:cNvSpPr>
            <p:nvPr/>
          </p:nvSpPr>
          <p:spPr bwMode="auto">
            <a:xfrm flipH="1" flipV="1">
              <a:off x="1645" y="2101"/>
              <a:ext cx="95" cy="103"/>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1" name="Line 856"/>
            <p:cNvSpPr>
              <a:spLocks noChangeShapeType="1"/>
            </p:cNvSpPr>
            <p:nvPr/>
          </p:nvSpPr>
          <p:spPr bwMode="auto">
            <a:xfrm flipH="1" flipV="1">
              <a:off x="1645" y="2092"/>
              <a:ext cx="83" cy="9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2" name="Line 857"/>
            <p:cNvSpPr>
              <a:spLocks noChangeShapeType="1"/>
            </p:cNvSpPr>
            <p:nvPr/>
          </p:nvSpPr>
          <p:spPr bwMode="auto">
            <a:xfrm flipH="1" flipV="1">
              <a:off x="1645" y="2083"/>
              <a:ext cx="71" cy="77"/>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3" name="Line 858"/>
            <p:cNvSpPr>
              <a:spLocks noChangeShapeType="1"/>
            </p:cNvSpPr>
            <p:nvPr/>
          </p:nvSpPr>
          <p:spPr bwMode="auto">
            <a:xfrm flipH="1" flipV="1">
              <a:off x="1645" y="2074"/>
              <a:ext cx="59" cy="64"/>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4" name="Line 859"/>
            <p:cNvSpPr>
              <a:spLocks noChangeShapeType="1"/>
            </p:cNvSpPr>
            <p:nvPr/>
          </p:nvSpPr>
          <p:spPr bwMode="auto">
            <a:xfrm flipH="1" flipV="1">
              <a:off x="1650" y="2069"/>
              <a:ext cx="42" cy="46"/>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5" name="Line 860"/>
            <p:cNvSpPr>
              <a:spLocks noChangeShapeType="1"/>
            </p:cNvSpPr>
            <p:nvPr/>
          </p:nvSpPr>
          <p:spPr bwMode="auto">
            <a:xfrm flipH="1" flipV="1">
              <a:off x="1654" y="2065"/>
              <a:ext cx="27" cy="28"/>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6" name="Line 861"/>
            <p:cNvSpPr>
              <a:spLocks noChangeShapeType="1"/>
            </p:cNvSpPr>
            <p:nvPr/>
          </p:nvSpPr>
          <p:spPr bwMode="auto">
            <a:xfrm flipH="1" flipV="1">
              <a:off x="1659" y="2061"/>
              <a:ext cx="10" cy="10"/>
            </a:xfrm>
            <a:prstGeom prst="line">
              <a:avLst/>
            </a:prstGeom>
            <a:noFill/>
            <a:ln w="0">
              <a:solidFill>
                <a:srgbClr val="FFFF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7" name="Freeform 862"/>
            <p:cNvSpPr>
              <a:spLocks/>
            </p:cNvSpPr>
            <p:nvPr/>
          </p:nvSpPr>
          <p:spPr bwMode="auto">
            <a:xfrm>
              <a:off x="515" y="430"/>
              <a:ext cx="30" cy="32"/>
            </a:xfrm>
            <a:custGeom>
              <a:avLst/>
              <a:gdLst>
                <a:gd name="T0" fmla="*/ 0 w 365"/>
                <a:gd name="T1" fmla="*/ 0 h 357"/>
                <a:gd name="T2" fmla="*/ 0 w 365"/>
                <a:gd name="T3" fmla="*/ 0 h 357"/>
                <a:gd name="T4" fmla="*/ 0 w 365"/>
                <a:gd name="T5" fmla="*/ 0 h 357"/>
                <a:gd name="T6" fmla="*/ 0 w 365"/>
                <a:gd name="T7" fmla="*/ 0 h 357"/>
                <a:gd name="T8" fmla="*/ 0 w 365"/>
                <a:gd name="T9" fmla="*/ 0 h 357"/>
                <a:gd name="T10" fmla="*/ 0 w 365"/>
                <a:gd name="T11" fmla="*/ 0 h 357"/>
                <a:gd name="T12" fmla="*/ 0 w 365"/>
                <a:gd name="T13" fmla="*/ 0 h 357"/>
                <a:gd name="T14" fmla="*/ 0 w 365"/>
                <a:gd name="T15" fmla="*/ 0 h 357"/>
                <a:gd name="T16" fmla="*/ 0 w 365"/>
                <a:gd name="T17" fmla="*/ 0 h 357"/>
                <a:gd name="T18" fmla="*/ 0 w 365"/>
                <a:gd name="T19" fmla="*/ 0 h 357"/>
                <a:gd name="T20" fmla="*/ 0 w 365"/>
                <a:gd name="T21" fmla="*/ 0 h 357"/>
                <a:gd name="T22" fmla="*/ 0 w 365"/>
                <a:gd name="T23" fmla="*/ 0 h 357"/>
                <a:gd name="T24" fmla="*/ 0 w 365"/>
                <a:gd name="T25" fmla="*/ 0 h 357"/>
                <a:gd name="T26" fmla="*/ 0 w 365"/>
                <a:gd name="T27" fmla="*/ 0 h 357"/>
                <a:gd name="T28" fmla="*/ 0 w 365"/>
                <a:gd name="T29" fmla="*/ 0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5" h="357">
                  <a:moveTo>
                    <a:pt x="365" y="0"/>
                  </a:moveTo>
                  <a:lnTo>
                    <a:pt x="335" y="0"/>
                  </a:lnTo>
                  <a:lnTo>
                    <a:pt x="325" y="56"/>
                  </a:lnTo>
                  <a:lnTo>
                    <a:pt x="294" y="115"/>
                  </a:lnTo>
                  <a:lnTo>
                    <a:pt x="277" y="127"/>
                  </a:lnTo>
                  <a:lnTo>
                    <a:pt x="196" y="144"/>
                  </a:lnTo>
                  <a:lnTo>
                    <a:pt x="0" y="144"/>
                  </a:lnTo>
                  <a:lnTo>
                    <a:pt x="196" y="208"/>
                  </a:lnTo>
                  <a:lnTo>
                    <a:pt x="199" y="209"/>
                  </a:lnTo>
                  <a:lnTo>
                    <a:pt x="277" y="222"/>
                  </a:lnTo>
                  <a:lnTo>
                    <a:pt x="318" y="266"/>
                  </a:lnTo>
                  <a:lnTo>
                    <a:pt x="323" y="275"/>
                  </a:lnTo>
                  <a:lnTo>
                    <a:pt x="334" y="357"/>
                  </a:lnTo>
                  <a:lnTo>
                    <a:pt x="364" y="357"/>
                  </a:lnTo>
                  <a:lnTo>
                    <a:pt x="3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8" name="Freeform 863"/>
            <p:cNvSpPr>
              <a:spLocks/>
            </p:cNvSpPr>
            <p:nvPr/>
          </p:nvSpPr>
          <p:spPr bwMode="auto">
            <a:xfrm>
              <a:off x="489" y="404"/>
              <a:ext cx="46" cy="92"/>
            </a:xfrm>
            <a:custGeom>
              <a:avLst/>
              <a:gdLst>
                <a:gd name="T0" fmla="*/ 0 w 543"/>
                <a:gd name="T1" fmla="*/ 0 h 1009"/>
                <a:gd name="T2" fmla="*/ 0 w 543"/>
                <a:gd name="T3" fmla="*/ 0 h 1009"/>
                <a:gd name="T4" fmla="*/ 0 w 543"/>
                <a:gd name="T5" fmla="*/ 0 h 1009"/>
                <a:gd name="T6" fmla="*/ 0 w 543"/>
                <a:gd name="T7" fmla="*/ 0 h 1009"/>
                <a:gd name="T8" fmla="*/ 0 w 543"/>
                <a:gd name="T9" fmla="*/ 0 h 1009"/>
                <a:gd name="T10" fmla="*/ 0 w 543"/>
                <a:gd name="T11" fmla="*/ 0 h 1009"/>
                <a:gd name="T12" fmla="*/ 0 w 543"/>
                <a:gd name="T13" fmla="*/ 0 h 1009"/>
                <a:gd name="T14" fmla="*/ 0 w 543"/>
                <a:gd name="T15" fmla="*/ 0 h 1009"/>
                <a:gd name="T16" fmla="*/ 0 w 543"/>
                <a:gd name="T17" fmla="*/ 0 h 1009"/>
                <a:gd name="T18" fmla="*/ 0 w 543"/>
                <a:gd name="T19" fmla="*/ 0 h 1009"/>
                <a:gd name="T20" fmla="*/ 0 w 543"/>
                <a:gd name="T21" fmla="*/ 0 h 1009"/>
                <a:gd name="T22" fmla="*/ 0 w 543"/>
                <a:gd name="T23" fmla="*/ 0 h 1009"/>
                <a:gd name="T24" fmla="*/ 0 w 543"/>
                <a:gd name="T25" fmla="*/ 0 h 1009"/>
                <a:gd name="T26" fmla="*/ 0 w 543"/>
                <a:gd name="T27" fmla="*/ 0 h 1009"/>
                <a:gd name="T28" fmla="*/ 0 w 543"/>
                <a:gd name="T29" fmla="*/ 0 h 1009"/>
                <a:gd name="T30" fmla="*/ 0 w 543"/>
                <a:gd name="T31" fmla="*/ 0 h 1009"/>
                <a:gd name="T32" fmla="*/ 0 w 543"/>
                <a:gd name="T33" fmla="*/ 0 h 1009"/>
                <a:gd name="T34" fmla="*/ 0 w 543"/>
                <a:gd name="T35" fmla="*/ 0 h 1009"/>
                <a:gd name="T36" fmla="*/ 0 w 543"/>
                <a:gd name="T37" fmla="*/ 0 h 1009"/>
                <a:gd name="T38" fmla="*/ 0 w 543"/>
                <a:gd name="T39" fmla="*/ 0 h 1009"/>
                <a:gd name="T40" fmla="*/ 0 w 543"/>
                <a:gd name="T41" fmla="*/ 0 h 1009"/>
                <a:gd name="T42" fmla="*/ 0 w 543"/>
                <a:gd name="T43" fmla="*/ 0 h 1009"/>
                <a:gd name="T44" fmla="*/ 0 w 543"/>
                <a:gd name="T45" fmla="*/ 0 h 1009"/>
                <a:gd name="T46" fmla="*/ 0 w 543"/>
                <a:gd name="T47" fmla="*/ 0 h 10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3" h="1009">
                  <a:moveTo>
                    <a:pt x="113" y="0"/>
                  </a:moveTo>
                  <a:lnTo>
                    <a:pt x="145" y="33"/>
                  </a:lnTo>
                  <a:lnTo>
                    <a:pt x="150" y="50"/>
                  </a:lnTo>
                  <a:lnTo>
                    <a:pt x="155" y="139"/>
                  </a:lnTo>
                  <a:lnTo>
                    <a:pt x="153" y="821"/>
                  </a:lnTo>
                  <a:lnTo>
                    <a:pt x="151" y="879"/>
                  </a:lnTo>
                  <a:lnTo>
                    <a:pt x="134" y="940"/>
                  </a:lnTo>
                  <a:lnTo>
                    <a:pt x="116" y="958"/>
                  </a:lnTo>
                  <a:lnTo>
                    <a:pt x="38" y="979"/>
                  </a:lnTo>
                  <a:lnTo>
                    <a:pt x="0" y="979"/>
                  </a:lnTo>
                  <a:lnTo>
                    <a:pt x="0" y="1008"/>
                  </a:lnTo>
                  <a:lnTo>
                    <a:pt x="459" y="1009"/>
                  </a:lnTo>
                  <a:lnTo>
                    <a:pt x="459" y="980"/>
                  </a:lnTo>
                  <a:lnTo>
                    <a:pt x="420" y="980"/>
                  </a:lnTo>
                  <a:lnTo>
                    <a:pt x="347" y="961"/>
                  </a:lnTo>
                  <a:lnTo>
                    <a:pt x="315" y="927"/>
                  </a:lnTo>
                  <a:lnTo>
                    <a:pt x="310" y="910"/>
                  </a:lnTo>
                  <a:lnTo>
                    <a:pt x="304" y="821"/>
                  </a:lnTo>
                  <a:lnTo>
                    <a:pt x="305" y="490"/>
                  </a:lnTo>
                  <a:lnTo>
                    <a:pt x="501" y="490"/>
                  </a:lnTo>
                  <a:lnTo>
                    <a:pt x="305" y="426"/>
                  </a:lnTo>
                  <a:lnTo>
                    <a:pt x="307" y="10"/>
                  </a:lnTo>
                  <a:lnTo>
                    <a:pt x="543" y="12"/>
                  </a:lnTo>
                  <a:lnTo>
                    <a:pt x="1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79" name="Freeform 864"/>
            <p:cNvSpPr>
              <a:spLocks/>
            </p:cNvSpPr>
            <p:nvPr/>
          </p:nvSpPr>
          <p:spPr bwMode="auto">
            <a:xfrm>
              <a:off x="490" y="400"/>
              <a:ext cx="67" cy="21"/>
            </a:xfrm>
            <a:custGeom>
              <a:avLst/>
              <a:gdLst>
                <a:gd name="T0" fmla="*/ 0 w 805"/>
                <a:gd name="T1" fmla="*/ 0 h 234"/>
                <a:gd name="T2" fmla="*/ 0 w 805"/>
                <a:gd name="T3" fmla="*/ 0 h 234"/>
                <a:gd name="T4" fmla="*/ 0 w 805"/>
                <a:gd name="T5" fmla="*/ 0 h 234"/>
                <a:gd name="T6" fmla="*/ 0 w 805"/>
                <a:gd name="T7" fmla="*/ 0 h 234"/>
                <a:gd name="T8" fmla="*/ 0 w 805"/>
                <a:gd name="T9" fmla="*/ 0 h 234"/>
                <a:gd name="T10" fmla="*/ 0 w 805"/>
                <a:gd name="T11" fmla="*/ 0 h 234"/>
                <a:gd name="T12" fmla="*/ 0 w 805"/>
                <a:gd name="T13" fmla="*/ 0 h 234"/>
                <a:gd name="T14" fmla="*/ 0 w 805"/>
                <a:gd name="T15" fmla="*/ 0 h 234"/>
                <a:gd name="T16" fmla="*/ 0 w 805"/>
                <a:gd name="T17" fmla="*/ 0 h 234"/>
                <a:gd name="T18" fmla="*/ 0 w 805"/>
                <a:gd name="T19" fmla="*/ 0 h 234"/>
                <a:gd name="T20" fmla="*/ 0 w 805"/>
                <a:gd name="T21" fmla="*/ 0 h 234"/>
                <a:gd name="T22" fmla="*/ 0 w 805"/>
                <a:gd name="T23" fmla="*/ 0 h 234"/>
                <a:gd name="T24" fmla="*/ 0 w 805"/>
                <a:gd name="T25" fmla="*/ 0 h 234"/>
                <a:gd name="T26" fmla="*/ 0 w 805"/>
                <a:gd name="T27" fmla="*/ 0 h 2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5" h="234">
                  <a:moveTo>
                    <a:pt x="796" y="2"/>
                  </a:moveTo>
                  <a:lnTo>
                    <a:pt x="0" y="0"/>
                  </a:lnTo>
                  <a:lnTo>
                    <a:pt x="0" y="29"/>
                  </a:lnTo>
                  <a:lnTo>
                    <a:pt x="38" y="29"/>
                  </a:lnTo>
                  <a:lnTo>
                    <a:pt x="110" y="47"/>
                  </a:lnTo>
                  <a:lnTo>
                    <a:pt x="540" y="59"/>
                  </a:lnTo>
                  <a:lnTo>
                    <a:pt x="594" y="61"/>
                  </a:lnTo>
                  <a:lnTo>
                    <a:pt x="664" y="74"/>
                  </a:lnTo>
                  <a:lnTo>
                    <a:pt x="668" y="76"/>
                  </a:lnTo>
                  <a:lnTo>
                    <a:pt x="731" y="124"/>
                  </a:lnTo>
                  <a:lnTo>
                    <a:pt x="747" y="152"/>
                  </a:lnTo>
                  <a:lnTo>
                    <a:pt x="777" y="234"/>
                  </a:lnTo>
                  <a:lnTo>
                    <a:pt x="805" y="234"/>
                  </a:lnTo>
                  <a:lnTo>
                    <a:pt x="79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0" name="Freeform 865"/>
            <p:cNvSpPr>
              <a:spLocks/>
            </p:cNvSpPr>
            <p:nvPr/>
          </p:nvSpPr>
          <p:spPr bwMode="auto">
            <a:xfrm>
              <a:off x="567" y="433"/>
              <a:ext cx="43" cy="65"/>
            </a:xfrm>
            <a:custGeom>
              <a:avLst/>
              <a:gdLst>
                <a:gd name="T0" fmla="*/ 0 w 522"/>
                <a:gd name="T1" fmla="*/ 0 h 711"/>
                <a:gd name="T2" fmla="*/ 0 w 522"/>
                <a:gd name="T3" fmla="*/ 0 h 711"/>
                <a:gd name="T4" fmla="*/ 0 w 522"/>
                <a:gd name="T5" fmla="*/ 0 h 711"/>
                <a:gd name="T6" fmla="*/ 0 w 522"/>
                <a:gd name="T7" fmla="*/ 0 h 711"/>
                <a:gd name="T8" fmla="*/ 0 w 522"/>
                <a:gd name="T9" fmla="*/ 0 h 711"/>
                <a:gd name="T10" fmla="*/ 0 w 522"/>
                <a:gd name="T11" fmla="*/ 0 h 711"/>
                <a:gd name="T12" fmla="*/ 0 w 522"/>
                <a:gd name="T13" fmla="*/ 0 h 711"/>
                <a:gd name="T14" fmla="*/ 0 w 522"/>
                <a:gd name="T15" fmla="*/ 0 h 711"/>
                <a:gd name="T16" fmla="*/ 0 w 522"/>
                <a:gd name="T17" fmla="*/ 0 h 711"/>
                <a:gd name="T18" fmla="*/ 0 w 522"/>
                <a:gd name="T19" fmla="*/ 0 h 711"/>
                <a:gd name="T20" fmla="*/ 0 w 522"/>
                <a:gd name="T21" fmla="*/ 0 h 711"/>
                <a:gd name="T22" fmla="*/ 0 w 522"/>
                <a:gd name="T23" fmla="*/ 0 h 711"/>
                <a:gd name="T24" fmla="*/ 0 w 522"/>
                <a:gd name="T25" fmla="*/ 0 h 711"/>
                <a:gd name="T26" fmla="*/ 0 w 522"/>
                <a:gd name="T27" fmla="*/ 0 h 711"/>
                <a:gd name="T28" fmla="*/ 0 w 522"/>
                <a:gd name="T29" fmla="*/ 0 h 711"/>
                <a:gd name="T30" fmla="*/ 0 w 522"/>
                <a:gd name="T31" fmla="*/ 0 h 711"/>
                <a:gd name="T32" fmla="*/ 0 w 522"/>
                <a:gd name="T33" fmla="*/ 0 h 711"/>
                <a:gd name="T34" fmla="*/ 0 w 522"/>
                <a:gd name="T35" fmla="*/ 0 h 711"/>
                <a:gd name="T36" fmla="*/ 0 w 522"/>
                <a:gd name="T37" fmla="*/ 0 h 711"/>
                <a:gd name="T38" fmla="*/ 0 w 522"/>
                <a:gd name="T39" fmla="*/ 0 h 711"/>
                <a:gd name="T40" fmla="*/ 0 w 522"/>
                <a:gd name="T41" fmla="*/ 0 h 711"/>
                <a:gd name="T42" fmla="*/ 0 w 522"/>
                <a:gd name="T43" fmla="*/ 0 h 711"/>
                <a:gd name="T44" fmla="*/ 0 w 522"/>
                <a:gd name="T45" fmla="*/ 0 h 711"/>
                <a:gd name="T46" fmla="*/ 0 w 522"/>
                <a:gd name="T47" fmla="*/ 0 h 711"/>
                <a:gd name="T48" fmla="*/ 0 w 522"/>
                <a:gd name="T49" fmla="*/ 0 h 711"/>
                <a:gd name="T50" fmla="*/ 0 w 522"/>
                <a:gd name="T51" fmla="*/ 0 h 711"/>
                <a:gd name="T52" fmla="*/ 0 w 522"/>
                <a:gd name="T53" fmla="*/ 0 h 711"/>
                <a:gd name="T54" fmla="*/ 0 w 522"/>
                <a:gd name="T55" fmla="*/ 0 h 711"/>
                <a:gd name="T56" fmla="*/ 0 w 522"/>
                <a:gd name="T57" fmla="*/ 0 h 711"/>
                <a:gd name="T58" fmla="*/ 0 w 522"/>
                <a:gd name="T59" fmla="*/ 0 h 711"/>
                <a:gd name="T60" fmla="*/ 0 w 522"/>
                <a:gd name="T61" fmla="*/ 0 h 711"/>
                <a:gd name="T62" fmla="*/ 0 w 522"/>
                <a:gd name="T63" fmla="*/ 0 h 711"/>
                <a:gd name="T64" fmla="*/ 0 w 522"/>
                <a:gd name="T65" fmla="*/ 0 h 711"/>
                <a:gd name="T66" fmla="*/ 0 w 522"/>
                <a:gd name="T67" fmla="*/ 0 h 7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2" h="711">
                  <a:moveTo>
                    <a:pt x="180" y="0"/>
                  </a:moveTo>
                  <a:lnTo>
                    <a:pt x="151" y="20"/>
                  </a:lnTo>
                  <a:lnTo>
                    <a:pt x="95" y="74"/>
                  </a:lnTo>
                  <a:lnTo>
                    <a:pt x="50" y="143"/>
                  </a:lnTo>
                  <a:lnTo>
                    <a:pt x="31" y="186"/>
                  </a:lnTo>
                  <a:lnTo>
                    <a:pt x="8" y="262"/>
                  </a:lnTo>
                  <a:lnTo>
                    <a:pt x="0" y="339"/>
                  </a:lnTo>
                  <a:lnTo>
                    <a:pt x="1" y="364"/>
                  </a:lnTo>
                  <a:lnTo>
                    <a:pt x="12" y="440"/>
                  </a:lnTo>
                  <a:lnTo>
                    <a:pt x="40" y="514"/>
                  </a:lnTo>
                  <a:lnTo>
                    <a:pt x="81" y="581"/>
                  </a:lnTo>
                  <a:lnTo>
                    <a:pt x="127" y="633"/>
                  </a:lnTo>
                  <a:lnTo>
                    <a:pt x="189" y="675"/>
                  </a:lnTo>
                  <a:lnTo>
                    <a:pt x="260" y="702"/>
                  </a:lnTo>
                  <a:lnTo>
                    <a:pt x="340" y="711"/>
                  </a:lnTo>
                  <a:lnTo>
                    <a:pt x="372" y="709"/>
                  </a:lnTo>
                  <a:lnTo>
                    <a:pt x="450" y="694"/>
                  </a:lnTo>
                  <a:lnTo>
                    <a:pt x="522" y="661"/>
                  </a:lnTo>
                  <a:lnTo>
                    <a:pt x="373" y="656"/>
                  </a:lnTo>
                  <a:lnTo>
                    <a:pt x="322" y="647"/>
                  </a:lnTo>
                  <a:lnTo>
                    <a:pt x="260" y="610"/>
                  </a:lnTo>
                  <a:lnTo>
                    <a:pt x="210" y="542"/>
                  </a:lnTo>
                  <a:lnTo>
                    <a:pt x="192" y="508"/>
                  </a:lnTo>
                  <a:lnTo>
                    <a:pt x="167" y="437"/>
                  </a:lnTo>
                  <a:lnTo>
                    <a:pt x="152" y="358"/>
                  </a:lnTo>
                  <a:lnTo>
                    <a:pt x="147" y="274"/>
                  </a:lnTo>
                  <a:lnTo>
                    <a:pt x="147" y="271"/>
                  </a:lnTo>
                  <a:lnTo>
                    <a:pt x="154" y="185"/>
                  </a:lnTo>
                  <a:lnTo>
                    <a:pt x="174" y="116"/>
                  </a:lnTo>
                  <a:lnTo>
                    <a:pt x="191" y="83"/>
                  </a:lnTo>
                  <a:lnTo>
                    <a:pt x="242" y="29"/>
                  </a:lnTo>
                  <a:lnTo>
                    <a:pt x="250" y="25"/>
                  </a:lnTo>
                  <a:lnTo>
                    <a:pt x="326" y="5"/>
                  </a:lnTo>
                  <a:lnTo>
                    <a:pt x="18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1" name="Freeform 866"/>
            <p:cNvSpPr>
              <a:spLocks/>
            </p:cNvSpPr>
            <p:nvPr/>
          </p:nvSpPr>
          <p:spPr bwMode="auto">
            <a:xfrm>
              <a:off x="582" y="429"/>
              <a:ext cx="43" cy="65"/>
            </a:xfrm>
            <a:custGeom>
              <a:avLst/>
              <a:gdLst>
                <a:gd name="T0" fmla="*/ 0 w 518"/>
                <a:gd name="T1" fmla="*/ 0 h 705"/>
                <a:gd name="T2" fmla="*/ 0 w 518"/>
                <a:gd name="T3" fmla="*/ 0 h 705"/>
                <a:gd name="T4" fmla="*/ 0 w 518"/>
                <a:gd name="T5" fmla="*/ 0 h 705"/>
                <a:gd name="T6" fmla="*/ 0 w 518"/>
                <a:gd name="T7" fmla="*/ 0 h 705"/>
                <a:gd name="T8" fmla="*/ 0 w 518"/>
                <a:gd name="T9" fmla="*/ 0 h 705"/>
                <a:gd name="T10" fmla="*/ 0 w 518"/>
                <a:gd name="T11" fmla="*/ 0 h 705"/>
                <a:gd name="T12" fmla="*/ 0 w 518"/>
                <a:gd name="T13" fmla="*/ 0 h 705"/>
                <a:gd name="T14" fmla="*/ 0 w 518"/>
                <a:gd name="T15" fmla="*/ 0 h 705"/>
                <a:gd name="T16" fmla="*/ 0 w 518"/>
                <a:gd name="T17" fmla="*/ 0 h 705"/>
                <a:gd name="T18" fmla="*/ 0 w 518"/>
                <a:gd name="T19" fmla="*/ 0 h 705"/>
                <a:gd name="T20" fmla="*/ 0 w 518"/>
                <a:gd name="T21" fmla="*/ 0 h 705"/>
                <a:gd name="T22" fmla="*/ 0 w 518"/>
                <a:gd name="T23" fmla="*/ 0 h 705"/>
                <a:gd name="T24" fmla="*/ 0 w 518"/>
                <a:gd name="T25" fmla="*/ 0 h 705"/>
                <a:gd name="T26" fmla="*/ 0 w 518"/>
                <a:gd name="T27" fmla="*/ 0 h 705"/>
                <a:gd name="T28" fmla="*/ 0 w 518"/>
                <a:gd name="T29" fmla="*/ 0 h 705"/>
                <a:gd name="T30" fmla="*/ 0 w 518"/>
                <a:gd name="T31" fmla="*/ 0 h 705"/>
                <a:gd name="T32" fmla="*/ 0 w 518"/>
                <a:gd name="T33" fmla="*/ 0 h 705"/>
                <a:gd name="T34" fmla="*/ 0 w 518"/>
                <a:gd name="T35" fmla="*/ 0 h 705"/>
                <a:gd name="T36" fmla="*/ 0 w 518"/>
                <a:gd name="T37" fmla="*/ 0 h 705"/>
                <a:gd name="T38" fmla="*/ 0 w 518"/>
                <a:gd name="T39" fmla="*/ 0 h 705"/>
                <a:gd name="T40" fmla="*/ 0 w 518"/>
                <a:gd name="T41" fmla="*/ 0 h 705"/>
                <a:gd name="T42" fmla="*/ 0 w 518"/>
                <a:gd name="T43" fmla="*/ 0 h 705"/>
                <a:gd name="T44" fmla="*/ 0 w 518"/>
                <a:gd name="T45" fmla="*/ 0 h 705"/>
                <a:gd name="T46" fmla="*/ 0 w 518"/>
                <a:gd name="T47" fmla="*/ 0 h 705"/>
                <a:gd name="T48" fmla="*/ 0 w 518"/>
                <a:gd name="T49" fmla="*/ 0 h 705"/>
                <a:gd name="T50" fmla="*/ 0 w 518"/>
                <a:gd name="T51" fmla="*/ 0 h 705"/>
                <a:gd name="T52" fmla="*/ 0 w 518"/>
                <a:gd name="T53" fmla="*/ 0 h 705"/>
                <a:gd name="T54" fmla="*/ 0 w 518"/>
                <a:gd name="T55" fmla="*/ 0 h 705"/>
                <a:gd name="T56" fmla="*/ 0 w 518"/>
                <a:gd name="T57" fmla="*/ 0 h 705"/>
                <a:gd name="T58" fmla="*/ 0 w 518"/>
                <a:gd name="T59" fmla="*/ 0 h 705"/>
                <a:gd name="T60" fmla="*/ 0 w 518"/>
                <a:gd name="T61" fmla="*/ 0 h 705"/>
                <a:gd name="T62" fmla="*/ 0 w 518"/>
                <a:gd name="T63" fmla="*/ 0 h 705"/>
                <a:gd name="T64" fmla="*/ 0 w 518"/>
                <a:gd name="T65" fmla="*/ 0 h 7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8" h="705">
                  <a:moveTo>
                    <a:pt x="170" y="0"/>
                  </a:moveTo>
                  <a:lnTo>
                    <a:pt x="153" y="0"/>
                  </a:lnTo>
                  <a:lnTo>
                    <a:pt x="75" y="13"/>
                  </a:lnTo>
                  <a:lnTo>
                    <a:pt x="0" y="44"/>
                  </a:lnTo>
                  <a:lnTo>
                    <a:pt x="146" y="49"/>
                  </a:lnTo>
                  <a:lnTo>
                    <a:pt x="158" y="50"/>
                  </a:lnTo>
                  <a:lnTo>
                    <a:pt x="230" y="71"/>
                  </a:lnTo>
                  <a:lnTo>
                    <a:pt x="289" y="125"/>
                  </a:lnTo>
                  <a:lnTo>
                    <a:pt x="325" y="185"/>
                  </a:lnTo>
                  <a:lnTo>
                    <a:pt x="350" y="254"/>
                  </a:lnTo>
                  <a:lnTo>
                    <a:pt x="366" y="334"/>
                  </a:lnTo>
                  <a:lnTo>
                    <a:pt x="371" y="424"/>
                  </a:lnTo>
                  <a:lnTo>
                    <a:pt x="366" y="505"/>
                  </a:lnTo>
                  <a:lnTo>
                    <a:pt x="349" y="583"/>
                  </a:lnTo>
                  <a:lnTo>
                    <a:pt x="320" y="638"/>
                  </a:lnTo>
                  <a:lnTo>
                    <a:pt x="268" y="682"/>
                  </a:lnTo>
                  <a:lnTo>
                    <a:pt x="193" y="700"/>
                  </a:lnTo>
                  <a:lnTo>
                    <a:pt x="342" y="705"/>
                  </a:lnTo>
                  <a:lnTo>
                    <a:pt x="373" y="684"/>
                  </a:lnTo>
                  <a:lnTo>
                    <a:pt x="427" y="628"/>
                  </a:lnTo>
                  <a:lnTo>
                    <a:pt x="471" y="558"/>
                  </a:lnTo>
                  <a:lnTo>
                    <a:pt x="487" y="517"/>
                  </a:lnTo>
                  <a:lnTo>
                    <a:pt x="509" y="441"/>
                  </a:lnTo>
                  <a:lnTo>
                    <a:pt x="518" y="364"/>
                  </a:lnTo>
                  <a:lnTo>
                    <a:pt x="517" y="339"/>
                  </a:lnTo>
                  <a:lnTo>
                    <a:pt x="504" y="262"/>
                  </a:lnTo>
                  <a:lnTo>
                    <a:pt x="477" y="189"/>
                  </a:lnTo>
                  <a:lnTo>
                    <a:pt x="434" y="123"/>
                  </a:lnTo>
                  <a:lnTo>
                    <a:pt x="387" y="74"/>
                  </a:lnTo>
                  <a:lnTo>
                    <a:pt x="324" y="33"/>
                  </a:lnTo>
                  <a:lnTo>
                    <a:pt x="251" y="8"/>
                  </a:lnTo>
                  <a:lnTo>
                    <a:pt x="17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2" name="Freeform 867"/>
            <p:cNvSpPr>
              <a:spLocks/>
            </p:cNvSpPr>
            <p:nvPr/>
          </p:nvSpPr>
          <p:spPr bwMode="auto">
            <a:xfrm>
              <a:off x="630" y="437"/>
              <a:ext cx="6"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8"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3" name="Freeform 868"/>
            <p:cNvSpPr>
              <a:spLocks/>
            </p:cNvSpPr>
            <p:nvPr/>
          </p:nvSpPr>
          <p:spPr bwMode="auto">
            <a:xfrm>
              <a:off x="660" y="438"/>
              <a:ext cx="15" cy="6"/>
            </a:xfrm>
            <a:custGeom>
              <a:avLst/>
              <a:gdLst>
                <a:gd name="T0" fmla="*/ 0 w 182"/>
                <a:gd name="T1" fmla="*/ 0 h 71"/>
                <a:gd name="T2" fmla="*/ 0 w 182"/>
                <a:gd name="T3" fmla="*/ 0 h 71"/>
                <a:gd name="T4" fmla="*/ 0 w 182"/>
                <a:gd name="T5" fmla="*/ 0 h 71"/>
                <a:gd name="T6" fmla="*/ 0 w 182"/>
                <a:gd name="T7" fmla="*/ 0 h 71"/>
                <a:gd name="T8" fmla="*/ 0 w 182"/>
                <a:gd name="T9" fmla="*/ 0 h 71"/>
                <a:gd name="T10" fmla="*/ 0 w 182"/>
                <a:gd name="T11" fmla="*/ 0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1">
                  <a:moveTo>
                    <a:pt x="182" y="0"/>
                  </a:moveTo>
                  <a:lnTo>
                    <a:pt x="0" y="17"/>
                  </a:lnTo>
                  <a:lnTo>
                    <a:pt x="51" y="44"/>
                  </a:lnTo>
                  <a:lnTo>
                    <a:pt x="112" y="71"/>
                  </a:lnTo>
                  <a:lnTo>
                    <a:pt x="161" y="50"/>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4" name="Freeform 869"/>
            <p:cNvSpPr>
              <a:spLocks/>
            </p:cNvSpPr>
            <p:nvPr/>
          </p:nvSpPr>
          <p:spPr bwMode="auto">
            <a:xfrm>
              <a:off x="630" y="430"/>
              <a:ext cx="32" cy="66"/>
            </a:xfrm>
            <a:custGeom>
              <a:avLst/>
              <a:gdLst>
                <a:gd name="T0" fmla="*/ 0 w 376"/>
                <a:gd name="T1" fmla="*/ 0 h 734"/>
                <a:gd name="T2" fmla="*/ 0 w 376"/>
                <a:gd name="T3" fmla="*/ 0 h 734"/>
                <a:gd name="T4" fmla="*/ 0 w 376"/>
                <a:gd name="T5" fmla="*/ 0 h 734"/>
                <a:gd name="T6" fmla="*/ 0 w 376"/>
                <a:gd name="T7" fmla="*/ 0 h 734"/>
                <a:gd name="T8" fmla="*/ 0 w 376"/>
                <a:gd name="T9" fmla="*/ 0 h 734"/>
                <a:gd name="T10" fmla="*/ 0 w 376"/>
                <a:gd name="T11" fmla="*/ 0 h 734"/>
                <a:gd name="T12" fmla="*/ 0 w 376"/>
                <a:gd name="T13" fmla="*/ 0 h 734"/>
                <a:gd name="T14" fmla="*/ 0 w 376"/>
                <a:gd name="T15" fmla="*/ 0 h 734"/>
                <a:gd name="T16" fmla="*/ 0 w 376"/>
                <a:gd name="T17" fmla="*/ 0 h 734"/>
                <a:gd name="T18" fmla="*/ 0 w 376"/>
                <a:gd name="T19" fmla="*/ 0 h 734"/>
                <a:gd name="T20" fmla="*/ 0 w 376"/>
                <a:gd name="T21" fmla="*/ 0 h 734"/>
                <a:gd name="T22" fmla="*/ 0 w 376"/>
                <a:gd name="T23" fmla="*/ 0 h 734"/>
                <a:gd name="T24" fmla="*/ 0 w 376"/>
                <a:gd name="T25" fmla="*/ 0 h 734"/>
                <a:gd name="T26" fmla="*/ 0 w 376"/>
                <a:gd name="T27" fmla="*/ 0 h 734"/>
                <a:gd name="T28" fmla="*/ 0 w 376"/>
                <a:gd name="T29" fmla="*/ 0 h 734"/>
                <a:gd name="T30" fmla="*/ 0 w 376"/>
                <a:gd name="T31" fmla="*/ 0 h 734"/>
                <a:gd name="T32" fmla="*/ 0 w 376"/>
                <a:gd name="T33" fmla="*/ 0 h 734"/>
                <a:gd name="T34" fmla="*/ 0 w 376"/>
                <a:gd name="T35" fmla="*/ 0 h 734"/>
                <a:gd name="T36" fmla="*/ 0 w 376"/>
                <a:gd name="T37" fmla="*/ 0 h 734"/>
                <a:gd name="T38" fmla="*/ 0 w 376"/>
                <a:gd name="T39" fmla="*/ 0 h 734"/>
                <a:gd name="T40" fmla="*/ 0 w 376"/>
                <a:gd name="T41" fmla="*/ 0 h 734"/>
                <a:gd name="T42" fmla="*/ 0 w 376"/>
                <a:gd name="T43" fmla="*/ 0 h 734"/>
                <a:gd name="T44" fmla="*/ 0 w 376"/>
                <a:gd name="T45" fmla="*/ 0 h 734"/>
                <a:gd name="T46" fmla="*/ 0 w 376"/>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6" h="734">
                  <a:moveTo>
                    <a:pt x="252" y="0"/>
                  </a:moveTo>
                  <a:lnTo>
                    <a:pt x="219" y="0"/>
                  </a:lnTo>
                  <a:lnTo>
                    <a:pt x="0" y="87"/>
                  </a:lnTo>
                  <a:lnTo>
                    <a:pt x="63" y="103"/>
                  </a:lnTo>
                  <a:lnTo>
                    <a:pt x="97" y="114"/>
                  </a:lnTo>
                  <a:lnTo>
                    <a:pt x="116" y="148"/>
                  </a:lnTo>
                  <a:lnTo>
                    <a:pt x="120" y="192"/>
                  </a:lnTo>
                  <a:lnTo>
                    <a:pt x="121" y="297"/>
                  </a:lnTo>
                  <a:lnTo>
                    <a:pt x="121" y="573"/>
                  </a:lnTo>
                  <a:lnTo>
                    <a:pt x="116" y="649"/>
                  </a:lnTo>
                  <a:lnTo>
                    <a:pt x="88" y="688"/>
                  </a:lnTo>
                  <a:lnTo>
                    <a:pt x="85" y="690"/>
                  </a:lnTo>
                  <a:lnTo>
                    <a:pt x="6" y="705"/>
                  </a:lnTo>
                  <a:lnTo>
                    <a:pt x="6" y="733"/>
                  </a:lnTo>
                  <a:lnTo>
                    <a:pt x="376" y="734"/>
                  </a:lnTo>
                  <a:lnTo>
                    <a:pt x="376" y="706"/>
                  </a:lnTo>
                  <a:lnTo>
                    <a:pt x="301" y="691"/>
                  </a:lnTo>
                  <a:lnTo>
                    <a:pt x="265" y="656"/>
                  </a:lnTo>
                  <a:lnTo>
                    <a:pt x="261" y="648"/>
                  </a:lnTo>
                  <a:lnTo>
                    <a:pt x="251" y="567"/>
                  </a:lnTo>
                  <a:lnTo>
                    <a:pt x="252" y="225"/>
                  </a:lnTo>
                  <a:lnTo>
                    <a:pt x="280" y="177"/>
                  </a:lnTo>
                  <a:lnTo>
                    <a:pt x="252" y="160"/>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5" name="Freeform 870"/>
            <p:cNvSpPr>
              <a:spLocks/>
            </p:cNvSpPr>
            <p:nvPr/>
          </p:nvSpPr>
          <p:spPr bwMode="auto">
            <a:xfrm>
              <a:off x="651" y="430"/>
              <a:ext cx="24" cy="16"/>
            </a:xfrm>
            <a:custGeom>
              <a:avLst/>
              <a:gdLst>
                <a:gd name="T0" fmla="*/ 0 w 286"/>
                <a:gd name="T1" fmla="*/ 0 h 176"/>
                <a:gd name="T2" fmla="*/ 0 w 286"/>
                <a:gd name="T3" fmla="*/ 0 h 176"/>
                <a:gd name="T4" fmla="*/ 0 w 286"/>
                <a:gd name="T5" fmla="*/ 0 h 176"/>
                <a:gd name="T6" fmla="*/ 0 w 286"/>
                <a:gd name="T7" fmla="*/ 0 h 176"/>
                <a:gd name="T8" fmla="*/ 0 w 286"/>
                <a:gd name="T9" fmla="*/ 0 h 176"/>
                <a:gd name="T10" fmla="*/ 0 w 286"/>
                <a:gd name="T11" fmla="*/ 0 h 176"/>
                <a:gd name="T12" fmla="*/ 0 w 286"/>
                <a:gd name="T13" fmla="*/ 0 h 176"/>
                <a:gd name="T14" fmla="*/ 0 w 286"/>
                <a:gd name="T15" fmla="*/ 0 h 176"/>
                <a:gd name="T16" fmla="*/ 0 w 286"/>
                <a:gd name="T17" fmla="*/ 0 h 176"/>
                <a:gd name="T18" fmla="*/ 0 w 286"/>
                <a:gd name="T19" fmla="*/ 0 h 176"/>
                <a:gd name="T20" fmla="*/ 0 w 286"/>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6" h="176">
                  <a:moveTo>
                    <a:pt x="187" y="0"/>
                  </a:moveTo>
                  <a:lnTo>
                    <a:pt x="168" y="1"/>
                  </a:lnTo>
                  <a:lnTo>
                    <a:pt x="111" y="25"/>
                  </a:lnTo>
                  <a:lnTo>
                    <a:pt x="54" y="77"/>
                  </a:lnTo>
                  <a:lnTo>
                    <a:pt x="0" y="159"/>
                  </a:lnTo>
                  <a:lnTo>
                    <a:pt x="28" y="176"/>
                  </a:lnTo>
                  <a:lnTo>
                    <a:pt x="73" y="120"/>
                  </a:lnTo>
                  <a:lnTo>
                    <a:pt x="104" y="104"/>
                  </a:lnTo>
                  <a:lnTo>
                    <a:pt x="286" y="87"/>
                  </a:lnTo>
                  <a:lnTo>
                    <a:pt x="258"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6" name="Freeform 871"/>
            <p:cNvSpPr>
              <a:spLocks/>
            </p:cNvSpPr>
            <p:nvPr/>
          </p:nvSpPr>
          <p:spPr bwMode="auto">
            <a:xfrm>
              <a:off x="721" y="488"/>
              <a:ext cx="21" cy="10"/>
            </a:xfrm>
            <a:custGeom>
              <a:avLst/>
              <a:gdLst>
                <a:gd name="T0" fmla="*/ 0 w 251"/>
                <a:gd name="T1" fmla="*/ 0 h 114"/>
                <a:gd name="T2" fmla="*/ 0 w 251"/>
                <a:gd name="T3" fmla="*/ 0 h 114"/>
                <a:gd name="T4" fmla="*/ 0 w 251"/>
                <a:gd name="T5" fmla="*/ 0 h 114"/>
                <a:gd name="T6" fmla="*/ 0 w 251"/>
                <a:gd name="T7" fmla="*/ 0 h 114"/>
                <a:gd name="T8" fmla="*/ 0 w 251"/>
                <a:gd name="T9" fmla="*/ 0 h 114"/>
                <a:gd name="T10" fmla="*/ 0 w 251"/>
                <a:gd name="T11" fmla="*/ 0 h 114"/>
                <a:gd name="T12" fmla="*/ 0 w 251"/>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1" h="114">
                  <a:moveTo>
                    <a:pt x="243" y="0"/>
                  </a:moveTo>
                  <a:lnTo>
                    <a:pt x="186" y="12"/>
                  </a:lnTo>
                  <a:lnTo>
                    <a:pt x="0" y="12"/>
                  </a:lnTo>
                  <a:lnTo>
                    <a:pt x="0" y="114"/>
                  </a:lnTo>
                  <a:lnTo>
                    <a:pt x="37" y="114"/>
                  </a:lnTo>
                  <a:lnTo>
                    <a:pt x="251" y="27"/>
                  </a:lnTo>
                  <a:lnTo>
                    <a:pt x="24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7" name="Freeform 872"/>
            <p:cNvSpPr>
              <a:spLocks/>
            </p:cNvSpPr>
            <p:nvPr/>
          </p:nvSpPr>
          <p:spPr bwMode="auto">
            <a:xfrm>
              <a:off x="679" y="432"/>
              <a:ext cx="37" cy="66"/>
            </a:xfrm>
            <a:custGeom>
              <a:avLst/>
              <a:gdLst>
                <a:gd name="T0" fmla="*/ 0 w 442"/>
                <a:gd name="T1" fmla="*/ 0 h 729"/>
                <a:gd name="T2" fmla="*/ 0 w 442"/>
                <a:gd name="T3" fmla="*/ 0 h 729"/>
                <a:gd name="T4" fmla="*/ 0 w 442"/>
                <a:gd name="T5" fmla="*/ 0 h 729"/>
                <a:gd name="T6" fmla="*/ 0 w 442"/>
                <a:gd name="T7" fmla="*/ 0 h 729"/>
                <a:gd name="T8" fmla="*/ 0 w 442"/>
                <a:gd name="T9" fmla="*/ 0 h 729"/>
                <a:gd name="T10" fmla="*/ 0 w 442"/>
                <a:gd name="T11" fmla="*/ 0 h 729"/>
                <a:gd name="T12" fmla="*/ 0 w 442"/>
                <a:gd name="T13" fmla="*/ 0 h 729"/>
                <a:gd name="T14" fmla="*/ 0 w 442"/>
                <a:gd name="T15" fmla="*/ 0 h 729"/>
                <a:gd name="T16" fmla="*/ 0 w 442"/>
                <a:gd name="T17" fmla="*/ 0 h 729"/>
                <a:gd name="T18" fmla="*/ 0 w 442"/>
                <a:gd name="T19" fmla="*/ 0 h 729"/>
                <a:gd name="T20" fmla="*/ 0 w 442"/>
                <a:gd name="T21" fmla="*/ 0 h 729"/>
                <a:gd name="T22" fmla="*/ 0 w 442"/>
                <a:gd name="T23" fmla="*/ 0 h 729"/>
                <a:gd name="T24" fmla="*/ 0 w 442"/>
                <a:gd name="T25" fmla="*/ 0 h 729"/>
                <a:gd name="T26" fmla="*/ 0 w 442"/>
                <a:gd name="T27" fmla="*/ 0 h 729"/>
                <a:gd name="T28" fmla="*/ 0 w 442"/>
                <a:gd name="T29" fmla="*/ 0 h 729"/>
                <a:gd name="T30" fmla="*/ 0 w 442"/>
                <a:gd name="T31" fmla="*/ 0 h 729"/>
                <a:gd name="T32" fmla="*/ 0 w 442"/>
                <a:gd name="T33" fmla="*/ 0 h 729"/>
                <a:gd name="T34" fmla="*/ 0 w 442"/>
                <a:gd name="T35" fmla="*/ 0 h 729"/>
                <a:gd name="T36" fmla="*/ 0 w 442"/>
                <a:gd name="T37" fmla="*/ 0 h 729"/>
                <a:gd name="T38" fmla="*/ 0 w 442"/>
                <a:gd name="T39" fmla="*/ 0 h 729"/>
                <a:gd name="T40" fmla="*/ 0 w 442"/>
                <a:gd name="T41" fmla="*/ 0 h 729"/>
                <a:gd name="T42" fmla="*/ 0 w 442"/>
                <a:gd name="T43" fmla="*/ 0 h 729"/>
                <a:gd name="T44" fmla="*/ 0 w 442"/>
                <a:gd name="T45" fmla="*/ 0 h 729"/>
                <a:gd name="T46" fmla="*/ 0 w 442"/>
                <a:gd name="T47" fmla="*/ 0 h 729"/>
                <a:gd name="T48" fmla="*/ 0 w 442"/>
                <a:gd name="T49" fmla="*/ 0 h 729"/>
                <a:gd name="T50" fmla="*/ 0 w 442"/>
                <a:gd name="T51" fmla="*/ 0 h 729"/>
                <a:gd name="T52" fmla="*/ 0 w 442"/>
                <a:gd name="T53" fmla="*/ 0 h 729"/>
                <a:gd name="T54" fmla="*/ 0 w 442"/>
                <a:gd name="T55" fmla="*/ 0 h 729"/>
                <a:gd name="T56" fmla="*/ 0 w 442"/>
                <a:gd name="T57" fmla="*/ 0 h 729"/>
                <a:gd name="T58" fmla="*/ 0 w 442"/>
                <a:gd name="T59" fmla="*/ 0 h 729"/>
                <a:gd name="T60" fmla="*/ 0 w 442"/>
                <a:gd name="T61" fmla="*/ 0 h 729"/>
                <a:gd name="T62" fmla="*/ 0 w 442"/>
                <a:gd name="T63" fmla="*/ 0 h 729"/>
                <a:gd name="T64" fmla="*/ 0 w 442"/>
                <a:gd name="T65" fmla="*/ 0 h 7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2" h="729">
                  <a:moveTo>
                    <a:pt x="220" y="0"/>
                  </a:moveTo>
                  <a:lnTo>
                    <a:pt x="156" y="40"/>
                  </a:lnTo>
                  <a:lnTo>
                    <a:pt x="99" y="98"/>
                  </a:lnTo>
                  <a:lnTo>
                    <a:pt x="60" y="155"/>
                  </a:lnTo>
                  <a:lnTo>
                    <a:pt x="28" y="226"/>
                  </a:lnTo>
                  <a:lnTo>
                    <a:pt x="8" y="301"/>
                  </a:lnTo>
                  <a:lnTo>
                    <a:pt x="0" y="379"/>
                  </a:lnTo>
                  <a:lnTo>
                    <a:pt x="2" y="419"/>
                  </a:lnTo>
                  <a:lnTo>
                    <a:pt x="16" y="499"/>
                  </a:lnTo>
                  <a:lnTo>
                    <a:pt x="44" y="569"/>
                  </a:lnTo>
                  <a:lnTo>
                    <a:pt x="88" y="629"/>
                  </a:lnTo>
                  <a:lnTo>
                    <a:pt x="88" y="630"/>
                  </a:lnTo>
                  <a:lnTo>
                    <a:pt x="150" y="684"/>
                  </a:lnTo>
                  <a:lnTo>
                    <a:pt x="219" y="717"/>
                  </a:lnTo>
                  <a:lnTo>
                    <a:pt x="294" y="729"/>
                  </a:lnTo>
                  <a:lnTo>
                    <a:pt x="327" y="727"/>
                  </a:lnTo>
                  <a:lnTo>
                    <a:pt x="403" y="705"/>
                  </a:lnTo>
                  <a:lnTo>
                    <a:pt x="442" y="682"/>
                  </a:lnTo>
                  <a:lnTo>
                    <a:pt x="368" y="643"/>
                  </a:lnTo>
                  <a:lnTo>
                    <a:pt x="344" y="641"/>
                  </a:lnTo>
                  <a:lnTo>
                    <a:pt x="276" y="615"/>
                  </a:lnTo>
                  <a:lnTo>
                    <a:pt x="213" y="559"/>
                  </a:lnTo>
                  <a:lnTo>
                    <a:pt x="204" y="545"/>
                  </a:lnTo>
                  <a:lnTo>
                    <a:pt x="170" y="483"/>
                  </a:lnTo>
                  <a:lnTo>
                    <a:pt x="151" y="408"/>
                  </a:lnTo>
                  <a:lnTo>
                    <a:pt x="145" y="318"/>
                  </a:lnTo>
                  <a:lnTo>
                    <a:pt x="145" y="297"/>
                  </a:lnTo>
                  <a:lnTo>
                    <a:pt x="156" y="211"/>
                  </a:lnTo>
                  <a:lnTo>
                    <a:pt x="180" y="138"/>
                  </a:lnTo>
                  <a:lnTo>
                    <a:pt x="218" y="81"/>
                  </a:lnTo>
                  <a:lnTo>
                    <a:pt x="269" y="39"/>
                  </a:lnTo>
                  <a:lnTo>
                    <a:pt x="341" y="20"/>
                  </a:lnTo>
                  <a:lnTo>
                    <a:pt x="2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8" name="Freeform 873"/>
            <p:cNvSpPr>
              <a:spLocks/>
            </p:cNvSpPr>
            <p:nvPr/>
          </p:nvSpPr>
          <p:spPr bwMode="auto">
            <a:xfrm>
              <a:off x="697" y="430"/>
              <a:ext cx="24" cy="6"/>
            </a:xfrm>
            <a:custGeom>
              <a:avLst/>
              <a:gdLst>
                <a:gd name="T0" fmla="*/ 0 w 288"/>
                <a:gd name="T1" fmla="*/ 0 h 70"/>
                <a:gd name="T2" fmla="*/ 0 w 288"/>
                <a:gd name="T3" fmla="*/ 0 h 70"/>
                <a:gd name="T4" fmla="*/ 0 w 288"/>
                <a:gd name="T5" fmla="*/ 0 h 70"/>
                <a:gd name="T6" fmla="*/ 0 w 288"/>
                <a:gd name="T7" fmla="*/ 0 h 70"/>
                <a:gd name="T8" fmla="*/ 0 w 288"/>
                <a:gd name="T9" fmla="*/ 0 h 70"/>
                <a:gd name="T10" fmla="*/ 0 w 288"/>
                <a:gd name="T11" fmla="*/ 0 h 70"/>
                <a:gd name="T12" fmla="*/ 0 w 288"/>
                <a:gd name="T13" fmla="*/ 0 h 70"/>
                <a:gd name="T14" fmla="*/ 0 w 288"/>
                <a:gd name="T15" fmla="*/ 0 h 70"/>
                <a:gd name="T16" fmla="*/ 0 w 288"/>
                <a:gd name="T17" fmla="*/ 0 h 70"/>
                <a:gd name="T18" fmla="*/ 0 w 288"/>
                <a:gd name="T19" fmla="*/ 0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8" h="70">
                  <a:moveTo>
                    <a:pt x="131" y="0"/>
                  </a:moveTo>
                  <a:lnTo>
                    <a:pt x="71" y="5"/>
                  </a:lnTo>
                  <a:lnTo>
                    <a:pt x="0" y="28"/>
                  </a:lnTo>
                  <a:lnTo>
                    <a:pt x="121" y="48"/>
                  </a:lnTo>
                  <a:lnTo>
                    <a:pt x="198" y="70"/>
                  </a:lnTo>
                  <a:lnTo>
                    <a:pt x="288" y="61"/>
                  </a:lnTo>
                  <a:lnTo>
                    <a:pt x="277" y="50"/>
                  </a:lnTo>
                  <a:lnTo>
                    <a:pt x="211" y="13"/>
                  </a:lnTo>
                  <a:lnTo>
                    <a:pt x="13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89" name="Freeform 874"/>
            <p:cNvSpPr>
              <a:spLocks/>
            </p:cNvSpPr>
            <p:nvPr/>
          </p:nvSpPr>
          <p:spPr bwMode="auto">
            <a:xfrm>
              <a:off x="711" y="404"/>
              <a:ext cx="5" cy="2"/>
            </a:xfrm>
            <a:custGeom>
              <a:avLst/>
              <a:gdLst>
                <a:gd name="T0" fmla="*/ 0 w 65"/>
                <a:gd name="T1" fmla="*/ 0 h 27"/>
                <a:gd name="T2" fmla="*/ 0 w 65"/>
                <a:gd name="T3" fmla="*/ 0 h 27"/>
                <a:gd name="T4" fmla="*/ 0 w 65"/>
                <a:gd name="T5" fmla="*/ 0 h 27"/>
                <a:gd name="T6" fmla="*/ 0 w 65"/>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7">
                  <a:moveTo>
                    <a:pt x="0" y="0"/>
                  </a:moveTo>
                  <a:lnTo>
                    <a:pt x="10" y="27"/>
                  </a:lnTo>
                  <a:lnTo>
                    <a:pt x="65"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0" name="Freeform 875"/>
            <p:cNvSpPr>
              <a:spLocks/>
            </p:cNvSpPr>
            <p:nvPr/>
          </p:nvSpPr>
          <p:spPr bwMode="auto">
            <a:xfrm>
              <a:off x="709" y="396"/>
              <a:ext cx="27" cy="98"/>
            </a:xfrm>
            <a:custGeom>
              <a:avLst/>
              <a:gdLst>
                <a:gd name="T0" fmla="*/ 0 w 324"/>
                <a:gd name="T1" fmla="*/ 0 h 1081"/>
                <a:gd name="T2" fmla="*/ 0 w 324"/>
                <a:gd name="T3" fmla="*/ 0 h 1081"/>
                <a:gd name="T4" fmla="*/ 0 w 324"/>
                <a:gd name="T5" fmla="*/ 0 h 1081"/>
                <a:gd name="T6" fmla="*/ 0 w 324"/>
                <a:gd name="T7" fmla="*/ 0 h 1081"/>
                <a:gd name="T8" fmla="*/ 0 w 324"/>
                <a:gd name="T9" fmla="*/ 0 h 1081"/>
                <a:gd name="T10" fmla="*/ 0 w 324"/>
                <a:gd name="T11" fmla="*/ 0 h 1081"/>
                <a:gd name="T12" fmla="*/ 0 w 324"/>
                <a:gd name="T13" fmla="*/ 0 h 1081"/>
                <a:gd name="T14" fmla="*/ 0 w 324"/>
                <a:gd name="T15" fmla="*/ 0 h 1081"/>
                <a:gd name="T16" fmla="*/ 0 w 324"/>
                <a:gd name="T17" fmla="*/ 0 h 1081"/>
                <a:gd name="T18" fmla="*/ 0 w 324"/>
                <a:gd name="T19" fmla="*/ 0 h 1081"/>
                <a:gd name="T20" fmla="*/ 0 w 324"/>
                <a:gd name="T21" fmla="*/ 0 h 1081"/>
                <a:gd name="T22" fmla="*/ 0 w 324"/>
                <a:gd name="T23" fmla="*/ 0 h 1081"/>
                <a:gd name="T24" fmla="*/ 0 w 324"/>
                <a:gd name="T25" fmla="*/ 0 h 1081"/>
                <a:gd name="T26" fmla="*/ 0 w 324"/>
                <a:gd name="T27" fmla="*/ 0 h 1081"/>
                <a:gd name="T28" fmla="*/ 0 w 324"/>
                <a:gd name="T29" fmla="*/ 0 h 1081"/>
                <a:gd name="T30" fmla="*/ 0 w 324"/>
                <a:gd name="T31" fmla="*/ 0 h 1081"/>
                <a:gd name="T32" fmla="*/ 0 w 324"/>
                <a:gd name="T33" fmla="*/ 0 h 1081"/>
                <a:gd name="T34" fmla="*/ 0 w 324"/>
                <a:gd name="T35" fmla="*/ 0 h 1081"/>
                <a:gd name="T36" fmla="*/ 0 w 324"/>
                <a:gd name="T37" fmla="*/ 0 h 1081"/>
                <a:gd name="T38" fmla="*/ 0 w 324"/>
                <a:gd name="T39" fmla="*/ 0 h 1081"/>
                <a:gd name="T40" fmla="*/ 0 w 324"/>
                <a:gd name="T41" fmla="*/ 0 h 1081"/>
                <a:gd name="T42" fmla="*/ 0 w 324"/>
                <a:gd name="T43" fmla="*/ 0 h 1081"/>
                <a:gd name="T44" fmla="*/ 0 w 324"/>
                <a:gd name="T45" fmla="*/ 0 h 1081"/>
                <a:gd name="T46" fmla="*/ 0 w 324"/>
                <a:gd name="T47" fmla="*/ 0 h 1081"/>
                <a:gd name="T48" fmla="*/ 0 w 324"/>
                <a:gd name="T49" fmla="*/ 0 h 1081"/>
                <a:gd name="T50" fmla="*/ 0 w 324"/>
                <a:gd name="T51" fmla="*/ 0 h 10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4" h="1081">
                  <a:moveTo>
                    <a:pt x="271" y="0"/>
                  </a:moveTo>
                  <a:lnTo>
                    <a:pt x="236" y="0"/>
                  </a:lnTo>
                  <a:lnTo>
                    <a:pt x="21" y="87"/>
                  </a:lnTo>
                  <a:lnTo>
                    <a:pt x="86" y="101"/>
                  </a:lnTo>
                  <a:lnTo>
                    <a:pt x="117" y="112"/>
                  </a:lnTo>
                  <a:lnTo>
                    <a:pt x="136" y="150"/>
                  </a:lnTo>
                  <a:lnTo>
                    <a:pt x="139" y="197"/>
                  </a:lnTo>
                  <a:lnTo>
                    <a:pt x="140" y="300"/>
                  </a:lnTo>
                  <a:lnTo>
                    <a:pt x="140" y="432"/>
                  </a:lnTo>
                  <a:lnTo>
                    <a:pt x="50" y="441"/>
                  </a:lnTo>
                  <a:lnTo>
                    <a:pt x="59" y="448"/>
                  </a:lnTo>
                  <a:lnTo>
                    <a:pt x="112" y="507"/>
                  </a:lnTo>
                  <a:lnTo>
                    <a:pt x="121" y="527"/>
                  </a:lnTo>
                  <a:lnTo>
                    <a:pt x="140" y="605"/>
                  </a:lnTo>
                  <a:lnTo>
                    <a:pt x="139" y="971"/>
                  </a:lnTo>
                  <a:lnTo>
                    <a:pt x="136" y="974"/>
                  </a:lnTo>
                  <a:lnTo>
                    <a:pt x="69" y="1025"/>
                  </a:lnTo>
                  <a:lnTo>
                    <a:pt x="0" y="1042"/>
                  </a:lnTo>
                  <a:lnTo>
                    <a:pt x="74" y="1081"/>
                  </a:lnTo>
                  <a:lnTo>
                    <a:pt x="138" y="1026"/>
                  </a:lnTo>
                  <a:lnTo>
                    <a:pt x="324" y="1026"/>
                  </a:lnTo>
                  <a:lnTo>
                    <a:pt x="293" y="1016"/>
                  </a:lnTo>
                  <a:lnTo>
                    <a:pt x="276" y="976"/>
                  </a:lnTo>
                  <a:lnTo>
                    <a:pt x="270" y="928"/>
                  </a:lnTo>
                  <a:lnTo>
                    <a:pt x="269" y="824"/>
                  </a:lnTo>
                  <a:lnTo>
                    <a:pt x="27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1" name="Freeform 876"/>
            <p:cNvSpPr>
              <a:spLocks/>
            </p:cNvSpPr>
            <p:nvPr/>
          </p:nvSpPr>
          <p:spPr bwMode="auto">
            <a:xfrm>
              <a:off x="803" y="431"/>
              <a:ext cx="30" cy="32"/>
            </a:xfrm>
            <a:custGeom>
              <a:avLst/>
              <a:gdLst>
                <a:gd name="T0" fmla="*/ 0 w 365"/>
                <a:gd name="T1" fmla="*/ 0 h 357"/>
                <a:gd name="T2" fmla="*/ 0 w 365"/>
                <a:gd name="T3" fmla="*/ 0 h 357"/>
                <a:gd name="T4" fmla="*/ 0 w 365"/>
                <a:gd name="T5" fmla="*/ 0 h 357"/>
                <a:gd name="T6" fmla="*/ 0 w 365"/>
                <a:gd name="T7" fmla="*/ 0 h 357"/>
                <a:gd name="T8" fmla="*/ 0 w 365"/>
                <a:gd name="T9" fmla="*/ 0 h 357"/>
                <a:gd name="T10" fmla="*/ 0 w 365"/>
                <a:gd name="T11" fmla="*/ 0 h 357"/>
                <a:gd name="T12" fmla="*/ 0 w 365"/>
                <a:gd name="T13" fmla="*/ 0 h 357"/>
                <a:gd name="T14" fmla="*/ 0 w 365"/>
                <a:gd name="T15" fmla="*/ 0 h 357"/>
                <a:gd name="T16" fmla="*/ 0 w 365"/>
                <a:gd name="T17" fmla="*/ 0 h 357"/>
                <a:gd name="T18" fmla="*/ 0 w 365"/>
                <a:gd name="T19" fmla="*/ 0 h 357"/>
                <a:gd name="T20" fmla="*/ 0 w 365"/>
                <a:gd name="T21" fmla="*/ 0 h 357"/>
                <a:gd name="T22" fmla="*/ 0 w 365"/>
                <a:gd name="T23" fmla="*/ 0 h 357"/>
                <a:gd name="T24" fmla="*/ 0 w 365"/>
                <a:gd name="T25" fmla="*/ 0 h 357"/>
                <a:gd name="T26" fmla="*/ 0 w 365"/>
                <a:gd name="T27" fmla="*/ 0 h 357"/>
                <a:gd name="T28" fmla="*/ 0 w 365"/>
                <a:gd name="T29" fmla="*/ 0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5" h="357">
                  <a:moveTo>
                    <a:pt x="365" y="0"/>
                  </a:moveTo>
                  <a:lnTo>
                    <a:pt x="335" y="0"/>
                  </a:lnTo>
                  <a:lnTo>
                    <a:pt x="325" y="56"/>
                  </a:lnTo>
                  <a:lnTo>
                    <a:pt x="294" y="115"/>
                  </a:lnTo>
                  <a:lnTo>
                    <a:pt x="277" y="129"/>
                  </a:lnTo>
                  <a:lnTo>
                    <a:pt x="196" y="145"/>
                  </a:lnTo>
                  <a:lnTo>
                    <a:pt x="0" y="144"/>
                  </a:lnTo>
                  <a:lnTo>
                    <a:pt x="196" y="209"/>
                  </a:lnTo>
                  <a:lnTo>
                    <a:pt x="199" y="209"/>
                  </a:lnTo>
                  <a:lnTo>
                    <a:pt x="277" y="224"/>
                  </a:lnTo>
                  <a:lnTo>
                    <a:pt x="318" y="267"/>
                  </a:lnTo>
                  <a:lnTo>
                    <a:pt x="323" y="276"/>
                  </a:lnTo>
                  <a:lnTo>
                    <a:pt x="334" y="357"/>
                  </a:lnTo>
                  <a:lnTo>
                    <a:pt x="364" y="357"/>
                  </a:lnTo>
                  <a:lnTo>
                    <a:pt x="3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2" name="Freeform 877"/>
            <p:cNvSpPr>
              <a:spLocks/>
            </p:cNvSpPr>
            <p:nvPr/>
          </p:nvSpPr>
          <p:spPr bwMode="auto">
            <a:xfrm>
              <a:off x="777" y="405"/>
              <a:ext cx="45" cy="92"/>
            </a:xfrm>
            <a:custGeom>
              <a:avLst/>
              <a:gdLst>
                <a:gd name="T0" fmla="*/ 0 w 543"/>
                <a:gd name="T1" fmla="*/ 0 h 1009"/>
                <a:gd name="T2" fmla="*/ 0 w 543"/>
                <a:gd name="T3" fmla="*/ 0 h 1009"/>
                <a:gd name="T4" fmla="*/ 0 w 543"/>
                <a:gd name="T5" fmla="*/ 0 h 1009"/>
                <a:gd name="T6" fmla="*/ 0 w 543"/>
                <a:gd name="T7" fmla="*/ 0 h 1009"/>
                <a:gd name="T8" fmla="*/ 0 w 543"/>
                <a:gd name="T9" fmla="*/ 0 h 1009"/>
                <a:gd name="T10" fmla="*/ 0 w 543"/>
                <a:gd name="T11" fmla="*/ 0 h 1009"/>
                <a:gd name="T12" fmla="*/ 0 w 543"/>
                <a:gd name="T13" fmla="*/ 0 h 1009"/>
                <a:gd name="T14" fmla="*/ 0 w 543"/>
                <a:gd name="T15" fmla="*/ 0 h 1009"/>
                <a:gd name="T16" fmla="*/ 0 w 543"/>
                <a:gd name="T17" fmla="*/ 0 h 1009"/>
                <a:gd name="T18" fmla="*/ 0 w 543"/>
                <a:gd name="T19" fmla="*/ 0 h 1009"/>
                <a:gd name="T20" fmla="*/ 0 w 543"/>
                <a:gd name="T21" fmla="*/ 0 h 1009"/>
                <a:gd name="T22" fmla="*/ 0 w 543"/>
                <a:gd name="T23" fmla="*/ 0 h 1009"/>
                <a:gd name="T24" fmla="*/ 0 w 543"/>
                <a:gd name="T25" fmla="*/ 0 h 1009"/>
                <a:gd name="T26" fmla="*/ 0 w 543"/>
                <a:gd name="T27" fmla="*/ 0 h 1009"/>
                <a:gd name="T28" fmla="*/ 0 w 543"/>
                <a:gd name="T29" fmla="*/ 0 h 1009"/>
                <a:gd name="T30" fmla="*/ 0 w 543"/>
                <a:gd name="T31" fmla="*/ 0 h 1009"/>
                <a:gd name="T32" fmla="*/ 0 w 543"/>
                <a:gd name="T33" fmla="*/ 0 h 1009"/>
                <a:gd name="T34" fmla="*/ 0 w 543"/>
                <a:gd name="T35" fmla="*/ 0 h 1009"/>
                <a:gd name="T36" fmla="*/ 0 w 543"/>
                <a:gd name="T37" fmla="*/ 0 h 1009"/>
                <a:gd name="T38" fmla="*/ 0 w 543"/>
                <a:gd name="T39" fmla="*/ 0 h 1009"/>
                <a:gd name="T40" fmla="*/ 0 w 543"/>
                <a:gd name="T41" fmla="*/ 0 h 1009"/>
                <a:gd name="T42" fmla="*/ 0 w 543"/>
                <a:gd name="T43" fmla="*/ 0 h 1009"/>
                <a:gd name="T44" fmla="*/ 0 w 543"/>
                <a:gd name="T45" fmla="*/ 0 h 1009"/>
                <a:gd name="T46" fmla="*/ 0 w 543"/>
                <a:gd name="T47" fmla="*/ 0 h 10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43" h="1009">
                  <a:moveTo>
                    <a:pt x="113" y="0"/>
                  </a:moveTo>
                  <a:lnTo>
                    <a:pt x="145" y="35"/>
                  </a:lnTo>
                  <a:lnTo>
                    <a:pt x="150" y="51"/>
                  </a:lnTo>
                  <a:lnTo>
                    <a:pt x="155" y="140"/>
                  </a:lnTo>
                  <a:lnTo>
                    <a:pt x="153" y="822"/>
                  </a:lnTo>
                  <a:lnTo>
                    <a:pt x="151" y="881"/>
                  </a:lnTo>
                  <a:lnTo>
                    <a:pt x="134" y="942"/>
                  </a:lnTo>
                  <a:lnTo>
                    <a:pt x="116" y="959"/>
                  </a:lnTo>
                  <a:lnTo>
                    <a:pt x="38" y="979"/>
                  </a:lnTo>
                  <a:lnTo>
                    <a:pt x="0" y="979"/>
                  </a:lnTo>
                  <a:lnTo>
                    <a:pt x="0" y="1008"/>
                  </a:lnTo>
                  <a:lnTo>
                    <a:pt x="459" y="1009"/>
                  </a:lnTo>
                  <a:lnTo>
                    <a:pt x="459" y="980"/>
                  </a:lnTo>
                  <a:lnTo>
                    <a:pt x="420" y="980"/>
                  </a:lnTo>
                  <a:lnTo>
                    <a:pt x="347" y="961"/>
                  </a:lnTo>
                  <a:lnTo>
                    <a:pt x="315" y="928"/>
                  </a:lnTo>
                  <a:lnTo>
                    <a:pt x="310" y="912"/>
                  </a:lnTo>
                  <a:lnTo>
                    <a:pt x="304" y="822"/>
                  </a:lnTo>
                  <a:lnTo>
                    <a:pt x="305" y="490"/>
                  </a:lnTo>
                  <a:lnTo>
                    <a:pt x="501" y="491"/>
                  </a:lnTo>
                  <a:lnTo>
                    <a:pt x="305" y="426"/>
                  </a:lnTo>
                  <a:lnTo>
                    <a:pt x="307" y="12"/>
                  </a:lnTo>
                  <a:lnTo>
                    <a:pt x="543" y="12"/>
                  </a:lnTo>
                  <a:lnTo>
                    <a:pt x="1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3" name="Freeform 878"/>
            <p:cNvSpPr>
              <a:spLocks/>
            </p:cNvSpPr>
            <p:nvPr/>
          </p:nvSpPr>
          <p:spPr bwMode="auto">
            <a:xfrm>
              <a:off x="778" y="401"/>
              <a:ext cx="67" cy="21"/>
            </a:xfrm>
            <a:custGeom>
              <a:avLst/>
              <a:gdLst>
                <a:gd name="T0" fmla="*/ 0 w 805"/>
                <a:gd name="T1" fmla="*/ 0 h 234"/>
                <a:gd name="T2" fmla="*/ 0 w 805"/>
                <a:gd name="T3" fmla="*/ 0 h 234"/>
                <a:gd name="T4" fmla="*/ 0 w 805"/>
                <a:gd name="T5" fmla="*/ 0 h 234"/>
                <a:gd name="T6" fmla="*/ 0 w 805"/>
                <a:gd name="T7" fmla="*/ 0 h 234"/>
                <a:gd name="T8" fmla="*/ 0 w 805"/>
                <a:gd name="T9" fmla="*/ 0 h 234"/>
                <a:gd name="T10" fmla="*/ 0 w 805"/>
                <a:gd name="T11" fmla="*/ 0 h 234"/>
                <a:gd name="T12" fmla="*/ 0 w 805"/>
                <a:gd name="T13" fmla="*/ 0 h 234"/>
                <a:gd name="T14" fmla="*/ 0 w 805"/>
                <a:gd name="T15" fmla="*/ 0 h 234"/>
                <a:gd name="T16" fmla="*/ 0 w 805"/>
                <a:gd name="T17" fmla="*/ 0 h 234"/>
                <a:gd name="T18" fmla="*/ 0 w 805"/>
                <a:gd name="T19" fmla="*/ 0 h 234"/>
                <a:gd name="T20" fmla="*/ 0 w 805"/>
                <a:gd name="T21" fmla="*/ 0 h 234"/>
                <a:gd name="T22" fmla="*/ 0 w 805"/>
                <a:gd name="T23" fmla="*/ 0 h 234"/>
                <a:gd name="T24" fmla="*/ 0 w 805"/>
                <a:gd name="T25" fmla="*/ 0 h 234"/>
                <a:gd name="T26" fmla="*/ 0 w 805"/>
                <a:gd name="T27" fmla="*/ 0 h 2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5" h="234">
                  <a:moveTo>
                    <a:pt x="796" y="2"/>
                  </a:moveTo>
                  <a:lnTo>
                    <a:pt x="0" y="0"/>
                  </a:lnTo>
                  <a:lnTo>
                    <a:pt x="0" y="29"/>
                  </a:lnTo>
                  <a:lnTo>
                    <a:pt x="38" y="29"/>
                  </a:lnTo>
                  <a:lnTo>
                    <a:pt x="110" y="47"/>
                  </a:lnTo>
                  <a:lnTo>
                    <a:pt x="540" y="59"/>
                  </a:lnTo>
                  <a:lnTo>
                    <a:pt x="594" y="61"/>
                  </a:lnTo>
                  <a:lnTo>
                    <a:pt x="664" y="75"/>
                  </a:lnTo>
                  <a:lnTo>
                    <a:pt x="668" y="76"/>
                  </a:lnTo>
                  <a:lnTo>
                    <a:pt x="731" y="125"/>
                  </a:lnTo>
                  <a:lnTo>
                    <a:pt x="747" y="153"/>
                  </a:lnTo>
                  <a:lnTo>
                    <a:pt x="777" y="234"/>
                  </a:lnTo>
                  <a:lnTo>
                    <a:pt x="805" y="234"/>
                  </a:lnTo>
                  <a:lnTo>
                    <a:pt x="79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4" name="Freeform 879"/>
            <p:cNvSpPr>
              <a:spLocks/>
            </p:cNvSpPr>
            <p:nvPr/>
          </p:nvSpPr>
          <p:spPr bwMode="auto">
            <a:xfrm>
              <a:off x="879" y="450"/>
              <a:ext cx="30" cy="45"/>
            </a:xfrm>
            <a:custGeom>
              <a:avLst/>
              <a:gdLst>
                <a:gd name="T0" fmla="*/ 0 w 367"/>
                <a:gd name="T1" fmla="*/ 0 h 504"/>
                <a:gd name="T2" fmla="*/ 0 w 367"/>
                <a:gd name="T3" fmla="*/ 0 h 504"/>
                <a:gd name="T4" fmla="*/ 0 w 367"/>
                <a:gd name="T5" fmla="*/ 0 h 504"/>
                <a:gd name="T6" fmla="*/ 0 w 367"/>
                <a:gd name="T7" fmla="*/ 0 h 504"/>
                <a:gd name="T8" fmla="*/ 0 w 367"/>
                <a:gd name="T9" fmla="*/ 0 h 504"/>
                <a:gd name="T10" fmla="*/ 0 w 367"/>
                <a:gd name="T11" fmla="*/ 0 h 504"/>
                <a:gd name="T12" fmla="*/ 0 w 367"/>
                <a:gd name="T13" fmla="*/ 0 h 504"/>
                <a:gd name="T14" fmla="*/ 0 w 367"/>
                <a:gd name="T15" fmla="*/ 0 h 504"/>
                <a:gd name="T16" fmla="*/ 0 w 367"/>
                <a:gd name="T17" fmla="*/ 0 h 504"/>
                <a:gd name="T18" fmla="*/ 0 w 367"/>
                <a:gd name="T19" fmla="*/ 0 h 504"/>
                <a:gd name="T20" fmla="*/ 0 w 367"/>
                <a:gd name="T21" fmla="*/ 0 h 504"/>
                <a:gd name="T22" fmla="*/ 0 w 367"/>
                <a:gd name="T23" fmla="*/ 0 h 504"/>
                <a:gd name="T24" fmla="*/ 0 w 367"/>
                <a:gd name="T25" fmla="*/ 0 h 504"/>
                <a:gd name="T26" fmla="*/ 0 w 367"/>
                <a:gd name="T27" fmla="*/ 0 h 504"/>
                <a:gd name="T28" fmla="*/ 0 w 367"/>
                <a:gd name="T29" fmla="*/ 0 h 504"/>
                <a:gd name="T30" fmla="*/ 0 w 367"/>
                <a:gd name="T31" fmla="*/ 0 h 504"/>
                <a:gd name="T32" fmla="*/ 0 w 367"/>
                <a:gd name="T33" fmla="*/ 0 h 504"/>
                <a:gd name="T34" fmla="*/ 0 w 367"/>
                <a:gd name="T35" fmla="*/ 0 h 504"/>
                <a:gd name="T36" fmla="*/ 0 w 367"/>
                <a:gd name="T37" fmla="*/ 0 h 504"/>
                <a:gd name="T38" fmla="*/ 0 w 367"/>
                <a:gd name="T39" fmla="*/ 0 h 504"/>
                <a:gd name="T40" fmla="*/ 0 w 367"/>
                <a:gd name="T41" fmla="*/ 0 h 504"/>
                <a:gd name="T42" fmla="*/ 0 w 367"/>
                <a:gd name="T43" fmla="*/ 0 h 504"/>
                <a:gd name="T44" fmla="*/ 0 w 367"/>
                <a:gd name="T45" fmla="*/ 0 h 50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7" h="504">
                  <a:moveTo>
                    <a:pt x="204" y="0"/>
                  </a:moveTo>
                  <a:lnTo>
                    <a:pt x="0" y="19"/>
                  </a:lnTo>
                  <a:lnTo>
                    <a:pt x="73" y="78"/>
                  </a:lnTo>
                  <a:lnTo>
                    <a:pt x="139" y="137"/>
                  </a:lnTo>
                  <a:lnTo>
                    <a:pt x="190" y="189"/>
                  </a:lnTo>
                  <a:lnTo>
                    <a:pt x="225" y="234"/>
                  </a:lnTo>
                  <a:lnTo>
                    <a:pt x="239" y="258"/>
                  </a:lnTo>
                  <a:lnTo>
                    <a:pt x="256" y="335"/>
                  </a:lnTo>
                  <a:lnTo>
                    <a:pt x="247" y="387"/>
                  </a:lnTo>
                  <a:lnTo>
                    <a:pt x="204" y="451"/>
                  </a:lnTo>
                  <a:lnTo>
                    <a:pt x="149" y="484"/>
                  </a:lnTo>
                  <a:lnTo>
                    <a:pt x="68" y="497"/>
                  </a:lnTo>
                  <a:lnTo>
                    <a:pt x="219" y="504"/>
                  </a:lnTo>
                  <a:lnTo>
                    <a:pt x="280" y="460"/>
                  </a:lnTo>
                  <a:lnTo>
                    <a:pt x="321" y="416"/>
                  </a:lnTo>
                  <a:lnTo>
                    <a:pt x="355" y="347"/>
                  </a:lnTo>
                  <a:lnTo>
                    <a:pt x="367" y="271"/>
                  </a:lnTo>
                  <a:lnTo>
                    <a:pt x="366" y="249"/>
                  </a:lnTo>
                  <a:lnTo>
                    <a:pt x="348" y="174"/>
                  </a:lnTo>
                  <a:lnTo>
                    <a:pt x="307" y="104"/>
                  </a:lnTo>
                  <a:lnTo>
                    <a:pt x="305" y="100"/>
                  </a:lnTo>
                  <a:lnTo>
                    <a:pt x="264" y="55"/>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5" name="Freeform 880"/>
            <p:cNvSpPr>
              <a:spLocks/>
            </p:cNvSpPr>
            <p:nvPr/>
          </p:nvSpPr>
          <p:spPr bwMode="auto">
            <a:xfrm>
              <a:off x="858" y="402"/>
              <a:ext cx="50" cy="97"/>
            </a:xfrm>
            <a:custGeom>
              <a:avLst/>
              <a:gdLst>
                <a:gd name="T0" fmla="*/ 0 w 595"/>
                <a:gd name="T1" fmla="*/ 0 h 1062"/>
                <a:gd name="T2" fmla="*/ 0 w 595"/>
                <a:gd name="T3" fmla="*/ 0 h 1062"/>
                <a:gd name="T4" fmla="*/ 0 w 595"/>
                <a:gd name="T5" fmla="*/ 0 h 1062"/>
                <a:gd name="T6" fmla="*/ 0 w 595"/>
                <a:gd name="T7" fmla="*/ 0 h 1062"/>
                <a:gd name="T8" fmla="*/ 0 w 595"/>
                <a:gd name="T9" fmla="*/ 0 h 1062"/>
                <a:gd name="T10" fmla="*/ 0 w 595"/>
                <a:gd name="T11" fmla="*/ 0 h 1062"/>
                <a:gd name="T12" fmla="*/ 0 w 595"/>
                <a:gd name="T13" fmla="*/ 0 h 1062"/>
                <a:gd name="T14" fmla="*/ 0 w 595"/>
                <a:gd name="T15" fmla="*/ 0 h 1062"/>
                <a:gd name="T16" fmla="*/ 0 w 595"/>
                <a:gd name="T17" fmla="*/ 0 h 1062"/>
                <a:gd name="T18" fmla="*/ 0 w 595"/>
                <a:gd name="T19" fmla="*/ 0 h 1062"/>
                <a:gd name="T20" fmla="*/ 0 w 595"/>
                <a:gd name="T21" fmla="*/ 0 h 1062"/>
                <a:gd name="T22" fmla="*/ 0 w 595"/>
                <a:gd name="T23" fmla="*/ 0 h 1062"/>
                <a:gd name="T24" fmla="*/ 0 w 595"/>
                <a:gd name="T25" fmla="*/ 0 h 1062"/>
                <a:gd name="T26" fmla="*/ 0 w 595"/>
                <a:gd name="T27" fmla="*/ 0 h 1062"/>
                <a:gd name="T28" fmla="*/ 0 w 595"/>
                <a:gd name="T29" fmla="*/ 0 h 1062"/>
                <a:gd name="T30" fmla="*/ 0 w 595"/>
                <a:gd name="T31" fmla="*/ 0 h 1062"/>
                <a:gd name="T32" fmla="*/ 0 w 595"/>
                <a:gd name="T33" fmla="*/ 0 h 1062"/>
                <a:gd name="T34" fmla="*/ 0 w 595"/>
                <a:gd name="T35" fmla="*/ 0 h 1062"/>
                <a:gd name="T36" fmla="*/ 0 w 595"/>
                <a:gd name="T37" fmla="*/ 0 h 1062"/>
                <a:gd name="T38" fmla="*/ 0 w 595"/>
                <a:gd name="T39" fmla="*/ 0 h 1062"/>
                <a:gd name="T40" fmla="*/ 0 w 595"/>
                <a:gd name="T41" fmla="*/ 0 h 1062"/>
                <a:gd name="T42" fmla="*/ 0 w 595"/>
                <a:gd name="T43" fmla="*/ 0 h 1062"/>
                <a:gd name="T44" fmla="*/ 0 w 595"/>
                <a:gd name="T45" fmla="*/ 0 h 1062"/>
                <a:gd name="T46" fmla="*/ 0 w 595"/>
                <a:gd name="T47" fmla="*/ 0 h 1062"/>
                <a:gd name="T48" fmla="*/ 0 w 595"/>
                <a:gd name="T49" fmla="*/ 0 h 1062"/>
                <a:gd name="T50" fmla="*/ 0 w 595"/>
                <a:gd name="T51" fmla="*/ 0 h 1062"/>
                <a:gd name="T52" fmla="*/ 0 w 595"/>
                <a:gd name="T53" fmla="*/ 0 h 1062"/>
                <a:gd name="T54" fmla="*/ 0 w 595"/>
                <a:gd name="T55" fmla="*/ 0 h 1062"/>
                <a:gd name="T56" fmla="*/ 0 w 595"/>
                <a:gd name="T57" fmla="*/ 0 h 1062"/>
                <a:gd name="T58" fmla="*/ 0 w 595"/>
                <a:gd name="T59" fmla="*/ 0 h 1062"/>
                <a:gd name="T60" fmla="*/ 0 w 595"/>
                <a:gd name="T61" fmla="*/ 0 h 1062"/>
                <a:gd name="T62" fmla="*/ 0 w 595"/>
                <a:gd name="T63" fmla="*/ 0 h 1062"/>
                <a:gd name="T64" fmla="*/ 0 w 595"/>
                <a:gd name="T65" fmla="*/ 0 h 1062"/>
                <a:gd name="T66" fmla="*/ 0 w 595"/>
                <a:gd name="T67" fmla="*/ 0 h 1062"/>
                <a:gd name="T68" fmla="*/ 0 w 595"/>
                <a:gd name="T69" fmla="*/ 0 h 1062"/>
                <a:gd name="T70" fmla="*/ 0 w 595"/>
                <a:gd name="T71" fmla="*/ 0 h 1062"/>
                <a:gd name="T72" fmla="*/ 0 w 595"/>
                <a:gd name="T73" fmla="*/ 0 h 1062"/>
                <a:gd name="T74" fmla="*/ 0 w 595"/>
                <a:gd name="T75" fmla="*/ 0 h 1062"/>
                <a:gd name="T76" fmla="*/ 0 w 595"/>
                <a:gd name="T77" fmla="*/ 0 h 1062"/>
                <a:gd name="T78" fmla="*/ 0 w 595"/>
                <a:gd name="T79" fmla="*/ 0 h 1062"/>
                <a:gd name="T80" fmla="*/ 0 w 595"/>
                <a:gd name="T81" fmla="*/ 0 h 1062"/>
                <a:gd name="T82" fmla="*/ 0 w 595"/>
                <a:gd name="T83" fmla="*/ 0 h 1062"/>
                <a:gd name="T84" fmla="*/ 0 w 595"/>
                <a:gd name="T85" fmla="*/ 0 h 1062"/>
                <a:gd name="T86" fmla="*/ 0 w 595"/>
                <a:gd name="T87" fmla="*/ 0 h 1062"/>
                <a:gd name="T88" fmla="*/ 0 w 595"/>
                <a:gd name="T89" fmla="*/ 0 h 1062"/>
                <a:gd name="T90" fmla="*/ 0 w 595"/>
                <a:gd name="T91" fmla="*/ 0 h 1062"/>
                <a:gd name="T92" fmla="*/ 0 w 595"/>
                <a:gd name="T93" fmla="*/ 0 h 1062"/>
                <a:gd name="T94" fmla="*/ 0 w 595"/>
                <a:gd name="T95" fmla="*/ 0 h 1062"/>
                <a:gd name="T96" fmla="*/ 0 w 595"/>
                <a:gd name="T97" fmla="*/ 0 h 1062"/>
                <a:gd name="T98" fmla="*/ 0 w 595"/>
                <a:gd name="T99" fmla="*/ 0 h 10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95" h="1062">
                  <a:moveTo>
                    <a:pt x="466" y="0"/>
                  </a:moveTo>
                  <a:lnTo>
                    <a:pt x="310" y="11"/>
                  </a:lnTo>
                  <a:lnTo>
                    <a:pt x="373" y="20"/>
                  </a:lnTo>
                  <a:lnTo>
                    <a:pt x="436" y="57"/>
                  </a:lnTo>
                  <a:lnTo>
                    <a:pt x="469" y="105"/>
                  </a:lnTo>
                  <a:lnTo>
                    <a:pt x="483" y="186"/>
                  </a:lnTo>
                  <a:lnTo>
                    <a:pt x="481" y="222"/>
                  </a:lnTo>
                  <a:lnTo>
                    <a:pt x="457" y="296"/>
                  </a:lnTo>
                  <a:lnTo>
                    <a:pt x="451" y="307"/>
                  </a:lnTo>
                  <a:lnTo>
                    <a:pt x="408" y="361"/>
                  </a:lnTo>
                  <a:lnTo>
                    <a:pt x="337" y="428"/>
                  </a:lnTo>
                  <a:lnTo>
                    <a:pt x="136" y="445"/>
                  </a:lnTo>
                  <a:lnTo>
                    <a:pt x="213" y="511"/>
                  </a:lnTo>
                  <a:lnTo>
                    <a:pt x="152" y="557"/>
                  </a:lnTo>
                  <a:lnTo>
                    <a:pt x="91" y="611"/>
                  </a:lnTo>
                  <a:lnTo>
                    <a:pt x="49" y="662"/>
                  </a:lnTo>
                  <a:lnTo>
                    <a:pt x="13" y="727"/>
                  </a:lnTo>
                  <a:lnTo>
                    <a:pt x="0" y="801"/>
                  </a:lnTo>
                  <a:lnTo>
                    <a:pt x="2" y="826"/>
                  </a:lnTo>
                  <a:lnTo>
                    <a:pt x="22" y="899"/>
                  </a:lnTo>
                  <a:lnTo>
                    <a:pt x="68" y="967"/>
                  </a:lnTo>
                  <a:lnTo>
                    <a:pt x="86" y="985"/>
                  </a:lnTo>
                  <a:lnTo>
                    <a:pt x="147" y="1028"/>
                  </a:lnTo>
                  <a:lnTo>
                    <a:pt x="220" y="1052"/>
                  </a:lnTo>
                  <a:lnTo>
                    <a:pt x="304" y="1062"/>
                  </a:lnTo>
                  <a:lnTo>
                    <a:pt x="314" y="1061"/>
                  </a:lnTo>
                  <a:lnTo>
                    <a:pt x="397" y="1051"/>
                  </a:lnTo>
                  <a:lnTo>
                    <a:pt x="469" y="1026"/>
                  </a:lnTo>
                  <a:lnTo>
                    <a:pt x="318" y="1019"/>
                  </a:lnTo>
                  <a:lnTo>
                    <a:pt x="316" y="1019"/>
                  </a:lnTo>
                  <a:lnTo>
                    <a:pt x="238" y="1004"/>
                  </a:lnTo>
                  <a:lnTo>
                    <a:pt x="176" y="958"/>
                  </a:lnTo>
                  <a:lnTo>
                    <a:pt x="166" y="946"/>
                  </a:lnTo>
                  <a:lnTo>
                    <a:pt x="132" y="880"/>
                  </a:lnTo>
                  <a:lnTo>
                    <a:pt x="121" y="798"/>
                  </a:lnTo>
                  <a:lnTo>
                    <a:pt x="128" y="732"/>
                  </a:lnTo>
                  <a:lnTo>
                    <a:pt x="153" y="659"/>
                  </a:lnTo>
                  <a:lnTo>
                    <a:pt x="191" y="600"/>
                  </a:lnTo>
                  <a:lnTo>
                    <a:pt x="250" y="541"/>
                  </a:lnTo>
                  <a:lnTo>
                    <a:pt x="454" y="522"/>
                  </a:lnTo>
                  <a:lnTo>
                    <a:pt x="375" y="458"/>
                  </a:lnTo>
                  <a:lnTo>
                    <a:pt x="448" y="410"/>
                  </a:lnTo>
                  <a:lnTo>
                    <a:pt x="511" y="360"/>
                  </a:lnTo>
                  <a:lnTo>
                    <a:pt x="552" y="314"/>
                  </a:lnTo>
                  <a:lnTo>
                    <a:pt x="579" y="267"/>
                  </a:lnTo>
                  <a:lnTo>
                    <a:pt x="595" y="194"/>
                  </a:lnTo>
                  <a:lnTo>
                    <a:pt x="593" y="168"/>
                  </a:lnTo>
                  <a:lnTo>
                    <a:pt x="570" y="99"/>
                  </a:lnTo>
                  <a:lnTo>
                    <a:pt x="516" y="36"/>
                  </a:lnTo>
                  <a:lnTo>
                    <a:pt x="46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6" name="Freeform 881"/>
            <p:cNvSpPr>
              <a:spLocks/>
            </p:cNvSpPr>
            <p:nvPr/>
          </p:nvSpPr>
          <p:spPr bwMode="auto">
            <a:xfrm>
              <a:off x="859" y="399"/>
              <a:ext cx="38" cy="44"/>
            </a:xfrm>
            <a:custGeom>
              <a:avLst/>
              <a:gdLst>
                <a:gd name="T0" fmla="*/ 0 w 453"/>
                <a:gd name="T1" fmla="*/ 0 h 479"/>
                <a:gd name="T2" fmla="*/ 0 w 453"/>
                <a:gd name="T3" fmla="*/ 0 h 479"/>
                <a:gd name="T4" fmla="*/ 0 w 453"/>
                <a:gd name="T5" fmla="*/ 0 h 479"/>
                <a:gd name="T6" fmla="*/ 0 w 453"/>
                <a:gd name="T7" fmla="*/ 0 h 479"/>
                <a:gd name="T8" fmla="*/ 0 w 453"/>
                <a:gd name="T9" fmla="*/ 0 h 479"/>
                <a:gd name="T10" fmla="*/ 0 w 453"/>
                <a:gd name="T11" fmla="*/ 0 h 479"/>
                <a:gd name="T12" fmla="*/ 0 w 453"/>
                <a:gd name="T13" fmla="*/ 0 h 479"/>
                <a:gd name="T14" fmla="*/ 0 w 453"/>
                <a:gd name="T15" fmla="*/ 0 h 479"/>
                <a:gd name="T16" fmla="*/ 0 w 453"/>
                <a:gd name="T17" fmla="*/ 0 h 479"/>
                <a:gd name="T18" fmla="*/ 0 w 453"/>
                <a:gd name="T19" fmla="*/ 0 h 479"/>
                <a:gd name="T20" fmla="*/ 0 w 453"/>
                <a:gd name="T21" fmla="*/ 0 h 479"/>
                <a:gd name="T22" fmla="*/ 0 w 453"/>
                <a:gd name="T23" fmla="*/ 0 h 479"/>
                <a:gd name="T24" fmla="*/ 0 w 453"/>
                <a:gd name="T25" fmla="*/ 0 h 479"/>
                <a:gd name="T26" fmla="*/ 0 w 453"/>
                <a:gd name="T27" fmla="*/ 0 h 479"/>
                <a:gd name="T28" fmla="*/ 0 w 453"/>
                <a:gd name="T29" fmla="*/ 0 h 479"/>
                <a:gd name="T30" fmla="*/ 0 w 453"/>
                <a:gd name="T31" fmla="*/ 0 h 479"/>
                <a:gd name="T32" fmla="*/ 0 w 453"/>
                <a:gd name="T33" fmla="*/ 0 h 479"/>
                <a:gd name="T34" fmla="*/ 0 w 453"/>
                <a:gd name="T35" fmla="*/ 0 h 479"/>
                <a:gd name="T36" fmla="*/ 0 w 453"/>
                <a:gd name="T37" fmla="*/ 0 h 479"/>
                <a:gd name="T38" fmla="*/ 0 w 453"/>
                <a:gd name="T39" fmla="*/ 0 h 479"/>
                <a:gd name="T40" fmla="*/ 0 w 453"/>
                <a:gd name="T41" fmla="*/ 0 h 479"/>
                <a:gd name="T42" fmla="*/ 0 w 453"/>
                <a:gd name="T43" fmla="*/ 0 h 479"/>
                <a:gd name="T44" fmla="*/ 0 w 453"/>
                <a:gd name="T45" fmla="*/ 0 h 479"/>
                <a:gd name="T46" fmla="*/ 0 w 453"/>
                <a:gd name="T47" fmla="*/ 0 h 4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3" h="479">
                  <a:moveTo>
                    <a:pt x="295" y="0"/>
                  </a:moveTo>
                  <a:lnTo>
                    <a:pt x="217" y="7"/>
                  </a:lnTo>
                  <a:lnTo>
                    <a:pt x="143" y="31"/>
                  </a:lnTo>
                  <a:lnTo>
                    <a:pt x="81" y="73"/>
                  </a:lnTo>
                  <a:lnTo>
                    <a:pt x="50" y="108"/>
                  </a:lnTo>
                  <a:lnTo>
                    <a:pt x="13" y="175"/>
                  </a:lnTo>
                  <a:lnTo>
                    <a:pt x="0" y="251"/>
                  </a:lnTo>
                  <a:lnTo>
                    <a:pt x="7" y="306"/>
                  </a:lnTo>
                  <a:lnTo>
                    <a:pt x="37" y="379"/>
                  </a:lnTo>
                  <a:lnTo>
                    <a:pt x="69" y="423"/>
                  </a:lnTo>
                  <a:lnTo>
                    <a:pt x="123" y="479"/>
                  </a:lnTo>
                  <a:lnTo>
                    <a:pt x="324" y="462"/>
                  </a:lnTo>
                  <a:lnTo>
                    <a:pt x="196" y="355"/>
                  </a:lnTo>
                  <a:lnTo>
                    <a:pt x="182" y="343"/>
                  </a:lnTo>
                  <a:lnTo>
                    <a:pt x="136" y="279"/>
                  </a:lnTo>
                  <a:lnTo>
                    <a:pt x="134" y="274"/>
                  </a:lnTo>
                  <a:lnTo>
                    <a:pt x="115" y="198"/>
                  </a:lnTo>
                  <a:lnTo>
                    <a:pt x="122" y="156"/>
                  </a:lnTo>
                  <a:lnTo>
                    <a:pt x="166" y="90"/>
                  </a:lnTo>
                  <a:lnTo>
                    <a:pt x="217" y="59"/>
                  </a:lnTo>
                  <a:lnTo>
                    <a:pt x="297" y="45"/>
                  </a:lnTo>
                  <a:lnTo>
                    <a:pt x="453" y="34"/>
                  </a:lnTo>
                  <a:lnTo>
                    <a:pt x="380" y="9"/>
                  </a:lnTo>
                  <a:lnTo>
                    <a:pt x="29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7" name="Freeform 882"/>
            <p:cNvSpPr>
              <a:spLocks/>
            </p:cNvSpPr>
            <p:nvPr/>
          </p:nvSpPr>
          <p:spPr bwMode="auto">
            <a:xfrm>
              <a:off x="922" y="404"/>
              <a:ext cx="29" cy="91"/>
            </a:xfrm>
            <a:custGeom>
              <a:avLst/>
              <a:gdLst>
                <a:gd name="T0" fmla="*/ 0 w 350"/>
                <a:gd name="T1" fmla="*/ 0 h 1005"/>
                <a:gd name="T2" fmla="*/ 0 w 350"/>
                <a:gd name="T3" fmla="*/ 0 h 1005"/>
                <a:gd name="T4" fmla="*/ 0 w 350"/>
                <a:gd name="T5" fmla="*/ 0 h 1005"/>
                <a:gd name="T6" fmla="*/ 0 w 350"/>
                <a:gd name="T7" fmla="*/ 0 h 1005"/>
                <a:gd name="T8" fmla="*/ 0 w 350"/>
                <a:gd name="T9" fmla="*/ 0 h 1005"/>
                <a:gd name="T10" fmla="*/ 0 w 350"/>
                <a:gd name="T11" fmla="*/ 0 h 1005"/>
                <a:gd name="T12" fmla="*/ 0 w 350"/>
                <a:gd name="T13" fmla="*/ 0 h 1005"/>
                <a:gd name="T14" fmla="*/ 0 w 350"/>
                <a:gd name="T15" fmla="*/ 0 h 1005"/>
                <a:gd name="T16" fmla="*/ 0 w 350"/>
                <a:gd name="T17" fmla="*/ 0 h 1005"/>
                <a:gd name="T18" fmla="*/ 0 w 350"/>
                <a:gd name="T19" fmla="*/ 0 h 1005"/>
                <a:gd name="T20" fmla="*/ 0 w 350"/>
                <a:gd name="T21" fmla="*/ 0 h 1005"/>
                <a:gd name="T22" fmla="*/ 0 w 350"/>
                <a:gd name="T23" fmla="*/ 0 h 1005"/>
                <a:gd name="T24" fmla="*/ 0 w 350"/>
                <a:gd name="T25" fmla="*/ 0 h 1005"/>
                <a:gd name="T26" fmla="*/ 0 w 350"/>
                <a:gd name="T27" fmla="*/ 0 h 1005"/>
                <a:gd name="T28" fmla="*/ 0 w 350"/>
                <a:gd name="T29" fmla="*/ 0 h 1005"/>
                <a:gd name="T30" fmla="*/ 0 w 350"/>
                <a:gd name="T31" fmla="*/ 0 h 1005"/>
                <a:gd name="T32" fmla="*/ 0 w 350"/>
                <a:gd name="T33" fmla="*/ 0 h 1005"/>
                <a:gd name="T34" fmla="*/ 0 w 350"/>
                <a:gd name="T35" fmla="*/ 0 h 1005"/>
                <a:gd name="T36" fmla="*/ 0 w 350"/>
                <a:gd name="T37" fmla="*/ 0 h 1005"/>
                <a:gd name="T38" fmla="*/ 0 w 350"/>
                <a:gd name="T39" fmla="*/ 0 h 1005"/>
                <a:gd name="T40" fmla="*/ 0 w 350"/>
                <a:gd name="T41" fmla="*/ 0 h 1005"/>
                <a:gd name="T42" fmla="*/ 0 w 350"/>
                <a:gd name="T43" fmla="*/ 0 h 1005"/>
                <a:gd name="T44" fmla="*/ 0 w 350"/>
                <a:gd name="T45" fmla="*/ 0 h 1005"/>
                <a:gd name="T46" fmla="*/ 0 w 350"/>
                <a:gd name="T47" fmla="*/ 0 h 1005"/>
                <a:gd name="T48" fmla="*/ 0 w 350"/>
                <a:gd name="T49" fmla="*/ 0 h 1005"/>
                <a:gd name="T50" fmla="*/ 0 w 350"/>
                <a:gd name="T51" fmla="*/ 0 h 1005"/>
                <a:gd name="T52" fmla="*/ 0 w 350"/>
                <a:gd name="T53" fmla="*/ 0 h 1005"/>
                <a:gd name="T54" fmla="*/ 0 w 350"/>
                <a:gd name="T55" fmla="*/ 0 h 1005"/>
                <a:gd name="T56" fmla="*/ 0 w 350"/>
                <a:gd name="T57" fmla="*/ 0 h 1005"/>
                <a:gd name="T58" fmla="*/ 0 w 350"/>
                <a:gd name="T59" fmla="*/ 0 h 1005"/>
                <a:gd name="T60" fmla="*/ 0 w 350"/>
                <a:gd name="T61" fmla="*/ 0 h 1005"/>
                <a:gd name="T62" fmla="*/ 0 w 350"/>
                <a:gd name="T63" fmla="*/ 0 h 1005"/>
                <a:gd name="T64" fmla="*/ 0 w 350"/>
                <a:gd name="T65" fmla="*/ 0 h 1005"/>
                <a:gd name="T66" fmla="*/ 0 w 350"/>
                <a:gd name="T67" fmla="*/ 0 h 1005"/>
                <a:gd name="T68" fmla="*/ 0 w 350"/>
                <a:gd name="T69" fmla="*/ 0 h 1005"/>
                <a:gd name="T70" fmla="*/ 0 w 350"/>
                <a:gd name="T71" fmla="*/ 0 h 10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0" h="1005">
                  <a:moveTo>
                    <a:pt x="204" y="0"/>
                  </a:moveTo>
                  <a:lnTo>
                    <a:pt x="197" y="4"/>
                  </a:lnTo>
                  <a:lnTo>
                    <a:pt x="143" y="54"/>
                  </a:lnTo>
                  <a:lnTo>
                    <a:pt x="96" y="117"/>
                  </a:lnTo>
                  <a:lnTo>
                    <a:pt x="56" y="194"/>
                  </a:lnTo>
                  <a:lnTo>
                    <a:pt x="32" y="262"/>
                  </a:lnTo>
                  <a:lnTo>
                    <a:pt x="14" y="337"/>
                  </a:lnTo>
                  <a:lnTo>
                    <a:pt x="3" y="417"/>
                  </a:lnTo>
                  <a:lnTo>
                    <a:pt x="0" y="504"/>
                  </a:lnTo>
                  <a:lnTo>
                    <a:pt x="2" y="570"/>
                  </a:lnTo>
                  <a:lnTo>
                    <a:pt x="11" y="652"/>
                  </a:lnTo>
                  <a:lnTo>
                    <a:pt x="28" y="729"/>
                  </a:lnTo>
                  <a:lnTo>
                    <a:pt x="53" y="800"/>
                  </a:lnTo>
                  <a:lnTo>
                    <a:pt x="85" y="867"/>
                  </a:lnTo>
                  <a:lnTo>
                    <a:pt x="97" y="886"/>
                  </a:lnTo>
                  <a:lnTo>
                    <a:pt x="148" y="956"/>
                  </a:lnTo>
                  <a:lnTo>
                    <a:pt x="206" y="1005"/>
                  </a:lnTo>
                  <a:lnTo>
                    <a:pt x="341" y="996"/>
                  </a:lnTo>
                  <a:lnTo>
                    <a:pt x="308" y="992"/>
                  </a:lnTo>
                  <a:lnTo>
                    <a:pt x="251" y="955"/>
                  </a:lnTo>
                  <a:lnTo>
                    <a:pt x="208" y="880"/>
                  </a:lnTo>
                  <a:lnTo>
                    <a:pt x="195" y="846"/>
                  </a:lnTo>
                  <a:lnTo>
                    <a:pt x="178" y="778"/>
                  </a:lnTo>
                  <a:lnTo>
                    <a:pt x="165" y="701"/>
                  </a:lnTo>
                  <a:lnTo>
                    <a:pt x="157" y="616"/>
                  </a:lnTo>
                  <a:lnTo>
                    <a:pt x="154" y="525"/>
                  </a:lnTo>
                  <a:lnTo>
                    <a:pt x="154" y="491"/>
                  </a:lnTo>
                  <a:lnTo>
                    <a:pt x="159" y="412"/>
                  </a:lnTo>
                  <a:lnTo>
                    <a:pt x="165" y="332"/>
                  </a:lnTo>
                  <a:lnTo>
                    <a:pt x="175" y="252"/>
                  </a:lnTo>
                  <a:lnTo>
                    <a:pt x="190" y="179"/>
                  </a:lnTo>
                  <a:lnTo>
                    <a:pt x="217" y="105"/>
                  </a:lnTo>
                  <a:lnTo>
                    <a:pt x="253" y="49"/>
                  </a:lnTo>
                  <a:lnTo>
                    <a:pt x="278" y="26"/>
                  </a:lnTo>
                  <a:lnTo>
                    <a:pt x="350" y="1"/>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8" name="Freeform 883"/>
            <p:cNvSpPr>
              <a:spLocks/>
            </p:cNvSpPr>
            <p:nvPr/>
          </p:nvSpPr>
          <p:spPr bwMode="auto">
            <a:xfrm>
              <a:off x="939" y="399"/>
              <a:ext cx="41" cy="100"/>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6" y="0"/>
                  </a:moveTo>
                  <a:lnTo>
                    <a:pt x="72" y="13"/>
                  </a:lnTo>
                  <a:lnTo>
                    <a:pt x="0" y="50"/>
                  </a:lnTo>
                  <a:lnTo>
                    <a:pt x="146" y="51"/>
                  </a:lnTo>
                  <a:lnTo>
                    <a:pt x="150" y="52"/>
                  </a:lnTo>
                  <a:lnTo>
                    <a:pt x="223" y="77"/>
                  </a:lnTo>
                  <a:lnTo>
                    <a:pt x="261" y="124"/>
                  </a:lnTo>
                  <a:lnTo>
                    <a:pt x="296" y="204"/>
                  </a:lnTo>
                  <a:lnTo>
                    <a:pt x="310" y="259"/>
                  </a:lnTo>
                  <a:lnTo>
                    <a:pt x="323" y="333"/>
                  </a:lnTo>
                  <a:lnTo>
                    <a:pt x="330" y="416"/>
                  </a:lnTo>
                  <a:lnTo>
                    <a:pt x="333" y="506"/>
                  </a:lnTo>
                  <a:lnTo>
                    <a:pt x="331" y="580"/>
                  </a:lnTo>
                  <a:lnTo>
                    <a:pt x="327" y="670"/>
                  </a:lnTo>
                  <a:lnTo>
                    <a:pt x="320" y="751"/>
                  </a:lnTo>
                  <a:lnTo>
                    <a:pt x="309" y="821"/>
                  </a:lnTo>
                  <a:lnTo>
                    <a:pt x="296" y="883"/>
                  </a:lnTo>
                  <a:lnTo>
                    <a:pt x="269" y="953"/>
                  </a:lnTo>
                  <a:lnTo>
                    <a:pt x="225" y="1009"/>
                  </a:lnTo>
                  <a:lnTo>
                    <a:pt x="209" y="1022"/>
                  </a:lnTo>
                  <a:lnTo>
                    <a:pt x="137" y="1046"/>
                  </a:lnTo>
                  <a:lnTo>
                    <a:pt x="2" y="1055"/>
                  </a:lnTo>
                  <a:lnTo>
                    <a:pt x="66" y="1085"/>
                  </a:lnTo>
                  <a:lnTo>
                    <a:pt x="135" y="1096"/>
                  </a:lnTo>
                  <a:lnTo>
                    <a:pt x="148" y="1095"/>
                  </a:lnTo>
                  <a:lnTo>
                    <a:pt x="220" y="1078"/>
                  </a:lnTo>
                  <a:lnTo>
                    <a:pt x="296" y="1038"/>
                  </a:lnTo>
                  <a:lnTo>
                    <a:pt x="346" y="993"/>
                  </a:lnTo>
                  <a:lnTo>
                    <a:pt x="393" y="931"/>
                  </a:lnTo>
                  <a:lnTo>
                    <a:pt x="433" y="853"/>
                  </a:lnTo>
                  <a:lnTo>
                    <a:pt x="433" y="851"/>
                  </a:lnTo>
                  <a:lnTo>
                    <a:pt x="456" y="784"/>
                  </a:lnTo>
                  <a:lnTo>
                    <a:pt x="473" y="710"/>
                  </a:lnTo>
                  <a:lnTo>
                    <a:pt x="484" y="629"/>
                  </a:lnTo>
                  <a:lnTo>
                    <a:pt x="488" y="540"/>
                  </a:lnTo>
                  <a:lnTo>
                    <a:pt x="486" y="485"/>
                  </a:lnTo>
                  <a:lnTo>
                    <a:pt x="477" y="399"/>
                  </a:lnTo>
                  <a:lnTo>
                    <a:pt x="462" y="320"/>
                  </a:lnTo>
                  <a:lnTo>
                    <a:pt x="437" y="248"/>
                  </a:lnTo>
                  <a:lnTo>
                    <a:pt x="406" y="183"/>
                  </a:lnTo>
                  <a:lnTo>
                    <a:pt x="366" y="125"/>
                  </a:lnTo>
                  <a:lnTo>
                    <a:pt x="345" y="100"/>
                  </a:lnTo>
                  <a:lnTo>
                    <a:pt x="283" y="45"/>
                  </a:lnTo>
                  <a:lnTo>
                    <a:pt x="217" y="12"/>
                  </a:lnTo>
                  <a:lnTo>
                    <a:pt x="1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99" name="Freeform 884"/>
            <p:cNvSpPr>
              <a:spLocks/>
            </p:cNvSpPr>
            <p:nvPr/>
          </p:nvSpPr>
          <p:spPr bwMode="auto">
            <a:xfrm>
              <a:off x="989" y="404"/>
              <a:ext cx="30" cy="91"/>
            </a:xfrm>
            <a:custGeom>
              <a:avLst/>
              <a:gdLst>
                <a:gd name="T0" fmla="*/ 0 w 350"/>
                <a:gd name="T1" fmla="*/ 0 h 1006"/>
                <a:gd name="T2" fmla="*/ 0 w 350"/>
                <a:gd name="T3" fmla="*/ 0 h 1006"/>
                <a:gd name="T4" fmla="*/ 0 w 350"/>
                <a:gd name="T5" fmla="*/ 0 h 1006"/>
                <a:gd name="T6" fmla="*/ 0 w 350"/>
                <a:gd name="T7" fmla="*/ 0 h 1006"/>
                <a:gd name="T8" fmla="*/ 0 w 350"/>
                <a:gd name="T9" fmla="*/ 0 h 1006"/>
                <a:gd name="T10" fmla="*/ 0 w 350"/>
                <a:gd name="T11" fmla="*/ 0 h 1006"/>
                <a:gd name="T12" fmla="*/ 0 w 350"/>
                <a:gd name="T13" fmla="*/ 0 h 1006"/>
                <a:gd name="T14" fmla="*/ 0 w 350"/>
                <a:gd name="T15" fmla="*/ 0 h 1006"/>
                <a:gd name="T16" fmla="*/ 0 w 350"/>
                <a:gd name="T17" fmla="*/ 0 h 1006"/>
                <a:gd name="T18" fmla="*/ 0 w 350"/>
                <a:gd name="T19" fmla="*/ 0 h 1006"/>
                <a:gd name="T20" fmla="*/ 0 w 350"/>
                <a:gd name="T21" fmla="*/ 0 h 1006"/>
                <a:gd name="T22" fmla="*/ 0 w 350"/>
                <a:gd name="T23" fmla="*/ 0 h 1006"/>
                <a:gd name="T24" fmla="*/ 0 w 350"/>
                <a:gd name="T25" fmla="*/ 0 h 1006"/>
                <a:gd name="T26" fmla="*/ 0 w 350"/>
                <a:gd name="T27" fmla="*/ 0 h 1006"/>
                <a:gd name="T28" fmla="*/ 0 w 350"/>
                <a:gd name="T29" fmla="*/ 0 h 1006"/>
                <a:gd name="T30" fmla="*/ 0 w 350"/>
                <a:gd name="T31" fmla="*/ 0 h 1006"/>
                <a:gd name="T32" fmla="*/ 0 w 350"/>
                <a:gd name="T33" fmla="*/ 0 h 1006"/>
                <a:gd name="T34" fmla="*/ 0 w 350"/>
                <a:gd name="T35" fmla="*/ 0 h 1006"/>
                <a:gd name="T36" fmla="*/ 0 w 350"/>
                <a:gd name="T37" fmla="*/ 0 h 1006"/>
                <a:gd name="T38" fmla="*/ 0 w 350"/>
                <a:gd name="T39" fmla="*/ 0 h 1006"/>
                <a:gd name="T40" fmla="*/ 0 w 350"/>
                <a:gd name="T41" fmla="*/ 0 h 1006"/>
                <a:gd name="T42" fmla="*/ 0 w 350"/>
                <a:gd name="T43" fmla="*/ 0 h 1006"/>
                <a:gd name="T44" fmla="*/ 0 w 350"/>
                <a:gd name="T45" fmla="*/ 0 h 1006"/>
                <a:gd name="T46" fmla="*/ 0 w 350"/>
                <a:gd name="T47" fmla="*/ 0 h 1006"/>
                <a:gd name="T48" fmla="*/ 0 w 350"/>
                <a:gd name="T49" fmla="*/ 0 h 1006"/>
                <a:gd name="T50" fmla="*/ 0 w 350"/>
                <a:gd name="T51" fmla="*/ 0 h 1006"/>
                <a:gd name="T52" fmla="*/ 0 w 350"/>
                <a:gd name="T53" fmla="*/ 0 h 1006"/>
                <a:gd name="T54" fmla="*/ 0 w 350"/>
                <a:gd name="T55" fmla="*/ 0 h 1006"/>
                <a:gd name="T56" fmla="*/ 0 w 350"/>
                <a:gd name="T57" fmla="*/ 0 h 1006"/>
                <a:gd name="T58" fmla="*/ 0 w 350"/>
                <a:gd name="T59" fmla="*/ 0 h 1006"/>
                <a:gd name="T60" fmla="*/ 0 w 350"/>
                <a:gd name="T61" fmla="*/ 0 h 1006"/>
                <a:gd name="T62" fmla="*/ 0 w 350"/>
                <a:gd name="T63" fmla="*/ 0 h 1006"/>
                <a:gd name="T64" fmla="*/ 0 w 350"/>
                <a:gd name="T65" fmla="*/ 0 h 1006"/>
                <a:gd name="T66" fmla="*/ 0 w 350"/>
                <a:gd name="T67" fmla="*/ 0 h 1006"/>
                <a:gd name="T68" fmla="*/ 0 w 350"/>
                <a:gd name="T69" fmla="*/ 0 h 1006"/>
                <a:gd name="T70" fmla="*/ 0 w 350"/>
                <a:gd name="T71" fmla="*/ 0 h 10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0" h="1006">
                  <a:moveTo>
                    <a:pt x="204" y="0"/>
                  </a:moveTo>
                  <a:lnTo>
                    <a:pt x="198" y="5"/>
                  </a:lnTo>
                  <a:lnTo>
                    <a:pt x="143" y="54"/>
                  </a:lnTo>
                  <a:lnTo>
                    <a:pt x="96" y="117"/>
                  </a:lnTo>
                  <a:lnTo>
                    <a:pt x="56" y="194"/>
                  </a:lnTo>
                  <a:lnTo>
                    <a:pt x="32" y="262"/>
                  </a:lnTo>
                  <a:lnTo>
                    <a:pt x="15" y="337"/>
                  </a:lnTo>
                  <a:lnTo>
                    <a:pt x="4" y="417"/>
                  </a:lnTo>
                  <a:lnTo>
                    <a:pt x="0" y="505"/>
                  </a:lnTo>
                  <a:lnTo>
                    <a:pt x="2" y="570"/>
                  </a:lnTo>
                  <a:lnTo>
                    <a:pt x="12" y="652"/>
                  </a:lnTo>
                  <a:lnTo>
                    <a:pt x="29" y="729"/>
                  </a:lnTo>
                  <a:lnTo>
                    <a:pt x="53" y="801"/>
                  </a:lnTo>
                  <a:lnTo>
                    <a:pt x="85" y="867"/>
                  </a:lnTo>
                  <a:lnTo>
                    <a:pt x="97" y="886"/>
                  </a:lnTo>
                  <a:lnTo>
                    <a:pt x="149" y="956"/>
                  </a:lnTo>
                  <a:lnTo>
                    <a:pt x="207" y="1006"/>
                  </a:lnTo>
                  <a:lnTo>
                    <a:pt x="341" y="997"/>
                  </a:lnTo>
                  <a:lnTo>
                    <a:pt x="308" y="992"/>
                  </a:lnTo>
                  <a:lnTo>
                    <a:pt x="251" y="955"/>
                  </a:lnTo>
                  <a:lnTo>
                    <a:pt x="208" y="880"/>
                  </a:lnTo>
                  <a:lnTo>
                    <a:pt x="196" y="846"/>
                  </a:lnTo>
                  <a:lnTo>
                    <a:pt x="178" y="778"/>
                  </a:lnTo>
                  <a:lnTo>
                    <a:pt x="165" y="701"/>
                  </a:lnTo>
                  <a:lnTo>
                    <a:pt x="157" y="617"/>
                  </a:lnTo>
                  <a:lnTo>
                    <a:pt x="155" y="525"/>
                  </a:lnTo>
                  <a:lnTo>
                    <a:pt x="156" y="491"/>
                  </a:lnTo>
                  <a:lnTo>
                    <a:pt x="159" y="412"/>
                  </a:lnTo>
                  <a:lnTo>
                    <a:pt x="166" y="332"/>
                  </a:lnTo>
                  <a:lnTo>
                    <a:pt x="177" y="252"/>
                  </a:lnTo>
                  <a:lnTo>
                    <a:pt x="190" y="180"/>
                  </a:lnTo>
                  <a:lnTo>
                    <a:pt x="217" y="105"/>
                  </a:lnTo>
                  <a:lnTo>
                    <a:pt x="254" y="49"/>
                  </a:lnTo>
                  <a:lnTo>
                    <a:pt x="279" y="26"/>
                  </a:lnTo>
                  <a:lnTo>
                    <a:pt x="350" y="2"/>
                  </a:lnTo>
                  <a:lnTo>
                    <a:pt x="20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0" name="Freeform 885"/>
            <p:cNvSpPr>
              <a:spLocks/>
            </p:cNvSpPr>
            <p:nvPr/>
          </p:nvSpPr>
          <p:spPr bwMode="auto">
            <a:xfrm>
              <a:off x="1006" y="399"/>
              <a:ext cx="41" cy="100"/>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7" y="0"/>
                  </a:moveTo>
                  <a:lnTo>
                    <a:pt x="72" y="13"/>
                  </a:lnTo>
                  <a:lnTo>
                    <a:pt x="0" y="50"/>
                  </a:lnTo>
                  <a:lnTo>
                    <a:pt x="146" y="52"/>
                  </a:lnTo>
                  <a:lnTo>
                    <a:pt x="150" y="52"/>
                  </a:lnTo>
                  <a:lnTo>
                    <a:pt x="223" y="78"/>
                  </a:lnTo>
                  <a:lnTo>
                    <a:pt x="261" y="124"/>
                  </a:lnTo>
                  <a:lnTo>
                    <a:pt x="297" y="204"/>
                  </a:lnTo>
                  <a:lnTo>
                    <a:pt x="310" y="259"/>
                  </a:lnTo>
                  <a:lnTo>
                    <a:pt x="323" y="333"/>
                  </a:lnTo>
                  <a:lnTo>
                    <a:pt x="331" y="416"/>
                  </a:lnTo>
                  <a:lnTo>
                    <a:pt x="334" y="506"/>
                  </a:lnTo>
                  <a:lnTo>
                    <a:pt x="333" y="581"/>
                  </a:lnTo>
                  <a:lnTo>
                    <a:pt x="328" y="671"/>
                  </a:lnTo>
                  <a:lnTo>
                    <a:pt x="320" y="751"/>
                  </a:lnTo>
                  <a:lnTo>
                    <a:pt x="309" y="823"/>
                  </a:lnTo>
                  <a:lnTo>
                    <a:pt x="296" y="883"/>
                  </a:lnTo>
                  <a:lnTo>
                    <a:pt x="270" y="954"/>
                  </a:lnTo>
                  <a:lnTo>
                    <a:pt x="227" y="1009"/>
                  </a:lnTo>
                  <a:lnTo>
                    <a:pt x="209" y="1022"/>
                  </a:lnTo>
                  <a:lnTo>
                    <a:pt x="137" y="1047"/>
                  </a:lnTo>
                  <a:lnTo>
                    <a:pt x="3" y="1056"/>
                  </a:lnTo>
                  <a:lnTo>
                    <a:pt x="66" y="1086"/>
                  </a:lnTo>
                  <a:lnTo>
                    <a:pt x="135" y="1096"/>
                  </a:lnTo>
                  <a:lnTo>
                    <a:pt x="148" y="1096"/>
                  </a:lnTo>
                  <a:lnTo>
                    <a:pt x="221" y="1079"/>
                  </a:lnTo>
                  <a:lnTo>
                    <a:pt x="296" y="1038"/>
                  </a:lnTo>
                  <a:lnTo>
                    <a:pt x="346" y="993"/>
                  </a:lnTo>
                  <a:lnTo>
                    <a:pt x="393" y="931"/>
                  </a:lnTo>
                  <a:lnTo>
                    <a:pt x="433" y="853"/>
                  </a:lnTo>
                  <a:lnTo>
                    <a:pt x="457" y="784"/>
                  </a:lnTo>
                  <a:lnTo>
                    <a:pt x="474" y="711"/>
                  </a:lnTo>
                  <a:lnTo>
                    <a:pt x="484" y="629"/>
                  </a:lnTo>
                  <a:lnTo>
                    <a:pt x="488" y="541"/>
                  </a:lnTo>
                  <a:lnTo>
                    <a:pt x="487" y="485"/>
                  </a:lnTo>
                  <a:lnTo>
                    <a:pt x="478" y="399"/>
                  </a:lnTo>
                  <a:lnTo>
                    <a:pt x="462" y="320"/>
                  </a:lnTo>
                  <a:lnTo>
                    <a:pt x="437" y="248"/>
                  </a:lnTo>
                  <a:lnTo>
                    <a:pt x="406" y="183"/>
                  </a:lnTo>
                  <a:lnTo>
                    <a:pt x="367" y="125"/>
                  </a:lnTo>
                  <a:lnTo>
                    <a:pt x="345" y="100"/>
                  </a:lnTo>
                  <a:lnTo>
                    <a:pt x="283" y="45"/>
                  </a:lnTo>
                  <a:lnTo>
                    <a:pt x="217"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1" name="Freeform 886"/>
            <p:cNvSpPr>
              <a:spLocks/>
            </p:cNvSpPr>
            <p:nvPr/>
          </p:nvSpPr>
          <p:spPr bwMode="auto">
            <a:xfrm>
              <a:off x="1088" y="407"/>
              <a:ext cx="90" cy="91"/>
            </a:xfrm>
            <a:custGeom>
              <a:avLst/>
              <a:gdLst>
                <a:gd name="T0" fmla="*/ 0 w 1079"/>
                <a:gd name="T1" fmla="*/ 0 h 1001"/>
                <a:gd name="T2" fmla="*/ 0 w 1079"/>
                <a:gd name="T3" fmla="*/ 0 h 1001"/>
                <a:gd name="T4" fmla="*/ 0 w 1079"/>
                <a:gd name="T5" fmla="*/ 0 h 1001"/>
                <a:gd name="T6" fmla="*/ 0 w 1079"/>
                <a:gd name="T7" fmla="*/ 0 h 1001"/>
                <a:gd name="T8" fmla="*/ 0 w 1079"/>
                <a:gd name="T9" fmla="*/ 0 h 1001"/>
                <a:gd name="T10" fmla="*/ 0 w 1079"/>
                <a:gd name="T11" fmla="*/ 0 h 1001"/>
                <a:gd name="T12" fmla="*/ 0 w 1079"/>
                <a:gd name="T13" fmla="*/ 0 h 1001"/>
                <a:gd name="T14" fmla="*/ 0 w 1079"/>
                <a:gd name="T15" fmla="*/ 0 h 1001"/>
                <a:gd name="T16" fmla="*/ 0 w 1079"/>
                <a:gd name="T17" fmla="*/ 0 h 1001"/>
                <a:gd name="T18" fmla="*/ 0 w 1079"/>
                <a:gd name="T19" fmla="*/ 0 h 1001"/>
                <a:gd name="T20" fmla="*/ 0 w 1079"/>
                <a:gd name="T21" fmla="*/ 0 h 1001"/>
                <a:gd name="T22" fmla="*/ 0 w 1079"/>
                <a:gd name="T23" fmla="*/ 0 h 1001"/>
                <a:gd name="T24" fmla="*/ 0 w 1079"/>
                <a:gd name="T25" fmla="*/ 0 h 1001"/>
                <a:gd name="T26" fmla="*/ 0 w 1079"/>
                <a:gd name="T27" fmla="*/ 0 h 1001"/>
                <a:gd name="T28" fmla="*/ 0 w 1079"/>
                <a:gd name="T29" fmla="*/ 0 h 1001"/>
                <a:gd name="T30" fmla="*/ 0 w 1079"/>
                <a:gd name="T31" fmla="*/ 0 h 1001"/>
                <a:gd name="T32" fmla="*/ 0 w 1079"/>
                <a:gd name="T33" fmla="*/ 0 h 1001"/>
                <a:gd name="T34" fmla="*/ 0 w 1079"/>
                <a:gd name="T35" fmla="*/ 0 h 1001"/>
                <a:gd name="T36" fmla="*/ 0 w 1079"/>
                <a:gd name="T37" fmla="*/ 0 h 1001"/>
                <a:gd name="T38" fmla="*/ 0 w 1079"/>
                <a:gd name="T39" fmla="*/ 0 h 1001"/>
                <a:gd name="T40" fmla="*/ 0 w 1079"/>
                <a:gd name="T41" fmla="*/ 0 h 1001"/>
                <a:gd name="T42" fmla="*/ 0 w 1079"/>
                <a:gd name="T43" fmla="*/ 0 h 1001"/>
                <a:gd name="T44" fmla="*/ 0 w 1079"/>
                <a:gd name="T45" fmla="*/ 0 h 1001"/>
                <a:gd name="T46" fmla="*/ 0 w 1079"/>
                <a:gd name="T47" fmla="*/ 0 h 1001"/>
                <a:gd name="T48" fmla="*/ 0 w 1079"/>
                <a:gd name="T49" fmla="*/ 0 h 1001"/>
                <a:gd name="T50" fmla="*/ 0 w 1079"/>
                <a:gd name="T51" fmla="*/ 0 h 1001"/>
                <a:gd name="T52" fmla="*/ 0 w 1079"/>
                <a:gd name="T53" fmla="*/ 0 h 1001"/>
                <a:gd name="T54" fmla="*/ 0 w 1079"/>
                <a:gd name="T55" fmla="*/ 0 h 1001"/>
                <a:gd name="T56" fmla="*/ 0 w 1079"/>
                <a:gd name="T57" fmla="*/ 0 h 1001"/>
                <a:gd name="T58" fmla="*/ 0 w 1079"/>
                <a:gd name="T59" fmla="*/ 0 h 1001"/>
                <a:gd name="T60" fmla="*/ 0 w 1079"/>
                <a:gd name="T61" fmla="*/ 0 h 1001"/>
                <a:gd name="T62" fmla="*/ 0 w 1079"/>
                <a:gd name="T63" fmla="*/ 0 h 1001"/>
                <a:gd name="T64" fmla="*/ 0 w 1079"/>
                <a:gd name="T65" fmla="*/ 0 h 1001"/>
                <a:gd name="T66" fmla="*/ 0 w 1079"/>
                <a:gd name="T67" fmla="*/ 0 h 1001"/>
                <a:gd name="T68" fmla="*/ 0 w 1079"/>
                <a:gd name="T69" fmla="*/ 0 h 1001"/>
                <a:gd name="T70" fmla="*/ 0 w 1079"/>
                <a:gd name="T71" fmla="*/ 0 h 1001"/>
                <a:gd name="T72" fmla="*/ 0 w 1079"/>
                <a:gd name="T73" fmla="*/ 0 h 1001"/>
                <a:gd name="T74" fmla="*/ 0 w 1079"/>
                <a:gd name="T75" fmla="*/ 0 h 1001"/>
                <a:gd name="T76" fmla="*/ 0 w 1079"/>
                <a:gd name="T77" fmla="*/ 0 h 1001"/>
                <a:gd name="T78" fmla="*/ 0 w 1079"/>
                <a:gd name="T79" fmla="*/ 0 h 1001"/>
                <a:gd name="T80" fmla="*/ 0 w 1079"/>
                <a:gd name="T81" fmla="*/ 0 h 1001"/>
                <a:gd name="T82" fmla="*/ 0 w 1079"/>
                <a:gd name="T83" fmla="*/ 0 h 1001"/>
                <a:gd name="T84" fmla="*/ 0 w 1079"/>
                <a:gd name="T85" fmla="*/ 0 h 1001"/>
                <a:gd name="T86" fmla="*/ 0 w 1079"/>
                <a:gd name="T87" fmla="*/ 0 h 1001"/>
                <a:gd name="T88" fmla="*/ 0 w 1079"/>
                <a:gd name="T89" fmla="*/ 0 h 1001"/>
                <a:gd name="T90" fmla="*/ 0 w 1079"/>
                <a:gd name="T91" fmla="*/ 0 h 1001"/>
                <a:gd name="T92" fmla="*/ 0 w 1079"/>
                <a:gd name="T93" fmla="*/ 0 h 1001"/>
                <a:gd name="T94" fmla="*/ 0 w 1079"/>
                <a:gd name="T95" fmla="*/ 0 h 10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79" h="1001">
                  <a:moveTo>
                    <a:pt x="803" y="0"/>
                  </a:moveTo>
                  <a:lnTo>
                    <a:pt x="470" y="5"/>
                  </a:lnTo>
                  <a:lnTo>
                    <a:pt x="502" y="6"/>
                  </a:lnTo>
                  <a:lnTo>
                    <a:pt x="581" y="18"/>
                  </a:lnTo>
                  <a:lnTo>
                    <a:pt x="655" y="43"/>
                  </a:lnTo>
                  <a:lnTo>
                    <a:pt x="721" y="81"/>
                  </a:lnTo>
                  <a:lnTo>
                    <a:pt x="779" y="132"/>
                  </a:lnTo>
                  <a:lnTo>
                    <a:pt x="815" y="176"/>
                  </a:lnTo>
                  <a:lnTo>
                    <a:pt x="852" y="239"/>
                  </a:lnTo>
                  <a:lnTo>
                    <a:pt x="878" y="311"/>
                  </a:lnTo>
                  <a:lnTo>
                    <a:pt x="894" y="389"/>
                  </a:lnTo>
                  <a:lnTo>
                    <a:pt x="898" y="476"/>
                  </a:lnTo>
                  <a:lnTo>
                    <a:pt x="895" y="545"/>
                  </a:lnTo>
                  <a:lnTo>
                    <a:pt x="881" y="626"/>
                  </a:lnTo>
                  <a:lnTo>
                    <a:pt x="857" y="698"/>
                  </a:lnTo>
                  <a:lnTo>
                    <a:pt x="823" y="763"/>
                  </a:lnTo>
                  <a:lnTo>
                    <a:pt x="778" y="820"/>
                  </a:lnTo>
                  <a:lnTo>
                    <a:pt x="760" y="838"/>
                  </a:lnTo>
                  <a:lnTo>
                    <a:pt x="698" y="885"/>
                  </a:lnTo>
                  <a:lnTo>
                    <a:pt x="630" y="920"/>
                  </a:lnTo>
                  <a:lnTo>
                    <a:pt x="555" y="940"/>
                  </a:lnTo>
                  <a:lnTo>
                    <a:pt x="473" y="947"/>
                  </a:lnTo>
                  <a:lnTo>
                    <a:pt x="116" y="950"/>
                  </a:lnTo>
                  <a:lnTo>
                    <a:pt x="41" y="971"/>
                  </a:lnTo>
                  <a:lnTo>
                    <a:pt x="0" y="970"/>
                  </a:lnTo>
                  <a:lnTo>
                    <a:pt x="0" y="999"/>
                  </a:lnTo>
                  <a:lnTo>
                    <a:pt x="477" y="1001"/>
                  </a:lnTo>
                  <a:lnTo>
                    <a:pt x="519" y="1000"/>
                  </a:lnTo>
                  <a:lnTo>
                    <a:pt x="610" y="993"/>
                  </a:lnTo>
                  <a:lnTo>
                    <a:pt x="691" y="978"/>
                  </a:lnTo>
                  <a:lnTo>
                    <a:pt x="765" y="955"/>
                  </a:lnTo>
                  <a:lnTo>
                    <a:pt x="832" y="924"/>
                  </a:lnTo>
                  <a:lnTo>
                    <a:pt x="891" y="884"/>
                  </a:lnTo>
                  <a:lnTo>
                    <a:pt x="942" y="837"/>
                  </a:lnTo>
                  <a:lnTo>
                    <a:pt x="949" y="831"/>
                  </a:lnTo>
                  <a:lnTo>
                    <a:pt x="995" y="769"/>
                  </a:lnTo>
                  <a:lnTo>
                    <a:pt x="1032" y="702"/>
                  </a:lnTo>
                  <a:lnTo>
                    <a:pt x="1058" y="631"/>
                  </a:lnTo>
                  <a:lnTo>
                    <a:pt x="1074" y="553"/>
                  </a:lnTo>
                  <a:lnTo>
                    <a:pt x="1079" y="469"/>
                  </a:lnTo>
                  <a:lnTo>
                    <a:pt x="1076" y="401"/>
                  </a:lnTo>
                  <a:lnTo>
                    <a:pt x="1062" y="322"/>
                  </a:lnTo>
                  <a:lnTo>
                    <a:pt x="1038" y="249"/>
                  </a:lnTo>
                  <a:lnTo>
                    <a:pt x="1003" y="180"/>
                  </a:lnTo>
                  <a:lnTo>
                    <a:pt x="983" y="148"/>
                  </a:lnTo>
                  <a:lnTo>
                    <a:pt x="931" y="87"/>
                  </a:lnTo>
                  <a:lnTo>
                    <a:pt x="871" y="37"/>
                  </a:lnTo>
                  <a:lnTo>
                    <a:pt x="8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2" name="Freeform 887"/>
            <p:cNvSpPr>
              <a:spLocks/>
            </p:cNvSpPr>
            <p:nvPr/>
          </p:nvSpPr>
          <p:spPr bwMode="auto">
            <a:xfrm>
              <a:off x="1088" y="402"/>
              <a:ext cx="67" cy="91"/>
            </a:xfrm>
            <a:custGeom>
              <a:avLst/>
              <a:gdLst>
                <a:gd name="T0" fmla="*/ 0 w 800"/>
                <a:gd name="T1" fmla="*/ 0 h 1006"/>
                <a:gd name="T2" fmla="*/ 0 w 800"/>
                <a:gd name="T3" fmla="*/ 0 h 1006"/>
                <a:gd name="T4" fmla="*/ 0 w 800"/>
                <a:gd name="T5" fmla="*/ 0 h 1006"/>
                <a:gd name="T6" fmla="*/ 0 w 800"/>
                <a:gd name="T7" fmla="*/ 0 h 1006"/>
                <a:gd name="T8" fmla="*/ 0 w 800"/>
                <a:gd name="T9" fmla="*/ 0 h 1006"/>
                <a:gd name="T10" fmla="*/ 0 w 800"/>
                <a:gd name="T11" fmla="*/ 0 h 1006"/>
                <a:gd name="T12" fmla="*/ 0 w 800"/>
                <a:gd name="T13" fmla="*/ 0 h 1006"/>
                <a:gd name="T14" fmla="*/ 0 w 800"/>
                <a:gd name="T15" fmla="*/ 0 h 1006"/>
                <a:gd name="T16" fmla="*/ 0 w 800"/>
                <a:gd name="T17" fmla="*/ 0 h 1006"/>
                <a:gd name="T18" fmla="*/ 0 w 800"/>
                <a:gd name="T19" fmla="*/ 0 h 1006"/>
                <a:gd name="T20" fmla="*/ 0 w 800"/>
                <a:gd name="T21" fmla="*/ 0 h 1006"/>
                <a:gd name="T22" fmla="*/ 0 w 800"/>
                <a:gd name="T23" fmla="*/ 0 h 1006"/>
                <a:gd name="T24" fmla="*/ 0 w 800"/>
                <a:gd name="T25" fmla="*/ 0 h 1006"/>
                <a:gd name="T26" fmla="*/ 0 w 800"/>
                <a:gd name="T27" fmla="*/ 0 h 1006"/>
                <a:gd name="T28" fmla="*/ 0 w 800"/>
                <a:gd name="T29" fmla="*/ 0 h 1006"/>
                <a:gd name="T30" fmla="*/ 0 w 800"/>
                <a:gd name="T31" fmla="*/ 0 h 1006"/>
                <a:gd name="T32" fmla="*/ 0 w 800"/>
                <a:gd name="T33" fmla="*/ 0 h 1006"/>
                <a:gd name="T34" fmla="*/ 0 w 800"/>
                <a:gd name="T35" fmla="*/ 0 h 1006"/>
                <a:gd name="T36" fmla="*/ 0 w 800"/>
                <a:gd name="T37" fmla="*/ 0 h 1006"/>
                <a:gd name="T38" fmla="*/ 0 w 800"/>
                <a:gd name="T39" fmla="*/ 0 h 1006"/>
                <a:gd name="T40" fmla="*/ 0 w 800"/>
                <a:gd name="T41" fmla="*/ 0 h 1006"/>
                <a:gd name="T42" fmla="*/ 0 w 800"/>
                <a:gd name="T43" fmla="*/ 0 h 1006"/>
                <a:gd name="T44" fmla="*/ 0 w 800"/>
                <a:gd name="T45" fmla="*/ 0 h 1006"/>
                <a:gd name="T46" fmla="*/ 0 w 800"/>
                <a:gd name="T47" fmla="*/ 0 h 1006"/>
                <a:gd name="T48" fmla="*/ 0 w 800"/>
                <a:gd name="T49" fmla="*/ 0 h 1006"/>
                <a:gd name="T50" fmla="*/ 0 w 800"/>
                <a:gd name="T51" fmla="*/ 0 h 10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0" h="1006">
                  <a:moveTo>
                    <a:pt x="436" y="2"/>
                  </a:moveTo>
                  <a:lnTo>
                    <a:pt x="0" y="0"/>
                  </a:lnTo>
                  <a:lnTo>
                    <a:pt x="0" y="29"/>
                  </a:lnTo>
                  <a:lnTo>
                    <a:pt x="40" y="29"/>
                  </a:lnTo>
                  <a:lnTo>
                    <a:pt x="65" y="31"/>
                  </a:lnTo>
                  <a:lnTo>
                    <a:pt x="131" y="64"/>
                  </a:lnTo>
                  <a:lnTo>
                    <a:pt x="145" y="94"/>
                  </a:lnTo>
                  <a:lnTo>
                    <a:pt x="153" y="188"/>
                  </a:lnTo>
                  <a:lnTo>
                    <a:pt x="151" y="869"/>
                  </a:lnTo>
                  <a:lnTo>
                    <a:pt x="149" y="921"/>
                  </a:lnTo>
                  <a:lnTo>
                    <a:pt x="133" y="984"/>
                  </a:lnTo>
                  <a:lnTo>
                    <a:pt x="113" y="1006"/>
                  </a:lnTo>
                  <a:lnTo>
                    <a:pt x="470" y="1003"/>
                  </a:lnTo>
                  <a:lnTo>
                    <a:pt x="464" y="1003"/>
                  </a:lnTo>
                  <a:lnTo>
                    <a:pt x="390" y="996"/>
                  </a:lnTo>
                  <a:lnTo>
                    <a:pt x="302" y="980"/>
                  </a:lnTo>
                  <a:lnTo>
                    <a:pt x="305" y="83"/>
                  </a:lnTo>
                  <a:lnTo>
                    <a:pt x="306" y="83"/>
                  </a:lnTo>
                  <a:lnTo>
                    <a:pt x="391" y="66"/>
                  </a:lnTo>
                  <a:lnTo>
                    <a:pt x="467" y="61"/>
                  </a:lnTo>
                  <a:lnTo>
                    <a:pt x="800" y="56"/>
                  </a:lnTo>
                  <a:lnTo>
                    <a:pt x="765" y="44"/>
                  </a:lnTo>
                  <a:lnTo>
                    <a:pt x="699" y="25"/>
                  </a:lnTo>
                  <a:lnTo>
                    <a:pt x="621" y="13"/>
                  </a:lnTo>
                  <a:lnTo>
                    <a:pt x="534" y="4"/>
                  </a:lnTo>
                  <a:lnTo>
                    <a:pt x="43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3" name="Freeform 888"/>
            <p:cNvSpPr>
              <a:spLocks/>
            </p:cNvSpPr>
            <p:nvPr/>
          </p:nvSpPr>
          <p:spPr bwMode="auto">
            <a:xfrm>
              <a:off x="1244" y="490"/>
              <a:ext cx="6" cy="2"/>
            </a:xfrm>
            <a:custGeom>
              <a:avLst/>
              <a:gdLst>
                <a:gd name="T0" fmla="*/ 0 w 67"/>
                <a:gd name="T1" fmla="*/ 0 h 28"/>
                <a:gd name="T2" fmla="*/ 0 w 67"/>
                <a:gd name="T3" fmla="*/ 0 h 28"/>
                <a:gd name="T4" fmla="*/ 0 w 67"/>
                <a:gd name="T5" fmla="*/ 0 h 28"/>
                <a:gd name="T6" fmla="*/ 0 w 67"/>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28">
                  <a:moveTo>
                    <a:pt x="56" y="0"/>
                  </a:moveTo>
                  <a:lnTo>
                    <a:pt x="0" y="14"/>
                  </a:lnTo>
                  <a:lnTo>
                    <a:pt x="67" y="28"/>
                  </a:lnTo>
                  <a:lnTo>
                    <a:pt x="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4" name="Freeform 889"/>
            <p:cNvSpPr>
              <a:spLocks/>
            </p:cNvSpPr>
            <p:nvPr/>
          </p:nvSpPr>
          <p:spPr bwMode="auto">
            <a:xfrm>
              <a:off x="1229" y="486"/>
              <a:ext cx="21" cy="14"/>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137" y="0"/>
                  </a:moveTo>
                  <a:lnTo>
                    <a:pt x="1" y="0"/>
                  </a:lnTo>
                  <a:lnTo>
                    <a:pt x="0" y="151"/>
                  </a:lnTo>
                  <a:lnTo>
                    <a:pt x="35" y="151"/>
                  </a:lnTo>
                  <a:lnTo>
                    <a:pt x="252" y="64"/>
                  </a:lnTo>
                  <a:lnTo>
                    <a:pt x="185" y="50"/>
                  </a:lnTo>
                  <a:lnTo>
                    <a:pt x="155" y="38"/>
                  </a:lnTo>
                  <a:lnTo>
                    <a:pt x="13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5" name="Freeform 890"/>
            <p:cNvSpPr>
              <a:spLocks/>
            </p:cNvSpPr>
            <p:nvPr/>
          </p:nvSpPr>
          <p:spPr bwMode="auto">
            <a:xfrm>
              <a:off x="1195" y="433"/>
              <a:ext cx="45" cy="67"/>
            </a:xfrm>
            <a:custGeom>
              <a:avLst/>
              <a:gdLst>
                <a:gd name="T0" fmla="*/ 0 w 537"/>
                <a:gd name="T1" fmla="*/ 0 h 734"/>
                <a:gd name="T2" fmla="*/ 0 w 537"/>
                <a:gd name="T3" fmla="*/ 0 h 734"/>
                <a:gd name="T4" fmla="*/ 0 w 537"/>
                <a:gd name="T5" fmla="*/ 0 h 734"/>
                <a:gd name="T6" fmla="*/ 0 w 537"/>
                <a:gd name="T7" fmla="*/ 0 h 734"/>
                <a:gd name="T8" fmla="*/ 0 w 537"/>
                <a:gd name="T9" fmla="*/ 0 h 734"/>
                <a:gd name="T10" fmla="*/ 0 w 537"/>
                <a:gd name="T11" fmla="*/ 0 h 734"/>
                <a:gd name="T12" fmla="*/ 0 w 537"/>
                <a:gd name="T13" fmla="*/ 0 h 734"/>
                <a:gd name="T14" fmla="*/ 0 w 537"/>
                <a:gd name="T15" fmla="*/ 0 h 734"/>
                <a:gd name="T16" fmla="*/ 0 w 537"/>
                <a:gd name="T17" fmla="*/ 0 h 734"/>
                <a:gd name="T18" fmla="*/ 0 w 537"/>
                <a:gd name="T19" fmla="*/ 0 h 734"/>
                <a:gd name="T20" fmla="*/ 0 w 537"/>
                <a:gd name="T21" fmla="*/ 0 h 734"/>
                <a:gd name="T22" fmla="*/ 0 w 537"/>
                <a:gd name="T23" fmla="*/ 0 h 734"/>
                <a:gd name="T24" fmla="*/ 0 w 537"/>
                <a:gd name="T25" fmla="*/ 0 h 734"/>
                <a:gd name="T26" fmla="*/ 0 w 537"/>
                <a:gd name="T27" fmla="*/ 0 h 734"/>
                <a:gd name="T28" fmla="*/ 0 w 537"/>
                <a:gd name="T29" fmla="*/ 0 h 734"/>
                <a:gd name="T30" fmla="*/ 0 w 537"/>
                <a:gd name="T31" fmla="*/ 0 h 734"/>
                <a:gd name="T32" fmla="*/ 0 w 537"/>
                <a:gd name="T33" fmla="*/ 0 h 734"/>
                <a:gd name="T34" fmla="*/ 0 w 537"/>
                <a:gd name="T35" fmla="*/ 0 h 734"/>
                <a:gd name="T36" fmla="*/ 0 w 537"/>
                <a:gd name="T37" fmla="*/ 0 h 734"/>
                <a:gd name="T38" fmla="*/ 0 w 537"/>
                <a:gd name="T39" fmla="*/ 0 h 734"/>
                <a:gd name="T40" fmla="*/ 0 w 537"/>
                <a:gd name="T41" fmla="*/ 0 h 734"/>
                <a:gd name="T42" fmla="*/ 0 w 537"/>
                <a:gd name="T43" fmla="*/ 0 h 734"/>
                <a:gd name="T44" fmla="*/ 0 w 537"/>
                <a:gd name="T45" fmla="*/ 0 h 734"/>
                <a:gd name="T46" fmla="*/ 0 w 537"/>
                <a:gd name="T47" fmla="*/ 0 h 734"/>
                <a:gd name="T48" fmla="*/ 0 w 537"/>
                <a:gd name="T49" fmla="*/ 0 h 7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7" h="734">
                  <a:moveTo>
                    <a:pt x="532" y="1"/>
                  </a:moveTo>
                  <a:lnTo>
                    <a:pt x="286" y="0"/>
                  </a:lnTo>
                  <a:lnTo>
                    <a:pt x="286" y="29"/>
                  </a:lnTo>
                  <a:lnTo>
                    <a:pt x="312" y="30"/>
                  </a:lnTo>
                  <a:lnTo>
                    <a:pt x="380" y="52"/>
                  </a:lnTo>
                  <a:lnTo>
                    <a:pt x="384" y="57"/>
                  </a:lnTo>
                  <a:lnTo>
                    <a:pt x="402" y="135"/>
                  </a:lnTo>
                  <a:lnTo>
                    <a:pt x="401" y="539"/>
                  </a:lnTo>
                  <a:lnTo>
                    <a:pt x="358" y="578"/>
                  </a:lnTo>
                  <a:lnTo>
                    <a:pt x="299" y="618"/>
                  </a:lnTo>
                  <a:lnTo>
                    <a:pt x="298" y="618"/>
                  </a:lnTo>
                  <a:lnTo>
                    <a:pt x="221" y="639"/>
                  </a:lnTo>
                  <a:lnTo>
                    <a:pt x="0" y="639"/>
                  </a:lnTo>
                  <a:lnTo>
                    <a:pt x="50" y="699"/>
                  </a:lnTo>
                  <a:lnTo>
                    <a:pt x="77" y="717"/>
                  </a:lnTo>
                  <a:lnTo>
                    <a:pt x="155" y="734"/>
                  </a:lnTo>
                  <a:lnTo>
                    <a:pt x="181" y="733"/>
                  </a:lnTo>
                  <a:lnTo>
                    <a:pt x="258" y="709"/>
                  </a:lnTo>
                  <a:lnTo>
                    <a:pt x="274" y="699"/>
                  </a:lnTo>
                  <a:lnTo>
                    <a:pt x="329" y="655"/>
                  </a:lnTo>
                  <a:lnTo>
                    <a:pt x="401" y="584"/>
                  </a:lnTo>
                  <a:lnTo>
                    <a:pt x="537" y="584"/>
                  </a:lnTo>
                  <a:lnTo>
                    <a:pt x="532" y="536"/>
                  </a:lnTo>
                  <a:lnTo>
                    <a:pt x="531" y="433"/>
                  </a:lnTo>
                  <a:lnTo>
                    <a:pt x="53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6" name="Freeform 891"/>
            <p:cNvSpPr>
              <a:spLocks/>
            </p:cNvSpPr>
            <p:nvPr/>
          </p:nvSpPr>
          <p:spPr bwMode="auto">
            <a:xfrm>
              <a:off x="1183" y="433"/>
              <a:ext cx="31" cy="58"/>
            </a:xfrm>
            <a:custGeom>
              <a:avLst/>
              <a:gdLst>
                <a:gd name="T0" fmla="*/ 0 w 371"/>
                <a:gd name="T1" fmla="*/ 0 h 640"/>
                <a:gd name="T2" fmla="*/ 0 w 371"/>
                <a:gd name="T3" fmla="*/ 0 h 640"/>
                <a:gd name="T4" fmla="*/ 0 w 371"/>
                <a:gd name="T5" fmla="*/ 0 h 640"/>
                <a:gd name="T6" fmla="*/ 0 w 371"/>
                <a:gd name="T7" fmla="*/ 0 h 640"/>
                <a:gd name="T8" fmla="*/ 0 w 371"/>
                <a:gd name="T9" fmla="*/ 0 h 640"/>
                <a:gd name="T10" fmla="*/ 0 w 371"/>
                <a:gd name="T11" fmla="*/ 0 h 640"/>
                <a:gd name="T12" fmla="*/ 0 w 371"/>
                <a:gd name="T13" fmla="*/ 0 h 640"/>
                <a:gd name="T14" fmla="*/ 0 w 371"/>
                <a:gd name="T15" fmla="*/ 0 h 640"/>
                <a:gd name="T16" fmla="*/ 0 w 371"/>
                <a:gd name="T17" fmla="*/ 0 h 640"/>
                <a:gd name="T18" fmla="*/ 0 w 371"/>
                <a:gd name="T19" fmla="*/ 0 h 640"/>
                <a:gd name="T20" fmla="*/ 0 w 371"/>
                <a:gd name="T21" fmla="*/ 0 h 640"/>
                <a:gd name="T22" fmla="*/ 0 w 371"/>
                <a:gd name="T23" fmla="*/ 0 h 640"/>
                <a:gd name="T24" fmla="*/ 0 w 371"/>
                <a:gd name="T25" fmla="*/ 0 h 640"/>
                <a:gd name="T26" fmla="*/ 0 w 371"/>
                <a:gd name="T27" fmla="*/ 0 h 640"/>
                <a:gd name="T28" fmla="*/ 0 w 371"/>
                <a:gd name="T29" fmla="*/ 0 h 640"/>
                <a:gd name="T30" fmla="*/ 0 w 371"/>
                <a:gd name="T31" fmla="*/ 0 h 6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1" h="640">
                  <a:moveTo>
                    <a:pt x="253" y="1"/>
                  </a:moveTo>
                  <a:lnTo>
                    <a:pt x="0" y="0"/>
                  </a:lnTo>
                  <a:lnTo>
                    <a:pt x="0" y="29"/>
                  </a:lnTo>
                  <a:lnTo>
                    <a:pt x="78" y="38"/>
                  </a:lnTo>
                  <a:lnTo>
                    <a:pt x="111" y="69"/>
                  </a:lnTo>
                  <a:lnTo>
                    <a:pt x="121" y="139"/>
                  </a:lnTo>
                  <a:lnTo>
                    <a:pt x="121" y="457"/>
                  </a:lnTo>
                  <a:lnTo>
                    <a:pt x="125" y="544"/>
                  </a:lnTo>
                  <a:lnTo>
                    <a:pt x="138" y="611"/>
                  </a:lnTo>
                  <a:lnTo>
                    <a:pt x="150" y="640"/>
                  </a:lnTo>
                  <a:lnTo>
                    <a:pt x="371" y="640"/>
                  </a:lnTo>
                  <a:lnTo>
                    <a:pt x="358" y="639"/>
                  </a:lnTo>
                  <a:lnTo>
                    <a:pt x="287" y="609"/>
                  </a:lnTo>
                  <a:lnTo>
                    <a:pt x="263" y="567"/>
                  </a:lnTo>
                  <a:lnTo>
                    <a:pt x="252" y="477"/>
                  </a:lnTo>
                  <a:lnTo>
                    <a:pt x="253"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7" name="Freeform 892"/>
            <p:cNvSpPr>
              <a:spLocks/>
            </p:cNvSpPr>
            <p:nvPr/>
          </p:nvSpPr>
          <p:spPr bwMode="auto">
            <a:xfrm>
              <a:off x="1251" y="439"/>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2" y="28"/>
                  </a:lnTo>
                  <a:lnTo>
                    <a:pt x="64"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8" name="Freeform 893"/>
            <p:cNvSpPr>
              <a:spLocks/>
            </p:cNvSpPr>
            <p:nvPr/>
          </p:nvSpPr>
          <p:spPr bwMode="auto">
            <a:xfrm>
              <a:off x="1324" y="439"/>
              <a:ext cx="30" cy="59"/>
            </a:xfrm>
            <a:custGeom>
              <a:avLst/>
              <a:gdLst>
                <a:gd name="T0" fmla="*/ 0 w 358"/>
                <a:gd name="T1" fmla="*/ 0 h 651"/>
                <a:gd name="T2" fmla="*/ 0 w 358"/>
                <a:gd name="T3" fmla="*/ 0 h 651"/>
                <a:gd name="T4" fmla="*/ 0 w 358"/>
                <a:gd name="T5" fmla="*/ 0 h 651"/>
                <a:gd name="T6" fmla="*/ 0 w 358"/>
                <a:gd name="T7" fmla="*/ 0 h 651"/>
                <a:gd name="T8" fmla="*/ 0 w 358"/>
                <a:gd name="T9" fmla="*/ 0 h 651"/>
                <a:gd name="T10" fmla="*/ 0 w 358"/>
                <a:gd name="T11" fmla="*/ 0 h 651"/>
                <a:gd name="T12" fmla="*/ 0 w 358"/>
                <a:gd name="T13" fmla="*/ 0 h 651"/>
                <a:gd name="T14" fmla="*/ 0 w 358"/>
                <a:gd name="T15" fmla="*/ 0 h 651"/>
                <a:gd name="T16" fmla="*/ 0 w 358"/>
                <a:gd name="T17" fmla="*/ 0 h 651"/>
                <a:gd name="T18" fmla="*/ 0 w 358"/>
                <a:gd name="T19" fmla="*/ 0 h 651"/>
                <a:gd name="T20" fmla="*/ 0 w 358"/>
                <a:gd name="T21" fmla="*/ 0 h 651"/>
                <a:gd name="T22" fmla="*/ 0 w 358"/>
                <a:gd name="T23" fmla="*/ 0 h 651"/>
                <a:gd name="T24" fmla="*/ 0 w 358"/>
                <a:gd name="T25" fmla="*/ 0 h 651"/>
                <a:gd name="T26" fmla="*/ 0 w 358"/>
                <a:gd name="T27" fmla="*/ 0 h 651"/>
                <a:gd name="T28" fmla="*/ 0 w 358"/>
                <a:gd name="T29" fmla="*/ 0 h 651"/>
                <a:gd name="T30" fmla="*/ 0 w 358"/>
                <a:gd name="T31" fmla="*/ 0 h 651"/>
                <a:gd name="T32" fmla="*/ 0 w 358"/>
                <a:gd name="T33" fmla="*/ 0 h 651"/>
                <a:gd name="T34" fmla="*/ 0 w 358"/>
                <a:gd name="T35" fmla="*/ 0 h 651"/>
                <a:gd name="T36" fmla="*/ 0 w 358"/>
                <a:gd name="T37" fmla="*/ 0 h 651"/>
                <a:gd name="T38" fmla="*/ 0 w 358"/>
                <a:gd name="T39" fmla="*/ 0 h 651"/>
                <a:gd name="T40" fmla="*/ 0 w 358"/>
                <a:gd name="T41" fmla="*/ 0 h 651"/>
                <a:gd name="T42" fmla="*/ 0 w 358"/>
                <a:gd name="T43" fmla="*/ 0 h 6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1">
                  <a:moveTo>
                    <a:pt x="214" y="0"/>
                  </a:moveTo>
                  <a:lnTo>
                    <a:pt x="0" y="10"/>
                  </a:lnTo>
                  <a:lnTo>
                    <a:pt x="41" y="15"/>
                  </a:lnTo>
                  <a:lnTo>
                    <a:pt x="98" y="59"/>
                  </a:lnTo>
                  <a:lnTo>
                    <a:pt x="111" y="94"/>
                  </a:lnTo>
                  <a:lnTo>
                    <a:pt x="119" y="183"/>
                  </a:lnTo>
                  <a:lnTo>
                    <a:pt x="118" y="489"/>
                  </a:lnTo>
                  <a:lnTo>
                    <a:pt x="115" y="565"/>
                  </a:lnTo>
                  <a:lnTo>
                    <a:pt x="89" y="604"/>
                  </a:lnTo>
                  <a:lnTo>
                    <a:pt x="17" y="622"/>
                  </a:lnTo>
                  <a:lnTo>
                    <a:pt x="2" y="622"/>
                  </a:lnTo>
                  <a:lnTo>
                    <a:pt x="1" y="650"/>
                  </a:lnTo>
                  <a:lnTo>
                    <a:pt x="358" y="651"/>
                  </a:lnTo>
                  <a:lnTo>
                    <a:pt x="358" y="623"/>
                  </a:lnTo>
                  <a:lnTo>
                    <a:pt x="288" y="610"/>
                  </a:lnTo>
                  <a:lnTo>
                    <a:pt x="259" y="581"/>
                  </a:lnTo>
                  <a:lnTo>
                    <a:pt x="257" y="573"/>
                  </a:lnTo>
                  <a:lnTo>
                    <a:pt x="250" y="489"/>
                  </a:lnTo>
                  <a:lnTo>
                    <a:pt x="251" y="183"/>
                  </a:lnTo>
                  <a:lnTo>
                    <a:pt x="247" y="107"/>
                  </a:lnTo>
                  <a:lnTo>
                    <a:pt x="233" y="41"/>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09" name="Freeform 894"/>
            <p:cNvSpPr>
              <a:spLocks/>
            </p:cNvSpPr>
            <p:nvPr/>
          </p:nvSpPr>
          <p:spPr bwMode="auto">
            <a:xfrm>
              <a:off x="1272" y="439"/>
              <a:ext cx="16" cy="7"/>
            </a:xfrm>
            <a:custGeom>
              <a:avLst/>
              <a:gdLst>
                <a:gd name="T0" fmla="*/ 0 w 186"/>
                <a:gd name="T1" fmla="*/ 0 h 79"/>
                <a:gd name="T2" fmla="*/ 0 w 186"/>
                <a:gd name="T3" fmla="*/ 0 h 79"/>
                <a:gd name="T4" fmla="*/ 0 w 186"/>
                <a:gd name="T5" fmla="*/ 0 h 79"/>
                <a:gd name="T6" fmla="*/ 0 w 186"/>
                <a:gd name="T7" fmla="*/ 0 h 79"/>
                <a:gd name="T8" fmla="*/ 0 w 186"/>
                <a:gd name="T9" fmla="*/ 0 h 79"/>
                <a:gd name="T10" fmla="*/ 0 w 186"/>
                <a:gd name="T11" fmla="*/ 0 h 79"/>
                <a:gd name="T12" fmla="*/ 0 w 186"/>
                <a:gd name="T13" fmla="*/ 0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79">
                  <a:moveTo>
                    <a:pt x="74" y="0"/>
                  </a:moveTo>
                  <a:lnTo>
                    <a:pt x="0" y="71"/>
                  </a:lnTo>
                  <a:lnTo>
                    <a:pt x="31" y="79"/>
                  </a:lnTo>
                  <a:lnTo>
                    <a:pt x="101" y="33"/>
                  </a:lnTo>
                  <a:lnTo>
                    <a:pt x="109" y="29"/>
                  </a:lnTo>
                  <a:lnTo>
                    <a:pt x="186" y="11"/>
                  </a:lnTo>
                  <a:lnTo>
                    <a:pt x="7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0" name="Freeform 895"/>
            <p:cNvSpPr>
              <a:spLocks/>
            </p:cNvSpPr>
            <p:nvPr/>
          </p:nvSpPr>
          <p:spPr bwMode="auto">
            <a:xfrm>
              <a:off x="1251" y="431"/>
              <a:ext cx="31" cy="67"/>
            </a:xfrm>
            <a:custGeom>
              <a:avLst/>
              <a:gdLst>
                <a:gd name="T0" fmla="*/ 0 w 367"/>
                <a:gd name="T1" fmla="*/ 0 h 735"/>
                <a:gd name="T2" fmla="*/ 0 w 367"/>
                <a:gd name="T3" fmla="*/ 0 h 735"/>
                <a:gd name="T4" fmla="*/ 0 w 367"/>
                <a:gd name="T5" fmla="*/ 0 h 735"/>
                <a:gd name="T6" fmla="*/ 0 w 367"/>
                <a:gd name="T7" fmla="*/ 0 h 735"/>
                <a:gd name="T8" fmla="*/ 0 w 367"/>
                <a:gd name="T9" fmla="*/ 0 h 735"/>
                <a:gd name="T10" fmla="*/ 0 w 367"/>
                <a:gd name="T11" fmla="*/ 0 h 735"/>
                <a:gd name="T12" fmla="*/ 0 w 367"/>
                <a:gd name="T13" fmla="*/ 0 h 735"/>
                <a:gd name="T14" fmla="*/ 0 w 367"/>
                <a:gd name="T15" fmla="*/ 0 h 735"/>
                <a:gd name="T16" fmla="*/ 0 w 367"/>
                <a:gd name="T17" fmla="*/ 0 h 735"/>
                <a:gd name="T18" fmla="*/ 0 w 367"/>
                <a:gd name="T19" fmla="*/ 0 h 735"/>
                <a:gd name="T20" fmla="*/ 0 w 367"/>
                <a:gd name="T21" fmla="*/ 0 h 735"/>
                <a:gd name="T22" fmla="*/ 0 w 367"/>
                <a:gd name="T23" fmla="*/ 0 h 735"/>
                <a:gd name="T24" fmla="*/ 0 w 367"/>
                <a:gd name="T25" fmla="*/ 0 h 735"/>
                <a:gd name="T26" fmla="*/ 0 w 367"/>
                <a:gd name="T27" fmla="*/ 0 h 735"/>
                <a:gd name="T28" fmla="*/ 0 w 367"/>
                <a:gd name="T29" fmla="*/ 0 h 735"/>
                <a:gd name="T30" fmla="*/ 0 w 367"/>
                <a:gd name="T31" fmla="*/ 0 h 735"/>
                <a:gd name="T32" fmla="*/ 0 w 367"/>
                <a:gd name="T33" fmla="*/ 0 h 735"/>
                <a:gd name="T34" fmla="*/ 0 w 367"/>
                <a:gd name="T35" fmla="*/ 0 h 735"/>
                <a:gd name="T36" fmla="*/ 0 w 367"/>
                <a:gd name="T37" fmla="*/ 0 h 735"/>
                <a:gd name="T38" fmla="*/ 0 w 367"/>
                <a:gd name="T39" fmla="*/ 0 h 735"/>
                <a:gd name="T40" fmla="*/ 0 w 367"/>
                <a:gd name="T41" fmla="*/ 0 h 735"/>
                <a:gd name="T42" fmla="*/ 0 w 367"/>
                <a:gd name="T43" fmla="*/ 0 h 735"/>
                <a:gd name="T44" fmla="*/ 0 w 367"/>
                <a:gd name="T45" fmla="*/ 0 h 735"/>
                <a:gd name="T46" fmla="*/ 0 w 367"/>
                <a:gd name="T47" fmla="*/ 0 h 7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5">
                  <a:moveTo>
                    <a:pt x="252" y="0"/>
                  </a:moveTo>
                  <a:lnTo>
                    <a:pt x="218" y="0"/>
                  </a:lnTo>
                  <a:lnTo>
                    <a:pt x="0" y="86"/>
                  </a:lnTo>
                  <a:lnTo>
                    <a:pt x="64" y="103"/>
                  </a:lnTo>
                  <a:lnTo>
                    <a:pt x="97" y="112"/>
                  </a:lnTo>
                  <a:lnTo>
                    <a:pt x="114" y="149"/>
                  </a:lnTo>
                  <a:lnTo>
                    <a:pt x="119" y="199"/>
                  </a:lnTo>
                  <a:lnTo>
                    <a:pt x="121" y="300"/>
                  </a:lnTo>
                  <a:lnTo>
                    <a:pt x="120" y="572"/>
                  </a:lnTo>
                  <a:lnTo>
                    <a:pt x="120" y="587"/>
                  </a:lnTo>
                  <a:lnTo>
                    <a:pt x="110" y="661"/>
                  </a:lnTo>
                  <a:lnTo>
                    <a:pt x="79" y="694"/>
                  </a:lnTo>
                  <a:lnTo>
                    <a:pt x="10" y="706"/>
                  </a:lnTo>
                  <a:lnTo>
                    <a:pt x="10" y="734"/>
                  </a:lnTo>
                  <a:lnTo>
                    <a:pt x="367" y="735"/>
                  </a:lnTo>
                  <a:lnTo>
                    <a:pt x="367" y="707"/>
                  </a:lnTo>
                  <a:lnTo>
                    <a:pt x="289" y="695"/>
                  </a:lnTo>
                  <a:lnTo>
                    <a:pt x="260" y="664"/>
                  </a:lnTo>
                  <a:lnTo>
                    <a:pt x="258" y="657"/>
                  </a:lnTo>
                  <a:lnTo>
                    <a:pt x="250" y="573"/>
                  </a:lnTo>
                  <a:lnTo>
                    <a:pt x="251" y="191"/>
                  </a:lnTo>
                  <a:lnTo>
                    <a:pt x="282" y="160"/>
                  </a:lnTo>
                  <a:lnTo>
                    <a:pt x="251" y="152"/>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1" name="Freeform 896"/>
            <p:cNvSpPr>
              <a:spLocks/>
            </p:cNvSpPr>
            <p:nvPr/>
          </p:nvSpPr>
          <p:spPr bwMode="auto">
            <a:xfrm>
              <a:off x="1308" y="432"/>
              <a:ext cx="34" cy="14"/>
            </a:xfrm>
            <a:custGeom>
              <a:avLst/>
              <a:gdLst>
                <a:gd name="T0" fmla="*/ 0 w 405"/>
                <a:gd name="T1" fmla="*/ 0 h 152"/>
                <a:gd name="T2" fmla="*/ 0 w 405"/>
                <a:gd name="T3" fmla="*/ 0 h 152"/>
                <a:gd name="T4" fmla="*/ 0 w 405"/>
                <a:gd name="T5" fmla="*/ 0 h 152"/>
                <a:gd name="T6" fmla="*/ 0 w 405"/>
                <a:gd name="T7" fmla="*/ 0 h 152"/>
                <a:gd name="T8" fmla="*/ 0 w 405"/>
                <a:gd name="T9" fmla="*/ 0 h 152"/>
                <a:gd name="T10" fmla="*/ 0 w 405"/>
                <a:gd name="T11" fmla="*/ 0 h 152"/>
                <a:gd name="T12" fmla="*/ 0 w 405"/>
                <a:gd name="T13" fmla="*/ 0 h 152"/>
                <a:gd name="T14" fmla="*/ 0 w 405"/>
                <a:gd name="T15" fmla="*/ 0 h 152"/>
                <a:gd name="T16" fmla="*/ 0 w 405"/>
                <a:gd name="T17" fmla="*/ 0 h 152"/>
                <a:gd name="T18" fmla="*/ 0 w 405"/>
                <a:gd name="T19" fmla="*/ 0 h 152"/>
                <a:gd name="T20" fmla="*/ 0 w 405"/>
                <a:gd name="T21" fmla="*/ 0 h 152"/>
                <a:gd name="T22" fmla="*/ 0 w 405"/>
                <a:gd name="T23" fmla="*/ 0 h 152"/>
                <a:gd name="T24" fmla="*/ 0 w 405"/>
                <a:gd name="T25" fmla="*/ 0 h 152"/>
                <a:gd name="T26" fmla="*/ 0 w 405"/>
                <a:gd name="T27" fmla="*/ 0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2">
                  <a:moveTo>
                    <a:pt x="252" y="0"/>
                  </a:moveTo>
                  <a:lnTo>
                    <a:pt x="213" y="3"/>
                  </a:lnTo>
                  <a:lnTo>
                    <a:pt x="137" y="27"/>
                  </a:lnTo>
                  <a:lnTo>
                    <a:pt x="121" y="37"/>
                  </a:lnTo>
                  <a:lnTo>
                    <a:pt x="65" y="81"/>
                  </a:lnTo>
                  <a:lnTo>
                    <a:pt x="0" y="150"/>
                  </a:lnTo>
                  <a:lnTo>
                    <a:pt x="47" y="152"/>
                  </a:lnTo>
                  <a:lnTo>
                    <a:pt x="108" y="112"/>
                  </a:lnTo>
                  <a:lnTo>
                    <a:pt x="113" y="109"/>
                  </a:lnTo>
                  <a:lnTo>
                    <a:pt x="191" y="93"/>
                  </a:lnTo>
                  <a:lnTo>
                    <a:pt x="405" y="83"/>
                  </a:lnTo>
                  <a:lnTo>
                    <a:pt x="354" y="29"/>
                  </a:lnTo>
                  <a:lnTo>
                    <a:pt x="330" y="15"/>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2" name="Freeform 897"/>
            <p:cNvSpPr>
              <a:spLocks/>
            </p:cNvSpPr>
            <p:nvPr/>
          </p:nvSpPr>
          <p:spPr bwMode="auto">
            <a:xfrm>
              <a:off x="1278" y="431"/>
              <a:ext cx="40" cy="67"/>
            </a:xfrm>
            <a:custGeom>
              <a:avLst/>
              <a:gdLst>
                <a:gd name="T0" fmla="*/ 0 w 480"/>
                <a:gd name="T1" fmla="*/ 0 h 736"/>
                <a:gd name="T2" fmla="*/ 0 w 480"/>
                <a:gd name="T3" fmla="*/ 0 h 736"/>
                <a:gd name="T4" fmla="*/ 0 w 480"/>
                <a:gd name="T5" fmla="*/ 0 h 736"/>
                <a:gd name="T6" fmla="*/ 0 w 480"/>
                <a:gd name="T7" fmla="*/ 0 h 736"/>
                <a:gd name="T8" fmla="*/ 0 w 480"/>
                <a:gd name="T9" fmla="*/ 0 h 736"/>
                <a:gd name="T10" fmla="*/ 0 w 480"/>
                <a:gd name="T11" fmla="*/ 0 h 736"/>
                <a:gd name="T12" fmla="*/ 0 w 480"/>
                <a:gd name="T13" fmla="*/ 0 h 736"/>
                <a:gd name="T14" fmla="*/ 0 w 480"/>
                <a:gd name="T15" fmla="*/ 0 h 736"/>
                <a:gd name="T16" fmla="*/ 0 w 480"/>
                <a:gd name="T17" fmla="*/ 0 h 736"/>
                <a:gd name="T18" fmla="*/ 0 w 480"/>
                <a:gd name="T19" fmla="*/ 0 h 736"/>
                <a:gd name="T20" fmla="*/ 0 w 480"/>
                <a:gd name="T21" fmla="*/ 0 h 736"/>
                <a:gd name="T22" fmla="*/ 0 w 480"/>
                <a:gd name="T23" fmla="*/ 0 h 736"/>
                <a:gd name="T24" fmla="*/ 0 w 480"/>
                <a:gd name="T25" fmla="*/ 0 h 736"/>
                <a:gd name="T26" fmla="*/ 0 w 480"/>
                <a:gd name="T27" fmla="*/ 0 h 736"/>
                <a:gd name="T28" fmla="*/ 0 w 480"/>
                <a:gd name="T29" fmla="*/ 0 h 736"/>
                <a:gd name="T30" fmla="*/ 0 w 480"/>
                <a:gd name="T31" fmla="*/ 0 h 736"/>
                <a:gd name="T32" fmla="*/ 0 w 480"/>
                <a:gd name="T33" fmla="*/ 0 h 736"/>
                <a:gd name="T34" fmla="*/ 0 w 480"/>
                <a:gd name="T35" fmla="*/ 0 h 736"/>
                <a:gd name="T36" fmla="*/ 0 w 480"/>
                <a:gd name="T37" fmla="*/ 0 h 736"/>
                <a:gd name="T38" fmla="*/ 0 w 480"/>
                <a:gd name="T39" fmla="*/ 0 h 736"/>
                <a:gd name="T40" fmla="*/ 0 w 480"/>
                <a:gd name="T41" fmla="*/ 0 h 736"/>
                <a:gd name="T42" fmla="*/ 0 w 480"/>
                <a:gd name="T43" fmla="*/ 0 h 736"/>
                <a:gd name="T44" fmla="*/ 0 w 480"/>
                <a:gd name="T45" fmla="*/ 0 h 736"/>
                <a:gd name="T46" fmla="*/ 0 w 480"/>
                <a:gd name="T47" fmla="*/ 0 h 736"/>
                <a:gd name="T48" fmla="*/ 0 w 480"/>
                <a:gd name="T49" fmla="*/ 0 h 736"/>
                <a:gd name="T50" fmla="*/ 0 w 480"/>
                <a:gd name="T51" fmla="*/ 0 h 736"/>
                <a:gd name="T52" fmla="*/ 0 w 480"/>
                <a:gd name="T53" fmla="*/ 0 h 736"/>
                <a:gd name="T54" fmla="*/ 0 w 480"/>
                <a:gd name="T55" fmla="*/ 0 h 736"/>
                <a:gd name="T56" fmla="*/ 0 w 480"/>
                <a:gd name="T57" fmla="*/ 0 h 736"/>
                <a:gd name="T58" fmla="*/ 0 w 480"/>
                <a:gd name="T59" fmla="*/ 0 h 736"/>
                <a:gd name="T60" fmla="*/ 0 w 480"/>
                <a:gd name="T61" fmla="*/ 0 h 736"/>
                <a:gd name="T62" fmla="*/ 0 w 480"/>
                <a:gd name="T63" fmla="*/ 0 h 7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0" h="736">
                  <a:moveTo>
                    <a:pt x="177" y="0"/>
                  </a:moveTo>
                  <a:lnTo>
                    <a:pt x="175" y="0"/>
                  </a:lnTo>
                  <a:lnTo>
                    <a:pt x="96" y="17"/>
                  </a:lnTo>
                  <a:lnTo>
                    <a:pt x="88" y="20"/>
                  </a:lnTo>
                  <a:lnTo>
                    <a:pt x="20" y="63"/>
                  </a:lnTo>
                  <a:lnTo>
                    <a:pt x="0" y="81"/>
                  </a:lnTo>
                  <a:lnTo>
                    <a:pt x="112" y="92"/>
                  </a:lnTo>
                  <a:lnTo>
                    <a:pt x="149" y="97"/>
                  </a:lnTo>
                  <a:lnTo>
                    <a:pt x="209" y="142"/>
                  </a:lnTo>
                  <a:lnTo>
                    <a:pt x="225" y="180"/>
                  </a:lnTo>
                  <a:lnTo>
                    <a:pt x="234" y="268"/>
                  </a:lnTo>
                  <a:lnTo>
                    <a:pt x="234" y="574"/>
                  </a:lnTo>
                  <a:lnTo>
                    <a:pt x="230" y="651"/>
                  </a:lnTo>
                  <a:lnTo>
                    <a:pt x="198" y="692"/>
                  </a:lnTo>
                  <a:lnTo>
                    <a:pt x="196" y="694"/>
                  </a:lnTo>
                  <a:lnTo>
                    <a:pt x="115" y="707"/>
                  </a:lnTo>
                  <a:lnTo>
                    <a:pt x="115" y="735"/>
                  </a:lnTo>
                  <a:lnTo>
                    <a:pt x="480" y="736"/>
                  </a:lnTo>
                  <a:lnTo>
                    <a:pt x="480" y="708"/>
                  </a:lnTo>
                  <a:lnTo>
                    <a:pt x="403" y="694"/>
                  </a:lnTo>
                  <a:lnTo>
                    <a:pt x="372" y="665"/>
                  </a:lnTo>
                  <a:lnTo>
                    <a:pt x="370" y="659"/>
                  </a:lnTo>
                  <a:lnTo>
                    <a:pt x="364" y="574"/>
                  </a:lnTo>
                  <a:lnTo>
                    <a:pt x="365" y="234"/>
                  </a:lnTo>
                  <a:lnTo>
                    <a:pt x="363" y="200"/>
                  </a:lnTo>
                  <a:lnTo>
                    <a:pt x="365" y="192"/>
                  </a:lnTo>
                  <a:lnTo>
                    <a:pt x="407" y="155"/>
                  </a:lnTo>
                  <a:lnTo>
                    <a:pt x="360" y="153"/>
                  </a:lnTo>
                  <a:lnTo>
                    <a:pt x="341" y="99"/>
                  </a:lnTo>
                  <a:lnTo>
                    <a:pt x="294" y="40"/>
                  </a:lnTo>
                  <a:lnTo>
                    <a:pt x="256" y="17"/>
                  </a:lnTo>
                  <a:lnTo>
                    <a:pt x="17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3" name="Freeform 898"/>
            <p:cNvSpPr>
              <a:spLocks/>
            </p:cNvSpPr>
            <p:nvPr/>
          </p:nvSpPr>
          <p:spPr bwMode="auto">
            <a:xfrm>
              <a:off x="1375" y="493"/>
              <a:ext cx="14" cy="6"/>
            </a:xfrm>
            <a:custGeom>
              <a:avLst/>
              <a:gdLst>
                <a:gd name="T0" fmla="*/ 0 w 169"/>
                <a:gd name="T1" fmla="*/ 0 h 64"/>
                <a:gd name="T2" fmla="*/ 0 w 169"/>
                <a:gd name="T3" fmla="*/ 0 h 64"/>
                <a:gd name="T4" fmla="*/ 0 w 169"/>
                <a:gd name="T5" fmla="*/ 0 h 64"/>
                <a:gd name="T6" fmla="*/ 0 w 169"/>
                <a:gd name="T7" fmla="*/ 0 h 64"/>
                <a:gd name="T8" fmla="*/ 0 w 169"/>
                <a:gd name="T9" fmla="*/ 0 h 64"/>
                <a:gd name="T10" fmla="*/ 0 w 169"/>
                <a:gd name="T11" fmla="*/ 0 h 64"/>
                <a:gd name="T12" fmla="*/ 0 w 169"/>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9" h="64">
                  <a:moveTo>
                    <a:pt x="61" y="0"/>
                  </a:moveTo>
                  <a:lnTo>
                    <a:pt x="0" y="17"/>
                  </a:lnTo>
                  <a:lnTo>
                    <a:pt x="4" y="21"/>
                  </a:lnTo>
                  <a:lnTo>
                    <a:pt x="70" y="64"/>
                  </a:lnTo>
                  <a:lnTo>
                    <a:pt x="169" y="34"/>
                  </a:lnTo>
                  <a:lnTo>
                    <a:pt x="130" y="31"/>
                  </a:lnTo>
                  <a:lnTo>
                    <a:pt x="6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4" name="Freeform 899"/>
            <p:cNvSpPr>
              <a:spLocks/>
            </p:cNvSpPr>
            <p:nvPr/>
          </p:nvSpPr>
          <p:spPr bwMode="auto">
            <a:xfrm>
              <a:off x="1375" y="440"/>
              <a:ext cx="15" cy="7"/>
            </a:xfrm>
            <a:custGeom>
              <a:avLst/>
              <a:gdLst>
                <a:gd name="T0" fmla="*/ 0 w 169"/>
                <a:gd name="T1" fmla="*/ 0 h 76"/>
                <a:gd name="T2" fmla="*/ 0 w 169"/>
                <a:gd name="T3" fmla="*/ 0 h 76"/>
                <a:gd name="T4" fmla="*/ 0 w 169"/>
                <a:gd name="T5" fmla="*/ 0 h 76"/>
                <a:gd name="T6" fmla="*/ 0 w 169"/>
                <a:gd name="T7" fmla="*/ 0 h 76"/>
                <a:gd name="T8" fmla="*/ 0 w 169"/>
                <a:gd name="T9" fmla="*/ 0 h 76"/>
                <a:gd name="T10" fmla="*/ 0 w 169"/>
                <a:gd name="T11" fmla="*/ 0 h 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9" h="76">
                  <a:moveTo>
                    <a:pt x="51" y="0"/>
                  </a:moveTo>
                  <a:lnTo>
                    <a:pt x="0" y="74"/>
                  </a:lnTo>
                  <a:lnTo>
                    <a:pt x="43" y="76"/>
                  </a:lnTo>
                  <a:lnTo>
                    <a:pt x="94" y="36"/>
                  </a:lnTo>
                  <a:lnTo>
                    <a:pt x="169" y="18"/>
                  </a:lnTo>
                  <a:lnTo>
                    <a:pt x="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5" name="Freeform 900"/>
            <p:cNvSpPr>
              <a:spLocks/>
            </p:cNvSpPr>
            <p:nvPr/>
          </p:nvSpPr>
          <p:spPr bwMode="auto">
            <a:xfrm>
              <a:off x="1354" y="440"/>
              <a:ext cx="5" cy="2"/>
            </a:xfrm>
            <a:custGeom>
              <a:avLst/>
              <a:gdLst>
                <a:gd name="T0" fmla="*/ 0 w 58"/>
                <a:gd name="T1" fmla="*/ 0 h 25"/>
                <a:gd name="T2" fmla="*/ 0 w 58"/>
                <a:gd name="T3" fmla="*/ 0 h 25"/>
                <a:gd name="T4" fmla="*/ 0 w 58"/>
                <a:gd name="T5" fmla="*/ 0 h 25"/>
                <a:gd name="T6" fmla="*/ 0 w 58"/>
                <a:gd name="T7" fmla="*/ 0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 h="25">
                  <a:moveTo>
                    <a:pt x="0" y="0"/>
                  </a:moveTo>
                  <a:lnTo>
                    <a:pt x="9" y="25"/>
                  </a:lnTo>
                  <a:lnTo>
                    <a:pt x="58"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6" name="Freeform 901"/>
            <p:cNvSpPr>
              <a:spLocks/>
            </p:cNvSpPr>
            <p:nvPr/>
          </p:nvSpPr>
          <p:spPr bwMode="auto">
            <a:xfrm>
              <a:off x="1354" y="432"/>
              <a:ext cx="31" cy="97"/>
            </a:xfrm>
            <a:custGeom>
              <a:avLst/>
              <a:gdLst>
                <a:gd name="T0" fmla="*/ 0 w 377"/>
                <a:gd name="T1" fmla="*/ 0 h 1071"/>
                <a:gd name="T2" fmla="*/ 0 w 377"/>
                <a:gd name="T3" fmla="*/ 0 h 1071"/>
                <a:gd name="T4" fmla="*/ 0 w 377"/>
                <a:gd name="T5" fmla="*/ 0 h 1071"/>
                <a:gd name="T6" fmla="*/ 0 w 377"/>
                <a:gd name="T7" fmla="*/ 0 h 1071"/>
                <a:gd name="T8" fmla="*/ 0 w 377"/>
                <a:gd name="T9" fmla="*/ 0 h 1071"/>
                <a:gd name="T10" fmla="*/ 0 w 377"/>
                <a:gd name="T11" fmla="*/ 0 h 1071"/>
                <a:gd name="T12" fmla="*/ 0 w 377"/>
                <a:gd name="T13" fmla="*/ 0 h 1071"/>
                <a:gd name="T14" fmla="*/ 0 w 377"/>
                <a:gd name="T15" fmla="*/ 0 h 1071"/>
                <a:gd name="T16" fmla="*/ 0 w 377"/>
                <a:gd name="T17" fmla="*/ 0 h 1071"/>
                <a:gd name="T18" fmla="*/ 0 w 377"/>
                <a:gd name="T19" fmla="*/ 0 h 1071"/>
                <a:gd name="T20" fmla="*/ 0 w 377"/>
                <a:gd name="T21" fmla="*/ 0 h 1071"/>
                <a:gd name="T22" fmla="*/ 0 w 377"/>
                <a:gd name="T23" fmla="*/ 0 h 1071"/>
                <a:gd name="T24" fmla="*/ 0 w 377"/>
                <a:gd name="T25" fmla="*/ 0 h 1071"/>
                <a:gd name="T26" fmla="*/ 0 w 377"/>
                <a:gd name="T27" fmla="*/ 0 h 1071"/>
                <a:gd name="T28" fmla="*/ 0 w 377"/>
                <a:gd name="T29" fmla="*/ 0 h 1071"/>
                <a:gd name="T30" fmla="*/ 0 w 377"/>
                <a:gd name="T31" fmla="*/ 0 h 1071"/>
                <a:gd name="T32" fmla="*/ 0 w 377"/>
                <a:gd name="T33" fmla="*/ 0 h 1071"/>
                <a:gd name="T34" fmla="*/ 0 w 377"/>
                <a:gd name="T35" fmla="*/ 0 h 1071"/>
                <a:gd name="T36" fmla="*/ 0 w 377"/>
                <a:gd name="T37" fmla="*/ 0 h 1071"/>
                <a:gd name="T38" fmla="*/ 0 w 377"/>
                <a:gd name="T39" fmla="*/ 0 h 1071"/>
                <a:gd name="T40" fmla="*/ 0 w 377"/>
                <a:gd name="T41" fmla="*/ 0 h 1071"/>
                <a:gd name="T42" fmla="*/ 0 w 377"/>
                <a:gd name="T43" fmla="*/ 0 h 1071"/>
                <a:gd name="T44" fmla="*/ 0 w 377"/>
                <a:gd name="T45" fmla="*/ 0 h 1071"/>
                <a:gd name="T46" fmla="*/ 0 w 377"/>
                <a:gd name="T47" fmla="*/ 0 h 1071"/>
                <a:gd name="T48" fmla="*/ 0 w 377"/>
                <a:gd name="T49" fmla="*/ 0 h 1071"/>
                <a:gd name="T50" fmla="*/ 0 w 377"/>
                <a:gd name="T51" fmla="*/ 0 h 1071"/>
                <a:gd name="T52" fmla="*/ 0 w 377"/>
                <a:gd name="T53" fmla="*/ 0 h 1071"/>
                <a:gd name="T54" fmla="*/ 0 w 377"/>
                <a:gd name="T55" fmla="*/ 0 h 1071"/>
                <a:gd name="T56" fmla="*/ 0 w 377"/>
                <a:gd name="T57" fmla="*/ 0 h 1071"/>
                <a:gd name="T58" fmla="*/ 0 w 377"/>
                <a:gd name="T59" fmla="*/ 0 h 1071"/>
                <a:gd name="T60" fmla="*/ 0 w 377"/>
                <a:gd name="T61" fmla="*/ 0 h 1071"/>
                <a:gd name="T62" fmla="*/ 0 w 377"/>
                <a:gd name="T63" fmla="*/ 0 h 10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77" h="1071">
                  <a:moveTo>
                    <a:pt x="259" y="0"/>
                  </a:moveTo>
                  <a:lnTo>
                    <a:pt x="228" y="0"/>
                  </a:lnTo>
                  <a:lnTo>
                    <a:pt x="6" y="88"/>
                  </a:lnTo>
                  <a:lnTo>
                    <a:pt x="64" y="102"/>
                  </a:lnTo>
                  <a:lnTo>
                    <a:pt x="101" y="111"/>
                  </a:lnTo>
                  <a:lnTo>
                    <a:pt x="121" y="139"/>
                  </a:lnTo>
                  <a:lnTo>
                    <a:pt x="122" y="144"/>
                  </a:lnTo>
                  <a:lnTo>
                    <a:pt x="127" y="227"/>
                  </a:lnTo>
                  <a:lnTo>
                    <a:pt x="125" y="902"/>
                  </a:lnTo>
                  <a:lnTo>
                    <a:pt x="125" y="927"/>
                  </a:lnTo>
                  <a:lnTo>
                    <a:pt x="117" y="998"/>
                  </a:lnTo>
                  <a:lnTo>
                    <a:pt x="93" y="1026"/>
                  </a:lnTo>
                  <a:lnTo>
                    <a:pt x="19" y="1041"/>
                  </a:lnTo>
                  <a:lnTo>
                    <a:pt x="0" y="1041"/>
                  </a:lnTo>
                  <a:lnTo>
                    <a:pt x="0" y="1070"/>
                  </a:lnTo>
                  <a:lnTo>
                    <a:pt x="377" y="1071"/>
                  </a:lnTo>
                  <a:lnTo>
                    <a:pt x="377" y="1042"/>
                  </a:lnTo>
                  <a:lnTo>
                    <a:pt x="374" y="1042"/>
                  </a:lnTo>
                  <a:lnTo>
                    <a:pt x="297" y="1031"/>
                  </a:lnTo>
                  <a:lnTo>
                    <a:pt x="265" y="999"/>
                  </a:lnTo>
                  <a:lnTo>
                    <a:pt x="262" y="992"/>
                  </a:lnTo>
                  <a:lnTo>
                    <a:pt x="256" y="906"/>
                  </a:lnTo>
                  <a:lnTo>
                    <a:pt x="257" y="689"/>
                  </a:lnTo>
                  <a:lnTo>
                    <a:pt x="318" y="672"/>
                  </a:lnTo>
                  <a:lnTo>
                    <a:pt x="302" y="657"/>
                  </a:lnTo>
                  <a:lnTo>
                    <a:pt x="264" y="592"/>
                  </a:lnTo>
                  <a:lnTo>
                    <a:pt x="260" y="570"/>
                  </a:lnTo>
                  <a:lnTo>
                    <a:pt x="257" y="478"/>
                  </a:lnTo>
                  <a:lnTo>
                    <a:pt x="258" y="212"/>
                  </a:lnTo>
                  <a:lnTo>
                    <a:pt x="301" y="168"/>
                  </a:lnTo>
                  <a:lnTo>
                    <a:pt x="258" y="166"/>
                  </a:lnTo>
                  <a:lnTo>
                    <a:pt x="25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7" name="Freeform 902"/>
            <p:cNvSpPr>
              <a:spLocks/>
            </p:cNvSpPr>
            <p:nvPr/>
          </p:nvSpPr>
          <p:spPr bwMode="auto">
            <a:xfrm>
              <a:off x="1380" y="432"/>
              <a:ext cx="37" cy="68"/>
            </a:xfrm>
            <a:custGeom>
              <a:avLst/>
              <a:gdLst>
                <a:gd name="T0" fmla="*/ 0 w 449"/>
                <a:gd name="T1" fmla="*/ 0 h 754"/>
                <a:gd name="T2" fmla="*/ 0 w 449"/>
                <a:gd name="T3" fmla="*/ 0 h 754"/>
                <a:gd name="T4" fmla="*/ 0 w 449"/>
                <a:gd name="T5" fmla="*/ 0 h 754"/>
                <a:gd name="T6" fmla="*/ 0 w 449"/>
                <a:gd name="T7" fmla="*/ 0 h 754"/>
                <a:gd name="T8" fmla="*/ 0 w 449"/>
                <a:gd name="T9" fmla="*/ 0 h 754"/>
                <a:gd name="T10" fmla="*/ 0 w 449"/>
                <a:gd name="T11" fmla="*/ 0 h 754"/>
                <a:gd name="T12" fmla="*/ 0 w 449"/>
                <a:gd name="T13" fmla="*/ 0 h 754"/>
                <a:gd name="T14" fmla="*/ 0 w 449"/>
                <a:gd name="T15" fmla="*/ 0 h 754"/>
                <a:gd name="T16" fmla="*/ 0 w 449"/>
                <a:gd name="T17" fmla="*/ 0 h 754"/>
                <a:gd name="T18" fmla="*/ 0 w 449"/>
                <a:gd name="T19" fmla="*/ 0 h 754"/>
                <a:gd name="T20" fmla="*/ 0 w 449"/>
                <a:gd name="T21" fmla="*/ 0 h 754"/>
                <a:gd name="T22" fmla="*/ 0 w 449"/>
                <a:gd name="T23" fmla="*/ 0 h 754"/>
                <a:gd name="T24" fmla="*/ 0 w 449"/>
                <a:gd name="T25" fmla="*/ 0 h 754"/>
                <a:gd name="T26" fmla="*/ 0 w 449"/>
                <a:gd name="T27" fmla="*/ 0 h 754"/>
                <a:gd name="T28" fmla="*/ 0 w 449"/>
                <a:gd name="T29" fmla="*/ 0 h 754"/>
                <a:gd name="T30" fmla="*/ 0 w 449"/>
                <a:gd name="T31" fmla="*/ 0 h 754"/>
                <a:gd name="T32" fmla="*/ 0 w 449"/>
                <a:gd name="T33" fmla="*/ 0 h 754"/>
                <a:gd name="T34" fmla="*/ 0 w 449"/>
                <a:gd name="T35" fmla="*/ 0 h 754"/>
                <a:gd name="T36" fmla="*/ 0 w 449"/>
                <a:gd name="T37" fmla="*/ 0 h 754"/>
                <a:gd name="T38" fmla="*/ 0 w 449"/>
                <a:gd name="T39" fmla="*/ 0 h 754"/>
                <a:gd name="T40" fmla="*/ 0 w 449"/>
                <a:gd name="T41" fmla="*/ 0 h 754"/>
                <a:gd name="T42" fmla="*/ 0 w 449"/>
                <a:gd name="T43" fmla="*/ 0 h 754"/>
                <a:gd name="T44" fmla="*/ 0 w 449"/>
                <a:gd name="T45" fmla="*/ 0 h 754"/>
                <a:gd name="T46" fmla="*/ 0 w 449"/>
                <a:gd name="T47" fmla="*/ 0 h 754"/>
                <a:gd name="T48" fmla="*/ 0 w 449"/>
                <a:gd name="T49" fmla="*/ 0 h 754"/>
                <a:gd name="T50" fmla="*/ 0 w 449"/>
                <a:gd name="T51" fmla="*/ 0 h 754"/>
                <a:gd name="T52" fmla="*/ 0 w 449"/>
                <a:gd name="T53" fmla="*/ 0 h 754"/>
                <a:gd name="T54" fmla="*/ 0 w 449"/>
                <a:gd name="T55" fmla="*/ 0 h 754"/>
                <a:gd name="T56" fmla="*/ 0 w 449"/>
                <a:gd name="T57" fmla="*/ 0 h 754"/>
                <a:gd name="T58" fmla="*/ 0 w 449"/>
                <a:gd name="T59" fmla="*/ 0 h 754"/>
                <a:gd name="T60" fmla="*/ 0 w 449"/>
                <a:gd name="T61" fmla="*/ 0 h 754"/>
                <a:gd name="T62" fmla="*/ 0 w 449"/>
                <a:gd name="T63" fmla="*/ 0 h 754"/>
                <a:gd name="T64" fmla="*/ 0 w 449"/>
                <a:gd name="T65" fmla="*/ 0 h 754"/>
                <a:gd name="T66" fmla="*/ 0 w 449"/>
                <a:gd name="T67" fmla="*/ 0 h 754"/>
                <a:gd name="T68" fmla="*/ 0 w 449"/>
                <a:gd name="T69" fmla="*/ 0 h 754"/>
                <a:gd name="T70" fmla="*/ 0 w 449"/>
                <a:gd name="T71" fmla="*/ 0 h 754"/>
                <a:gd name="T72" fmla="*/ 0 w 449"/>
                <a:gd name="T73" fmla="*/ 0 h 7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49" h="754">
                  <a:moveTo>
                    <a:pt x="181" y="0"/>
                  </a:moveTo>
                  <a:lnTo>
                    <a:pt x="136" y="4"/>
                  </a:lnTo>
                  <a:lnTo>
                    <a:pt x="62" y="37"/>
                  </a:lnTo>
                  <a:lnTo>
                    <a:pt x="52" y="43"/>
                  </a:lnTo>
                  <a:lnTo>
                    <a:pt x="0" y="94"/>
                  </a:lnTo>
                  <a:lnTo>
                    <a:pt x="118" y="112"/>
                  </a:lnTo>
                  <a:lnTo>
                    <a:pt x="175" y="124"/>
                  </a:lnTo>
                  <a:lnTo>
                    <a:pt x="237" y="173"/>
                  </a:lnTo>
                  <a:lnTo>
                    <a:pt x="253" y="194"/>
                  </a:lnTo>
                  <a:lnTo>
                    <a:pt x="285" y="258"/>
                  </a:lnTo>
                  <a:lnTo>
                    <a:pt x="304" y="335"/>
                  </a:lnTo>
                  <a:lnTo>
                    <a:pt x="310" y="424"/>
                  </a:lnTo>
                  <a:lnTo>
                    <a:pt x="310" y="425"/>
                  </a:lnTo>
                  <a:lnTo>
                    <a:pt x="301" y="514"/>
                  </a:lnTo>
                  <a:lnTo>
                    <a:pt x="281" y="588"/>
                  </a:lnTo>
                  <a:lnTo>
                    <a:pt x="245" y="648"/>
                  </a:lnTo>
                  <a:lnTo>
                    <a:pt x="192" y="691"/>
                  </a:lnTo>
                  <a:lnTo>
                    <a:pt x="117" y="708"/>
                  </a:lnTo>
                  <a:lnTo>
                    <a:pt x="18" y="738"/>
                  </a:lnTo>
                  <a:lnTo>
                    <a:pt x="37" y="744"/>
                  </a:lnTo>
                  <a:lnTo>
                    <a:pt x="119" y="754"/>
                  </a:lnTo>
                  <a:lnTo>
                    <a:pt x="136" y="754"/>
                  </a:lnTo>
                  <a:lnTo>
                    <a:pt x="213" y="741"/>
                  </a:lnTo>
                  <a:lnTo>
                    <a:pt x="282" y="708"/>
                  </a:lnTo>
                  <a:lnTo>
                    <a:pt x="341" y="656"/>
                  </a:lnTo>
                  <a:lnTo>
                    <a:pt x="353" y="644"/>
                  </a:lnTo>
                  <a:lnTo>
                    <a:pt x="395" y="582"/>
                  </a:lnTo>
                  <a:lnTo>
                    <a:pt x="425" y="512"/>
                  </a:lnTo>
                  <a:lnTo>
                    <a:pt x="443" y="436"/>
                  </a:lnTo>
                  <a:lnTo>
                    <a:pt x="449" y="352"/>
                  </a:lnTo>
                  <a:lnTo>
                    <a:pt x="447" y="294"/>
                  </a:lnTo>
                  <a:lnTo>
                    <a:pt x="432" y="214"/>
                  </a:lnTo>
                  <a:lnTo>
                    <a:pt x="403" y="145"/>
                  </a:lnTo>
                  <a:lnTo>
                    <a:pt x="361" y="83"/>
                  </a:lnTo>
                  <a:lnTo>
                    <a:pt x="325" y="48"/>
                  </a:lnTo>
                  <a:lnTo>
                    <a:pt x="257" y="12"/>
                  </a:lnTo>
                  <a:lnTo>
                    <a:pt x="18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8" name="Freeform 903"/>
            <p:cNvSpPr>
              <a:spLocks/>
            </p:cNvSpPr>
            <p:nvPr/>
          </p:nvSpPr>
          <p:spPr bwMode="auto">
            <a:xfrm>
              <a:off x="1478" y="409"/>
              <a:ext cx="37" cy="90"/>
            </a:xfrm>
            <a:custGeom>
              <a:avLst/>
              <a:gdLst>
                <a:gd name="T0" fmla="*/ 0 w 453"/>
                <a:gd name="T1" fmla="*/ 0 h 990"/>
                <a:gd name="T2" fmla="*/ 0 w 453"/>
                <a:gd name="T3" fmla="*/ 0 h 990"/>
                <a:gd name="T4" fmla="*/ 0 w 453"/>
                <a:gd name="T5" fmla="*/ 0 h 990"/>
                <a:gd name="T6" fmla="*/ 0 w 453"/>
                <a:gd name="T7" fmla="*/ 0 h 990"/>
                <a:gd name="T8" fmla="*/ 0 w 453"/>
                <a:gd name="T9" fmla="*/ 0 h 990"/>
                <a:gd name="T10" fmla="*/ 0 w 453"/>
                <a:gd name="T11" fmla="*/ 0 h 990"/>
                <a:gd name="T12" fmla="*/ 0 w 453"/>
                <a:gd name="T13" fmla="*/ 0 h 990"/>
                <a:gd name="T14" fmla="*/ 0 w 453"/>
                <a:gd name="T15" fmla="*/ 0 h 990"/>
                <a:gd name="T16" fmla="*/ 0 w 453"/>
                <a:gd name="T17" fmla="*/ 0 h 990"/>
                <a:gd name="T18" fmla="*/ 0 w 453"/>
                <a:gd name="T19" fmla="*/ 0 h 990"/>
                <a:gd name="T20" fmla="*/ 0 w 453"/>
                <a:gd name="T21" fmla="*/ 0 h 990"/>
                <a:gd name="T22" fmla="*/ 0 w 453"/>
                <a:gd name="T23" fmla="*/ 0 h 990"/>
                <a:gd name="T24" fmla="*/ 0 w 453"/>
                <a:gd name="T25" fmla="*/ 0 h 990"/>
                <a:gd name="T26" fmla="*/ 0 w 453"/>
                <a:gd name="T27" fmla="*/ 0 h 990"/>
                <a:gd name="T28" fmla="*/ 0 w 453"/>
                <a:gd name="T29" fmla="*/ 0 h 990"/>
                <a:gd name="T30" fmla="*/ 0 w 453"/>
                <a:gd name="T31" fmla="*/ 0 h 990"/>
                <a:gd name="T32" fmla="*/ 0 w 453"/>
                <a:gd name="T33" fmla="*/ 0 h 9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3" h="990">
                  <a:moveTo>
                    <a:pt x="305" y="1"/>
                  </a:moveTo>
                  <a:lnTo>
                    <a:pt x="154" y="0"/>
                  </a:lnTo>
                  <a:lnTo>
                    <a:pt x="152" y="807"/>
                  </a:lnTo>
                  <a:lnTo>
                    <a:pt x="150" y="856"/>
                  </a:lnTo>
                  <a:lnTo>
                    <a:pt x="134" y="920"/>
                  </a:lnTo>
                  <a:lnTo>
                    <a:pt x="115" y="940"/>
                  </a:lnTo>
                  <a:lnTo>
                    <a:pt x="37" y="960"/>
                  </a:lnTo>
                  <a:lnTo>
                    <a:pt x="0" y="960"/>
                  </a:lnTo>
                  <a:lnTo>
                    <a:pt x="0" y="989"/>
                  </a:lnTo>
                  <a:lnTo>
                    <a:pt x="453" y="990"/>
                  </a:lnTo>
                  <a:lnTo>
                    <a:pt x="453" y="961"/>
                  </a:lnTo>
                  <a:lnTo>
                    <a:pt x="416" y="961"/>
                  </a:lnTo>
                  <a:lnTo>
                    <a:pt x="390" y="960"/>
                  </a:lnTo>
                  <a:lnTo>
                    <a:pt x="324" y="929"/>
                  </a:lnTo>
                  <a:lnTo>
                    <a:pt x="311" y="901"/>
                  </a:lnTo>
                  <a:lnTo>
                    <a:pt x="303" y="807"/>
                  </a:lnTo>
                  <a:lnTo>
                    <a:pt x="305"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19" name="Freeform 904"/>
            <p:cNvSpPr>
              <a:spLocks/>
            </p:cNvSpPr>
            <p:nvPr/>
          </p:nvSpPr>
          <p:spPr bwMode="auto">
            <a:xfrm>
              <a:off x="1460" y="403"/>
              <a:ext cx="74" cy="22"/>
            </a:xfrm>
            <a:custGeom>
              <a:avLst/>
              <a:gdLst>
                <a:gd name="T0" fmla="*/ 0 w 886"/>
                <a:gd name="T1" fmla="*/ 0 h 247"/>
                <a:gd name="T2" fmla="*/ 0 w 886"/>
                <a:gd name="T3" fmla="*/ 0 h 247"/>
                <a:gd name="T4" fmla="*/ 0 w 886"/>
                <a:gd name="T5" fmla="*/ 0 h 247"/>
                <a:gd name="T6" fmla="*/ 0 w 886"/>
                <a:gd name="T7" fmla="*/ 0 h 247"/>
                <a:gd name="T8" fmla="*/ 0 w 886"/>
                <a:gd name="T9" fmla="*/ 0 h 247"/>
                <a:gd name="T10" fmla="*/ 0 w 886"/>
                <a:gd name="T11" fmla="*/ 0 h 247"/>
                <a:gd name="T12" fmla="*/ 0 w 886"/>
                <a:gd name="T13" fmla="*/ 0 h 247"/>
                <a:gd name="T14" fmla="*/ 0 w 886"/>
                <a:gd name="T15" fmla="*/ 0 h 247"/>
                <a:gd name="T16" fmla="*/ 0 w 886"/>
                <a:gd name="T17" fmla="*/ 0 h 247"/>
                <a:gd name="T18" fmla="*/ 0 w 886"/>
                <a:gd name="T19" fmla="*/ 0 h 247"/>
                <a:gd name="T20" fmla="*/ 0 w 886"/>
                <a:gd name="T21" fmla="*/ 0 h 247"/>
                <a:gd name="T22" fmla="*/ 0 w 886"/>
                <a:gd name="T23" fmla="*/ 0 h 247"/>
                <a:gd name="T24" fmla="*/ 0 w 886"/>
                <a:gd name="T25" fmla="*/ 0 h 247"/>
                <a:gd name="T26" fmla="*/ 0 w 886"/>
                <a:gd name="T27" fmla="*/ 0 h 2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6" h="247">
                  <a:moveTo>
                    <a:pt x="886" y="2"/>
                  </a:moveTo>
                  <a:lnTo>
                    <a:pt x="13" y="0"/>
                  </a:lnTo>
                  <a:lnTo>
                    <a:pt x="0" y="247"/>
                  </a:lnTo>
                  <a:lnTo>
                    <a:pt x="30" y="247"/>
                  </a:lnTo>
                  <a:lnTo>
                    <a:pt x="36" y="202"/>
                  </a:lnTo>
                  <a:lnTo>
                    <a:pt x="65" y="133"/>
                  </a:lnTo>
                  <a:lnTo>
                    <a:pt x="73" y="123"/>
                  </a:lnTo>
                  <a:lnTo>
                    <a:pt x="135" y="76"/>
                  </a:lnTo>
                  <a:lnTo>
                    <a:pt x="154" y="72"/>
                  </a:lnTo>
                  <a:lnTo>
                    <a:pt x="242" y="66"/>
                  </a:lnTo>
                  <a:lnTo>
                    <a:pt x="370" y="66"/>
                  </a:lnTo>
                  <a:lnTo>
                    <a:pt x="521" y="67"/>
                  </a:lnTo>
                  <a:lnTo>
                    <a:pt x="672" y="67"/>
                  </a:lnTo>
                  <a:lnTo>
                    <a:pt x="886"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0" name="Freeform 905"/>
            <p:cNvSpPr>
              <a:spLocks/>
            </p:cNvSpPr>
            <p:nvPr/>
          </p:nvSpPr>
          <p:spPr bwMode="auto">
            <a:xfrm>
              <a:off x="1516" y="403"/>
              <a:ext cx="18" cy="23"/>
            </a:xfrm>
            <a:custGeom>
              <a:avLst/>
              <a:gdLst>
                <a:gd name="T0" fmla="*/ 0 w 225"/>
                <a:gd name="T1" fmla="*/ 0 h 247"/>
                <a:gd name="T2" fmla="*/ 0 w 225"/>
                <a:gd name="T3" fmla="*/ 0 h 247"/>
                <a:gd name="T4" fmla="*/ 0 w 225"/>
                <a:gd name="T5" fmla="*/ 0 h 247"/>
                <a:gd name="T6" fmla="*/ 0 w 225"/>
                <a:gd name="T7" fmla="*/ 0 h 247"/>
                <a:gd name="T8" fmla="*/ 0 w 225"/>
                <a:gd name="T9" fmla="*/ 0 h 247"/>
                <a:gd name="T10" fmla="*/ 0 w 225"/>
                <a:gd name="T11" fmla="*/ 0 h 247"/>
                <a:gd name="T12" fmla="*/ 0 w 225"/>
                <a:gd name="T13" fmla="*/ 0 h 247"/>
                <a:gd name="T14" fmla="*/ 0 w 225"/>
                <a:gd name="T15" fmla="*/ 0 h 247"/>
                <a:gd name="T16" fmla="*/ 0 w 225"/>
                <a:gd name="T17" fmla="*/ 0 h 247"/>
                <a:gd name="T18" fmla="*/ 0 w 225"/>
                <a:gd name="T19" fmla="*/ 0 h 2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5" h="247">
                  <a:moveTo>
                    <a:pt x="214" y="0"/>
                  </a:moveTo>
                  <a:lnTo>
                    <a:pt x="0" y="65"/>
                  </a:lnTo>
                  <a:lnTo>
                    <a:pt x="34" y="67"/>
                  </a:lnTo>
                  <a:lnTo>
                    <a:pt x="107" y="87"/>
                  </a:lnTo>
                  <a:lnTo>
                    <a:pt x="120" y="94"/>
                  </a:lnTo>
                  <a:lnTo>
                    <a:pt x="171" y="154"/>
                  </a:lnTo>
                  <a:lnTo>
                    <a:pt x="177" y="164"/>
                  </a:lnTo>
                  <a:lnTo>
                    <a:pt x="195" y="247"/>
                  </a:lnTo>
                  <a:lnTo>
                    <a:pt x="225" y="247"/>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1" name="Freeform 906"/>
            <p:cNvSpPr>
              <a:spLocks/>
            </p:cNvSpPr>
            <p:nvPr/>
          </p:nvSpPr>
          <p:spPr bwMode="auto">
            <a:xfrm>
              <a:off x="1539" y="440"/>
              <a:ext cx="5"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8"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2" name="Freeform 907"/>
            <p:cNvSpPr>
              <a:spLocks/>
            </p:cNvSpPr>
            <p:nvPr/>
          </p:nvSpPr>
          <p:spPr bwMode="auto">
            <a:xfrm>
              <a:off x="1568" y="440"/>
              <a:ext cx="15" cy="7"/>
            </a:xfrm>
            <a:custGeom>
              <a:avLst/>
              <a:gdLst>
                <a:gd name="T0" fmla="*/ 0 w 182"/>
                <a:gd name="T1" fmla="*/ 0 h 72"/>
                <a:gd name="T2" fmla="*/ 0 w 182"/>
                <a:gd name="T3" fmla="*/ 0 h 72"/>
                <a:gd name="T4" fmla="*/ 0 w 182"/>
                <a:gd name="T5" fmla="*/ 0 h 72"/>
                <a:gd name="T6" fmla="*/ 0 w 182"/>
                <a:gd name="T7" fmla="*/ 0 h 72"/>
                <a:gd name="T8" fmla="*/ 0 w 182"/>
                <a:gd name="T9" fmla="*/ 0 h 72"/>
                <a:gd name="T10" fmla="*/ 0 w 182"/>
                <a:gd name="T11" fmla="*/ 0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2">
                  <a:moveTo>
                    <a:pt x="182" y="0"/>
                  </a:moveTo>
                  <a:lnTo>
                    <a:pt x="0" y="18"/>
                  </a:lnTo>
                  <a:lnTo>
                    <a:pt x="50" y="45"/>
                  </a:lnTo>
                  <a:lnTo>
                    <a:pt x="112" y="72"/>
                  </a:lnTo>
                  <a:lnTo>
                    <a:pt x="162" y="52"/>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3" name="Freeform 908"/>
            <p:cNvSpPr>
              <a:spLocks/>
            </p:cNvSpPr>
            <p:nvPr/>
          </p:nvSpPr>
          <p:spPr bwMode="auto">
            <a:xfrm>
              <a:off x="1539" y="432"/>
              <a:ext cx="31" cy="67"/>
            </a:xfrm>
            <a:custGeom>
              <a:avLst/>
              <a:gdLst>
                <a:gd name="T0" fmla="*/ 0 w 376"/>
                <a:gd name="T1" fmla="*/ 0 h 734"/>
                <a:gd name="T2" fmla="*/ 0 w 376"/>
                <a:gd name="T3" fmla="*/ 0 h 734"/>
                <a:gd name="T4" fmla="*/ 0 w 376"/>
                <a:gd name="T5" fmla="*/ 0 h 734"/>
                <a:gd name="T6" fmla="*/ 0 w 376"/>
                <a:gd name="T7" fmla="*/ 0 h 734"/>
                <a:gd name="T8" fmla="*/ 0 w 376"/>
                <a:gd name="T9" fmla="*/ 0 h 734"/>
                <a:gd name="T10" fmla="*/ 0 w 376"/>
                <a:gd name="T11" fmla="*/ 0 h 734"/>
                <a:gd name="T12" fmla="*/ 0 w 376"/>
                <a:gd name="T13" fmla="*/ 0 h 734"/>
                <a:gd name="T14" fmla="*/ 0 w 376"/>
                <a:gd name="T15" fmla="*/ 0 h 734"/>
                <a:gd name="T16" fmla="*/ 0 w 376"/>
                <a:gd name="T17" fmla="*/ 0 h 734"/>
                <a:gd name="T18" fmla="*/ 0 w 376"/>
                <a:gd name="T19" fmla="*/ 0 h 734"/>
                <a:gd name="T20" fmla="*/ 0 w 376"/>
                <a:gd name="T21" fmla="*/ 0 h 734"/>
                <a:gd name="T22" fmla="*/ 0 w 376"/>
                <a:gd name="T23" fmla="*/ 0 h 734"/>
                <a:gd name="T24" fmla="*/ 0 w 376"/>
                <a:gd name="T25" fmla="*/ 0 h 734"/>
                <a:gd name="T26" fmla="*/ 0 w 376"/>
                <a:gd name="T27" fmla="*/ 0 h 734"/>
                <a:gd name="T28" fmla="*/ 0 w 376"/>
                <a:gd name="T29" fmla="*/ 0 h 734"/>
                <a:gd name="T30" fmla="*/ 0 w 376"/>
                <a:gd name="T31" fmla="*/ 0 h 734"/>
                <a:gd name="T32" fmla="*/ 0 w 376"/>
                <a:gd name="T33" fmla="*/ 0 h 734"/>
                <a:gd name="T34" fmla="*/ 0 w 376"/>
                <a:gd name="T35" fmla="*/ 0 h 734"/>
                <a:gd name="T36" fmla="*/ 0 w 376"/>
                <a:gd name="T37" fmla="*/ 0 h 734"/>
                <a:gd name="T38" fmla="*/ 0 w 376"/>
                <a:gd name="T39" fmla="*/ 0 h 734"/>
                <a:gd name="T40" fmla="*/ 0 w 376"/>
                <a:gd name="T41" fmla="*/ 0 h 734"/>
                <a:gd name="T42" fmla="*/ 0 w 376"/>
                <a:gd name="T43" fmla="*/ 0 h 734"/>
                <a:gd name="T44" fmla="*/ 0 w 376"/>
                <a:gd name="T45" fmla="*/ 0 h 734"/>
                <a:gd name="T46" fmla="*/ 0 w 376"/>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6" h="734">
                  <a:moveTo>
                    <a:pt x="252" y="0"/>
                  </a:moveTo>
                  <a:lnTo>
                    <a:pt x="219" y="0"/>
                  </a:lnTo>
                  <a:lnTo>
                    <a:pt x="0" y="87"/>
                  </a:lnTo>
                  <a:lnTo>
                    <a:pt x="63" y="103"/>
                  </a:lnTo>
                  <a:lnTo>
                    <a:pt x="98" y="114"/>
                  </a:lnTo>
                  <a:lnTo>
                    <a:pt x="117" y="148"/>
                  </a:lnTo>
                  <a:lnTo>
                    <a:pt x="120" y="192"/>
                  </a:lnTo>
                  <a:lnTo>
                    <a:pt x="121" y="297"/>
                  </a:lnTo>
                  <a:lnTo>
                    <a:pt x="120" y="573"/>
                  </a:lnTo>
                  <a:lnTo>
                    <a:pt x="116" y="648"/>
                  </a:lnTo>
                  <a:lnTo>
                    <a:pt x="88" y="688"/>
                  </a:lnTo>
                  <a:lnTo>
                    <a:pt x="85" y="690"/>
                  </a:lnTo>
                  <a:lnTo>
                    <a:pt x="7" y="705"/>
                  </a:lnTo>
                  <a:lnTo>
                    <a:pt x="7" y="733"/>
                  </a:lnTo>
                  <a:lnTo>
                    <a:pt x="376" y="734"/>
                  </a:lnTo>
                  <a:lnTo>
                    <a:pt x="376" y="706"/>
                  </a:lnTo>
                  <a:lnTo>
                    <a:pt x="301" y="691"/>
                  </a:lnTo>
                  <a:lnTo>
                    <a:pt x="265" y="656"/>
                  </a:lnTo>
                  <a:lnTo>
                    <a:pt x="262" y="648"/>
                  </a:lnTo>
                  <a:lnTo>
                    <a:pt x="250" y="567"/>
                  </a:lnTo>
                  <a:lnTo>
                    <a:pt x="251" y="225"/>
                  </a:lnTo>
                  <a:lnTo>
                    <a:pt x="279" y="176"/>
                  </a:lnTo>
                  <a:lnTo>
                    <a:pt x="251" y="160"/>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4" name="Freeform 909"/>
            <p:cNvSpPr>
              <a:spLocks/>
            </p:cNvSpPr>
            <p:nvPr/>
          </p:nvSpPr>
          <p:spPr bwMode="auto">
            <a:xfrm>
              <a:off x="1560" y="432"/>
              <a:ext cx="23" cy="16"/>
            </a:xfrm>
            <a:custGeom>
              <a:avLst/>
              <a:gdLst>
                <a:gd name="T0" fmla="*/ 0 w 287"/>
                <a:gd name="T1" fmla="*/ 0 h 175"/>
                <a:gd name="T2" fmla="*/ 0 w 287"/>
                <a:gd name="T3" fmla="*/ 0 h 175"/>
                <a:gd name="T4" fmla="*/ 0 w 287"/>
                <a:gd name="T5" fmla="*/ 0 h 175"/>
                <a:gd name="T6" fmla="*/ 0 w 287"/>
                <a:gd name="T7" fmla="*/ 0 h 175"/>
                <a:gd name="T8" fmla="*/ 0 w 287"/>
                <a:gd name="T9" fmla="*/ 0 h 175"/>
                <a:gd name="T10" fmla="*/ 0 w 287"/>
                <a:gd name="T11" fmla="*/ 0 h 175"/>
                <a:gd name="T12" fmla="*/ 0 w 287"/>
                <a:gd name="T13" fmla="*/ 0 h 175"/>
                <a:gd name="T14" fmla="*/ 0 w 287"/>
                <a:gd name="T15" fmla="*/ 0 h 175"/>
                <a:gd name="T16" fmla="*/ 0 w 287"/>
                <a:gd name="T17" fmla="*/ 0 h 175"/>
                <a:gd name="T18" fmla="*/ 0 w 287"/>
                <a:gd name="T19" fmla="*/ 0 h 175"/>
                <a:gd name="T20" fmla="*/ 0 w 287"/>
                <a:gd name="T21" fmla="*/ 0 h 1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175">
                  <a:moveTo>
                    <a:pt x="187" y="0"/>
                  </a:moveTo>
                  <a:lnTo>
                    <a:pt x="168" y="1"/>
                  </a:lnTo>
                  <a:lnTo>
                    <a:pt x="111" y="25"/>
                  </a:lnTo>
                  <a:lnTo>
                    <a:pt x="56" y="77"/>
                  </a:lnTo>
                  <a:lnTo>
                    <a:pt x="0" y="159"/>
                  </a:lnTo>
                  <a:lnTo>
                    <a:pt x="28" y="175"/>
                  </a:lnTo>
                  <a:lnTo>
                    <a:pt x="74" y="120"/>
                  </a:lnTo>
                  <a:lnTo>
                    <a:pt x="105" y="104"/>
                  </a:lnTo>
                  <a:lnTo>
                    <a:pt x="287" y="86"/>
                  </a:lnTo>
                  <a:lnTo>
                    <a:pt x="258"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5" name="Freeform 910"/>
            <p:cNvSpPr>
              <a:spLocks/>
            </p:cNvSpPr>
            <p:nvPr/>
          </p:nvSpPr>
          <p:spPr bwMode="auto">
            <a:xfrm>
              <a:off x="1644" y="491"/>
              <a:ext cx="6" cy="2"/>
            </a:xfrm>
            <a:custGeom>
              <a:avLst/>
              <a:gdLst>
                <a:gd name="T0" fmla="*/ 0 w 66"/>
                <a:gd name="T1" fmla="*/ 0 h 28"/>
                <a:gd name="T2" fmla="*/ 0 w 66"/>
                <a:gd name="T3" fmla="*/ 0 h 28"/>
                <a:gd name="T4" fmla="*/ 0 w 66"/>
                <a:gd name="T5" fmla="*/ 0 h 28"/>
                <a:gd name="T6" fmla="*/ 0 w 66"/>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 h="28">
                  <a:moveTo>
                    <a:pt x="54" y="0"/>
                  </a:moveTo>
                  <a:lnTo>
                    <a:pt x="0" y="13"/>
                  </a:lnTo>
                  <a:lnTo>
                    <a:pt x="66" y="28"/>
                  </a:lnTo>
                  <a:lnTo>
                    <a:pt x="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6" name="Freeform 911"/>
            <p:cNvSpPr>
              <a:spLocks/>
            </p:cNvSpPr>
            <p:nvPr/>
          </p:nvSpPr>
          <p:spPr bwMode="auto">
            <a:xfrm>
              <a:off x="1629" y="488"/>
              <a:ext cx="21" cy="13"/>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137" y="0"/>
                  </a:moveTo>
                  <a:lnTo>
                    <a:pt x="0" y="0"/>
                  </a:lnTo>
                  <a:lnTo>
                    <a:pt x="0" y="151"/>
                  </a:lnTo>
                  <a:lnTo>
                    <a:pt x="36" y="151"/>
                  </a:lnTo>
                  <a:lnTo>
                    <a:pt x="252" y="64"/>
                  </a:lnTo>
                  <a:lnTo>
                    <a:pt x="186" y="49"/>
                  </a:lnTo>
                  <a:lnTo>
                    <a:pt x="155" y="38"/>
                  </a:lnTo>
                  <a:lnTo>
                    <a:pt x="13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7" name="Freeform 912"/>
            <p:cNvSpPr>
              <a:spLocks/>
            </p:cNvSpPr>
            <p:nvPr/>
          </p:nvSpPr>
          <p:spPr bwMode="auto">
            <a:xfrm>
              <a:off x="1595" y="434"/>
              <a:ext cx="45" cy="67"/>
            </a:xfrm>
            <a:custGeom>
              <a:avLst/>
              <a:gdLst>
                <a:gd name="T0" fmla="*/ 0 w 537"/>
                <a:gd name="T1" fmla="*/ 0 h 734"/>
                <a:gd name="T2" fmla="*/ 0 w 537"/>
                <a:gd name="T3" fmla="*/ 0 h 734"/>
                <a:gd name="T4" fmla="*/ 0 w 537"/>
                <a:gd name="T5" fmla="*/ 0 h 734"/>
                <a:gd name="T6" fmla="*/ 0 w 537"/>
                <a:gd name="T7" fmla="*/ 0 h 734"/>
                <a:gd name="T8" fmla="*/ 0 w 537"/>
                <a:gd name="T9" fmla="*/ 0 h 734"/>
                <a:gd name="T10" fmla="*/ 0 w 537"/>
                <a:gd name="T11" fmla="*/ 0 h 734"/>
                <a:gd name="T12" fmla="*/ 0 w 537"/>
                <a:gd name="T13" fmla="*/ 0 h 734"/>
                <a:gd name="T14" fmla="*/ 0 w 537"/>
                <a:gd name="T15" fmla="*/ 0 h 734"/>
                <a:gd name="T16" fmla="*/ 0 w 537"/>
                <a:gd name="T17" fmla="*/ 0 h 734"/>
                <a:gd name="T18" fmla="*/ 0 w 537"/>
                <a:gd name="T19" fmla="*/ 0 h 734"/>
                <a:gd name="T20" fmla="*/ 0 w 537"/>
                <a:gd name="T21" fmla="*/ 0 h 734"/>
                <a:gd name="T22" fmla="*/ 0 w 537"/>
                <a:gd name="T23" fmla="*/ 0 h 734"/>
                <a:gd name="T24" fmla="*/ 0 w 537"/>
                <a:gd name="T25" fmla="*/ 0 h 734"/>
                <a:gd name="T26" fmla="*/ 0 w 537"/>
                <a:gd name="T27" fmla="*/ 0 h 734"/>
                <a:gd name="T28" fmla="*/ 0 w 537"/>
                <a:gd name="T29" fmla="*/ 0 h 734"/>
                <a:gd name="T30" fmla="*/ 0 w 537"/>
                <a:gd name="T31" fmla="*/ 0 h 734"/>
                <a:gd name="T32" fmla="*/ 0 w 537"/>
                <a:gd name="T33" fmla="*/ 0 h 734"/>
                <a:gd name="T34" fmla="*/ 0 w 537"/>
                <a:gd name="T35" fmla="*/ 0 h 734"/>
                <a:gd name="T36" fmla="*/ 0 w 537"/>
                <a:gd name="T37" fmla="*/ 0 h 734"/>
                <a:gd name="T38" fmla="*/ 0 w 537"/>
                <a:gd name="T39" fmla="*/ 0 h 734"/>
                <a:gd name="T40" fmla="*/ 0 w 537"/>
                <a:gd name="T41" fmla="*/ 0 h 734"/>
                <a:gd name="T42" fmla="*/ 0 w 537"/>
                <a:gd name="T43" fmla="*/ 0 h 734"/>
                <a:gd name="T44" fmla="*/ 0 w 537"/>
                <a:gd name="T45" fmla="*/ 0 h 734"/>
                <a:gd name="T46" fmla="*/ 0 w 537"/>
                <a:gd name="T47" fmla="*/ 0 h 734"/>
                <a:gd name="T48" fmla="*/ 0 w 537"/>
                <a:gd name="T49" fmla="*/ 0 h 7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7" h="734">
                  <a:moveTo>
                    <a:pt x="532" y="1"/>
                  </a:moveTo>
                  <a:lnTo>
                    <a:pt x="287" y="0"/>
                  </a:lnTo>
                  <a:lnTo>
                    <a:pt x="286" y="29"/>
                  </a:lnTo>
                  <a:lnTo>
                    <a:pt x="312" y="31"/>
                  </a:lnTo>
                  <a:lnTo>
                    <a:pt x="380" y="51"/>
                  </a:lnTo>
                  <a:lnTo>
                    <a:pt x="384" y="56"/>
                  </a:lnTo>
                  <a:lnTo>
                    <a:pt x="402" y="134"/>
                  </a:lnTo>
                  <a:lnTo>
                    <a:pt x="400" y="538"/>
                  </a:lnTo>
                  <a:lnTo>
                    <a:pt x="358" y="577"/>
                  </a:lnTo>
                  <a:lnTo>
                    <a:pt x="298" y="618"/>
                  </a:lnTo>
                  <a:lnTo>
                    <a:pt x="222" y="638"/>
                  </a:lnTo>
                  <a:lnTo>
                    <a:pt x="0" y="638"/>
                  </a:lnTo>
                  <a:lnTo>
                    <a:pt x="50" y="698"/>
                  </a:lnTo>
                  <a:lnTo>
                    <a:pt x="78" y="716"/>
                  </a:lnTo>
                  <a:lnTo>
                    <a:pt x="155" y="734"/>
                  </a:lnTo>
                  <a:lnTo>
                    <a:pt x="182" y="733"/>
                  </a:lnTo>
                  <a:lnTo>
                    <a:pt x="258" y="709"/>
                  </a:lnTo>
                  <a:lnTo>
                    <a:pt x="274" y="700"/>
                  </a:lnTo>
                  <a:lnTo>
                    <a:pt x="330" y="655"/>
                  </a:lnTo>
                  <a:lnTo>
                    <a:pt x="400" y="584"/>
                  </a:lnTo>
                  <a:lnTo>
                    <a:pt x="537" y="584"/>
                  </a:lnTo>
                  <a:lnTo>
                    <a:pt x="532" y="536"/>
                  </a:lnTo>
                  <a:lnTo>
                    <a:pt x="531" y="432"/>
                  </a:lnTo>
                  <a:lnTo>
                    <a:pt x="53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8" name="Freeform 913"/>
            <p:cNvSpPr>
              <a:spLocks/>
            </p:cNvSpPr>
            <p:nvPr/>
          </p:nvSpPr>
          <p:spPr bwMode="auto">
            <a:xfrm>
              <a:off x="1583" y="434"/>
              <a:ext cx="31" cy="58"/>
            </a:xfrm>
            <a:custGeom>
              <a:avLst/>
              <a:gdLst>
                <a:gd name="T0" fmla="*/ 0 w 372"/>
                <a:gd name="T1" fmla="*/ 0 h 639"/>
                <a:gd name="T2" fmla="*/ 0 w 372"/>
                <a:gd name="T3" fmla="*/ 0 h 639"/>
                <a:gd name="T4" fmla="*/ 0 w 372"/>
                <a:gd name="T5" fmla="*/ 0 h 639"/>
                <a:gd name="T6" fmla="*/ 0 w 372"/>
                <a:gd name="T7" fmla="*/ 0 h 639"/>
                <a:gd name="T8" fmla="*/ 0 w 372"/>
                <a:gd name="T9" fmla="*/ 0 h 639"/>
                <a:gd name="T10" fmla="*/ 0 w 372"/>
                <a:gd name="T11" fmla="*/ 0 h 639"/>
                <a:gd name="T12" fmla="*/ 0 w 372"/>
                <a:gd name="T13" fmla="*/ 0 h 639"/>
                <a:gd name="T14" fmla="*/ 0 w 372"/>
                <a:gd name="T15" fmla="*/ 0 h 639"/>
                <a:gd name="T16" fmla="*/ 0 w 372"/>
                <a:gd name="T17" fmla="*/ 0 h 639"/>
                <a:gd name="T18" fmla="*/ 0 w 372"/>
                <a:gd name="T19" fmla="*/ 0 h 639"/>
                <a:gd name="T20" fmla="*/ 0 w 372"/>
                <a:gd name="T21" fmla="*/ 0 h 639"/>
                <a:gd name="T22" fmla="*/ 0 w 372"/>
                <a:gd name="T23" fmla="*/ 0 h 639"/>
                <a:gd name="T24" fmla="*/ 0 w 372"/>
                <a:gd name="T25" fmla="*/ 0 h 639"/>
                <a:gd name="T26" fmla="*/ 0 w 372"/>
                <a:gd name="T27" fmla="*/ 0 h 639"/>
                <a:gd name="T28" fmla="*/ 0 w 372"/>
                <a:gd name="T29" fmla="*/ 0 h 639"/>
                <a:gd name="T30" fmla="*/ 0 w 372"/>
                <a:gd name="T31" fmla="*/ 0 h 6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2" h="639">
                  <a:moveTo>
                    <a:pt x="253" y="1"/>
                  </a:moveTo>
                  <a:lnTo>
                    <a:pt x="0" y="0"/>
                  </a:lnTo>
                  <a:lnTo>
                    <a:pt x="0" y="28"/>
                  </a:lnTo>
                  <a:lnTo>
                    <a:pt x="79" y="38"/>
                  </a:lnTo>
                  <a:lnTo>
                    <a:pt x="111" y="69"/>
                  </a:lnTo>
                  <a:lnTo>
                    <a:pt x="122" y="138"/>
                  </a:lnTo>
                  <a:lnTo>
                    <a:pt x="121" y="457"/>
                  </a:lnTo>
                  <a:lnTo>
                    <a:pt x="125" y="543"/>
                  </a:lnTo>
                  <a:lnTo>
                    <a:pt x="138" y="610"/>
                  </a:lnTo>
                  <a:lnTo>
                    <a:pt x="150" y="639"/>
                  </a:lnTo>
                  <a:lnTo>
                    <a:pt x="372" y="639"/>
                  </a:lnTo>
                  <a:lnTo>
                    <a:pt x="358" y="638"/>
                  </a:lnTo>
                  <a:lnTo>
                    <a:pt x="287" y="608"/>
                  </a:lnTo>
                  <a:lnTo>
                    <a:pt x="263" y="568"/>
                  </a:lnTo>
                  <a:lnTo>
                    <a:pt x="252" y="478"/>
                  </a:lnTo>
                  <a:lnTo>
                    <a:pt x="253"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29" name="Freeform 914"/>
            <p:cNvSpPr>
              <a:spLocks/>
            </p:cNvSpPr>
            <p:nvPr/>
          </p:nvSpPr>
          <p:spPr bwMode="auto">
            <a:xfrm>
              <a:off x="1662" y="474"/>
              <a:ext cx="43" cy="27"/>
            </a:xfrm>
            <a:custGeom>
              <a:avLst/>
              <a:gdLst>
                <a:gd name="T0" fmla="*/ 0 w 517"/>
                <a:gd name="T1" fmla="*/ 0 h 304"/>
                <a:gd name="T2" fmla="*/ 0 w 517"/>
                <a:gd name="T3" fmla="*/ 0 h 304"/>
                <a:gd name="T4" fmla="*/ 0 w 517"/>
                <a:gd name="T5" fmla="*/ 0 h 304"/>
                <a:gd name="T6" fmla="*/ 0 w 517"/>
                <a:gd name="T7" fmla="*/ 0 h 304"/>
                <a:gd name="T8" fmla="*/ 0 w 517"/>
                <a:gd name="T9" fmla="*/ 0 h 304"/>
                <a:gd name="T10" fmla="*/ 0 w 517"/>
                <a:gd name="T11" fmla="*/ 0 h 304"/>
                <a:gd name="T12" fmla="*/ 0 w 517"/>
                <a:gd name="T13" fmla="*/ 0 h 304"/>
                <a:gd name="T14" fmla="*/ 0 w 517"/>
                <a:gd name="T15" fmla="*/ 0 h 304"/>
                <a:gd name="T16" fmla="*/ 0 w 517"/>
                <a:gd name="T17" fmla="*/ 0 h 304"/>
                <a:gd name="T18" fmla="*/ 0 w 517"/>
                <a:gd name="T19" fmla="*/ 0 h 304"/>
                <a:gd name="T20" fmla="*/ 0 w 517"/>
                <a:gd name="T21" fmla="*/ 0 h 304"/>
                <a:gd name="T22" fmla="*/ 0 w 517"/>
                <a:gd name="T23" fmla="*/ 0 h 304"/>
                <a:gd name="T24" fmla="*/ 0 w 517"/>
                <a:gd name="T25" fmla="*/ 0 h 304"/>
                <a:gd name="T26" fmla="*/ 0 w 517"/>
                <a:gd name="T27" fmla="*/ 0 h 304"/>
                <a:gd name="T28" fmla="*/ 0 w 517"/>
                <a:gd name="T29" fmla="*/ 0 h 304"/>
                <a:gd name="T30" fmla="*/ 0 w 517"/>
                <a:gd name="T31" fmla="*/ 0 h 304"/>
                <a:gd name="T32" fmla="*/ 0 w 517"/>
                <a:gd name="T33" fmla="*/ 0 h 304"/>
                <a:gd name="T34" fmla="*/ 0 w 517"/>
                <a:gd name="T35" fmla="*/ 0 h 3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7" h="304">
                  <a:moveTo>
                    <a:pt x="494" y="0"/>
                  </a:moveTo>
                  <a:lnTo>
                    <a:pt x="453" y="79"/>
                  </a:lnTo>
                  <a:lnTo>
                    <a:pt x="410" y="131"/>
                  </a:lnTo>
                  <a:lnTo>
                    <a:pt x="347" y="168"/>
                  </a:lnTo>
                  <a:lnTo>
                    <a:pt x="271" y="183"/>
                  </a:lnTo>
                  <a:lnTo>
                    <a:pt x="0" y="201"/>
                  </a:lnTo>
                  <a:lnTo>
                    <a:pt x="7" y="209"/>
                  </a:lnTo>
                  <a:lnTo>
                    <a:pt x="69" y="261"/>
                  </a:lnTo>
                  <a:lnTo>
                    <a:pt x="139" y="292"/>
                  </a:lnTo>
                  <a:lnTo>
                    <a:pt x="214" y="304"/>
                  </a:lnTo>
                  <a:lnTo>
                    <a:pt x="262" y="300"/>
                  </a:lnTo>
                  <a:lnTo>
                    <a:pt x="335" y="275"/>
                  </a:lnTo>
                  <a:lnTo>
                    <a:pt x="403" y="228"/>
                  </a:lnTo>
                  <a:lnTo>
                    <a:pt x="410" y="220"/>
                  </a:lnTo>
                  <a:lnTo>
                    <a:pt x="458" y="164"/>
                  </a:lnTo>
                  <a:lnTo>
                    <a:pt x="493" y="95"/>
                  </a:lnTo>
                  <a:lnTo>
                    <a:pt x="517" y="12"/>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0" name="Freeform 915"/>
            <p:cNvSpPr>
              <a:spLocks/>
            </p:cNvSpPr>
            <p:nvPr/>
          </p:nvSpPr>
          <p:spPr bwMode="auto">
            <a:xfrm>
              <a:off x="1681" y="436"/>
              <a:ext cx="22" cy="18"/>
            </a:xfrm>
            <a:custGeom>
              <a:avLst/>
              <a:gdLst>
                <a:gd name="T0" fmla="*/ 0 w 269"/>
                <a:gd name="T1" fmla="*/ 0 h 198"/>
                <a:gd name="T2" fmla="*/ 0 w 269"/>
                <a:gd name="T3" fmla="*/ 0 h 198"/>
                <a:gd name="T4" fmla="*/ 0 w 269"/>
                <a:gd name="T5" fmla="*/ 0 h 198"/>
                <a:gd name="T6" fmla="*/ 0 w 269"/>
                <a:gd name="T7" fmla="*/ 0 h 198"/>
                <a:gd name="T8" fmla="*/ 0 w 269"/>
                <a:gd name="T9" fmla="*/ 0 h 198"/>
                <a:gd name="T10" fmla="*/ 0 w 269"/>
                <a:gd name="T11" fmla="*/ 0 h 198"/>
                <a:gd name="T12" fmla="*/ 0 w 269"/>
                <a:gd name="T13" fmla="*/ 0 h 198"/>
                <a:gd name="T14" fmla="*/ 0 w 269"/>
                <a:gd name="T15" fmla="*/ 0 h 198"/>
                <a:gd name="T16" fmla="*/ 0 w 269"/>
                <a:gd name="T17" fmla="*/ 0 h 198"/>
                <a:gd name="T18" fmla="*/ 0 w 269"/>
                <a:gd name="T19" fmla="*/ 0 h 198"/>
                <a:gd name="T20" fmla="*/ 0 w 269"/>
                <a:gd name="T21" fmla="*/ 0 h 198"/>
                <a:gd name="T22" fmla="*/ 0 w 269"/>
                <a:gd name="T23" fmla="*/ 0 h 198"/>
                <a:gd name="T24" fmla="*/ 0 w 269"/>
                <a:gd name="T25" fmla="*/ 0 h 198"/>
                <a:gd name="T26" fmla="*/ 0 w 269"/>
                <a:gd name="T27" fmla="*/ 0 h 1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9" h="198">
                  <a:moveTo>
                    <a:pt x="179" y="0"/>
                  </a:moveTo>
                  <a:lnTo>
                    <a:pt x="0" y="13"/>
                  </a:lnTo>
                  <a:lnTo>
                    <a:pt x="2" y="13"/>
                  </a:lnTo>
                  <a:lnTo>
                    <a:pt x="76" y="35"/>
                  </a:lnTo>
                  <a:lnTo>
                    <a:pt x="76" y="37"/>
                  </a:lnTo>
                  <a:lnTo>
                    <a:pt x="108" y="106"/>
                  </a:lnTo>
                  <a:lnTo>
                    <a:pt x="126" y="168"/>
                  </a:lnTo>
                  <a:lnTo>
                    <a:pt x="126" y="169"/>
                  </a:lnTo>
                  <a:lnTo>
                    <a:pt x="195" y="198"/>
                  </a:lnTo>
                  <a:lnTo>
                    <a:pt x="250" y="179"/>
                  </a:lnTo>
                  <a:lnTo>
                    <a:pt x="269" y="132"/>
                  </a:lnTo>
                  <a:lnTo>
                    <a:pt x="256" y="80"/>
                  </a:lnTo>
                  <a:lnTo>
                    <a:pt x="200" y="16"/>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1" name="Freeform 916"/>
            <p:cNvSpPr>
              <a:spLocks/>
            </p:cNvSpPr>
            <p:nvPr/>
          </p:nvSpPr>
          <p:spPr bwMode="auto">
            <a:xfrm>
              <a:off x="1654" y="433"/>
              <a:ext cx="42" cy="59"/>
            </a:xfrm>
            <a:custGeom>
              <a:avLst/>
              <a:gdLst>
                <a:gd name="T0" fmla="*/ 0 w 499"/>
                <a:gd name="T1" fmla="*/ 0 h 653"/>
                <a:gd name="T2" fmla="*/ 0 w 499"/>
                <a:gd name="T3" fmla="*/ 0 h 653"/>
                <a:gd name="T4" fmla="*/ 0 w 499"/>
                <a:gd name="T5" fmla="*/ 0 h 653"/>
                <a:gd name="T6" fmla="*/ 0 w 499"/>
                <a:gd name="T7" fmla="*/ 0 h 653"/>
                <a:gd name="T8" fmla="*/ 0 w 499"/>
                <a:gd name="T9" fmla="*/ 0 h 653"/>
                <a:gd name="T10" fmla="*/ 0 w 499"/>
                <a:gd name="T11" fmla="*/ 0 h 653"/>
                <a:gd name="T12" fmla="*/ 0 w 499"/>
                <a:gd name="T13" fmla="*/ 0 h 653"/>
                <a:gd name="T14" fmla="*/ 0 w 499"/>
                <a:gd name="T15" fmla="*/ 0 h 653"/>
                <a:gd name="T16" fmla="*/ 0 w 499"/>
                <a:gd name="T17" fmla="*/ 0 h 653"/>
                <a:gd name="T18" fmla="*/ 0 w 499"/>
                <a:gd name="T19" fmla="*/ 0 h 653"/>
                <a:gd name="T20" fmla="*/ 0 w 499"/>
                <a:gd name="T21" fmla="*/ 0 h 653"/>
                <a:gd name="T22" fmla="*/ 0 w 499"/>
                <a:gd name="T23" fmla="*/ 0 h 653"/>
                <a:gd name="T24" fmla="*/ 0 w 499"/>
                <a:gd name="T25" fmla="*/ 0 h 653"/>
                <a:gd name="T26" fmla="*/ 0 w 499"/>
                <a:gd name="T27" fmla="*/ 0 h 653"/>
                <a:gd name="T28" fmla="*/ 0 w 499"/>
                <a:gd name="T29" fmla="*/ 0 h 653"/>
                <a:gd name="T30" fmla="*/ 0 w 499"/>
                <a:gd name="T31" fmla="*/ 0 h 653"/>
                <a:gd name="T32" fmla="*/ 0 w 499"/>
                <a:gd name="T33" fmla="*/ 0 h 653"/>
                <a:gd name="T34" fmla="*/ 0 w 499"/>
                <a:gd name="T35" fmla="*/ 0 h 653"/>
                <a:gd name="T36" fmla="*/ 0 w 499"/>
                <a:gd name="T37" fmla="*/ 0 h 653"/>
                <a:gd name="T38" fmla="*/ 0 w 499"/>
                <a:gd name="T39" fmla="*/ 0 h 653"/>
                <a:gd name="T40" fmla="*/ 0 w 499"/>
                <a:gd name="T41" fmla="*/ 0 h 653"/>
                <a:gd name="T42" fmla="*/ 0 w 499"/>
                <a:gd name="T43" fmla="*/ 0 h 653"/>
                <a:gd name="T44" fmla="*/ 0 w 499"/>
                <a:gd name="T45" fmla="*/ 0 h 653"/>
                <a:gd name="T46" fmla="*/ 0 w 499"/>
                <a:gd name="T47" fmla="*/ 0 h 653"/>
                <a:gd name="T48" fmla="*/ 0 w 499"/>
                <a:gd name="T49" fmla="*/ 0 h 653"/>
                <a:gd name="T50" fmla="*/ 0 w 499"/>
                <a:gd name="T51" fmla="*/ 0 h 653"/>
                <a:gd name="T52" fmla="*/ 0 w 499"/>
                <a:gd name="T53" fmla="*/ 0 h 653"/>
                <a:gd name="T54" fmla="*/ 0 w 499"/>
                <a:gd name="T55" fmla="*/ 0 h 653"/>
                <a:gd name="T56" fmla="*/ 0 w 499"/>
                <a:gd name="T57" fmla="*/ 0 h 65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9" h="653">
                  <a:moveTo>
                    <a:pt x="346" y="0"/>
                  </a:moveTo>
                  <a:lnTo>
                    <a:pt x="308" y="2"/>
                  </a:lnTo>
                  <a:lnTo>
                    <a:pt x="233" y="19"/>
                  </a:lnTo>
                  <a:lnTo>
                    <a:pt x="165" y="53"/>
                  </a:lnTo>
                  <a:lnTo>
                    <a:pt x="103" y="104"/>
                  </a:lnTo>
                  <a:lnTo>
                    <a:pt x="64" y="152"/>
                  </a:lnTo>
                  <a:lnTo>
                    <a:pt x="28" y="218"/>
                  </a:lnTo>
                  <a:lnTo>
                    <a:pt x="7" y="294"/>
                  </a:lnTo>
                  <a:lnTo>
                    <a:pt x="0" y="377"/>
                  </a:lnTo>
                  <a:lnTo>
                    <a:pt x="4" y="446"/>
                  </a:lnTo>
                  <a:lnTo>
                    <a:pt x="20" y="525"/>
                  </a:lnTo>
                  <a:lnTo>
                    <a:pt x="49" y="594"/>
                  </a:lnTo>
                  <a:lnTo>
                    <a:pt x="91" y="653"/>
                  </a:lnTo>
                  <a:lnTo>
                    <a:pt x="362" y="635"/>
                  </a:lnTo>
                  <a:lnTo>
                    <a:pt x="310" y="628"/>
                  </a:lnTo>
                  <a:lnTo>
                    <a:pt x="244" y="595"/>
                  </a:lnTo>
                  <a:lnTo>
                    <a:pt x="192" y="536"/>
                  </a:lnTo>
                  <a:lnTo>
                    <a:pt x="156" y="468"/>
                  </a:lnTo>
                  <a:lnTo>
                    <a:pt x="135" y="392"/>
                  </a:lnTo>
                  <a:lnTo>
                    <a:pt x="128" y="311"/>
                  </a:lnTo>
                  <a:lnTo>
                    <a:pt x="133" y="246"/>
                  </a:lnTo>
                  <a:lnTo>
                    <a:pt x="154" y="172"/>
                  </a:lnTo>
                  <a:lnTo>
                    <a:pt x="193" y="110"/>
                  </a:lnTo>
                  <a:lnTo>
                    <a:pt x="243" y="69"/>
                  </a:lnTo>
                  <a:lnTo>
                    <a:pt x="320" y="53"/>
                  </a:lnTo>
                  <a:lnTo>
                    <a:pt x="499" y="40"/>
                  </a:lnTo>
                  <a:lnTo>
                    <a:pt x="429" y="10"/>
                  </a:lnTo>
                  <a:lnTo>
                    <a:pt x="3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2" name="Freeform 917"/>
            <p:cNvSpPr>
              <a:spLocks/>
            </p:cNvSpPr>
            <p:nvPr/>
          </p:nvSpPr>
          <p:spPr bwMode="auto">
            <a:xfrm>
              <a:off x="1731" y="435"/>
              <a:ext cx="46" cy="65"/>
            </a:xfrm>
            <a:custGeom>
              <a:avLst/>
              <a:gdLst>
                <a:gd name="T0" fmla="*/ 0 w 552"/>
                <a:gd name="T1" fmla="*/ 0 h 713"/>
                <a:gd name="T2" fmla="*/ 0 w 552"/>
                <a:gd name="T3" fmla="*/ 0 h 713"/>
                <a:gd name="T4" fmla="*/ 0 w 552"/>
                <a:gd name="T5" fmla="*/ 0 h 713"/>
                <a:gd name="T6" fmla="*/ 0 w 552"/>
                <a:gd name="T7" fmla="*/ 0 h 713"/>
                <a:gd name="T8" fmla="*/ 0 w 552"/>
                <a:gd name="T9" fmla="*/ 0 h 713"/>
                <a:gd name="T10" fmla="*/ 0 w 552"/>
                <a:gd name="T11" fmla="*/ 0 h 713"/>
                <a:gd name="T12" fmla="*/ 0 w 552"/>
                <a:gd name="T13" fmla="*/ 0 h 713"/>
                <a:gd name="T14" fmla="*/ 0 w 552"/>
                <a:gd name="T15" fmla="*/ 0 h 713"/>
                <a:gd name="T16" fmla="*/ 0 w 552"/>
                <a:gd name="T17" fmla="*/ 0 h 713"/>
                <a:gd name="T18" fmla="*/ 0 w 552"/>
                <a:gd name="T19" fmla="*/ 0 h 713"/>
                <a:gd name="T20" fmla="*/ 0 w 552"/>
                <a:gd name="T21" fmla="*/ 0 h 713"/>
                <a:gd name="T22" fmla="*/ 0 w 552"/>
                <a:gd name="T23" fmla="*/ 0 h 713"/>
                <a:gd name="T24" fmla="*/ 0 w 552"/>
                <a:gd name="T25" fmla="*/ 0 h 713"/>
                <a:gd name="T26" fmla="*/ 0 w 552"/>
                <a:gd name="T27" fmla="*/ 0 h 713"/>
                <a:gd name="T28" fmla="*/ 0 w 552"/>
                <a:gd name="T29" fmla="*/ 0 h 713"/>
                <a:gd name="T30" fmla="*/ 0 w 552"/>
                <a:gd name="T31" fmla="*/ 0 h 713"/>
                <a:gd name="T32" fmla="*/ 0 w 552"/>
                <a:gd name="T33" fmla="*/ 0 h 713"/>
                <a:gd name="T34" fmla="*/ 0 w 552"/>
                <a:gd name="T35" fmla="*/ 0 h 713"/>
                <a:gd name="T36" fmla="*/ 0 w 552"/>
                <a:gd name="T37" fmla="*/ 0 h 713"/>
                <a:gd name="T38" fmla="*/ 0 w 552"/>
                <a:gd name="T39" fmla="*/ 0 h 713"/>
                <a:gd name="T40" fmla="*/ 0 w 552"/>
                <a:gd name="T41" fmla="*/ 0 h 713"/>
                <a:gd name="T42" fmla="*/ 0 w 552"/>
                <a:gd name="T43" fmla="*/ 0 h 713"/>
                <a:gd name="T44" fmla="*/ 0 w 552"/>
                <a:gd name="T45" fmla="*/ 0 h 713"/>
                <a:gd name="T46" fmla="*/ 0 w 552"/>
                <a:gd name="T47" fmla="*/ 0 h 713"/>
                <a:gd name="T48" fmla="*/ 0 w 552"/>
                <a:gd name="T49" fmla="*/ 0 h 713"/>
                <a:gd name="T50" fmla="*/ 0 w 552"/>
                <a:gd name="T51" fmla="*/ 0 h 713"/>
                <a:gd name="T52" fmla="*/ 0 w 552"/>
                <a:gd name="T53" fmla="*/ 0 h 713"/>
                <a:gd name="T54" fmla="*/ 0 w 552"/>
                <a:gd name="T55" fmla="*/ 0 h 7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52" h="713">
                  <a:moveTo>
                    <a:pt x="518" y="1"/>
                  </a:moveTo>
                  <a:lnTo>
                    <a:pt x="204" y="0"/>
                  </a:lnTo>
                  <a:lnTo>
                    <a:pt x="204" y="25"/>
                  </a:lnTo>
                  <a:lnTo>
                    <a:pt x="247" y="37"/>
                  </a:lnTo>
                  <a:lnTo>
                    <a:pt x="260" y="64"/>
                  </a:lnTo>
                  <a:lnTo>
                    <a:pt x="253" y="83"/>
                  </a:lnTo>
                  <a:lnTo>
                    <a:pt x="249" y="88"/>
                  </a:lnTo>
                  <a:lnTo>
                    <a:pt x="185" y="150"/>
                  </a:lnTo>
                  <a:lnTo>
                    <a:pt x="0" y="315"/>
                  </a:lnTo>
                  <a:lnTo>
                    <a:pt x="222" y="595"/>
                  </a:lnTo>
                  <a:lnTo>
                    <a:pt x="253" y="652"/>
                  </a:lnTo>
                  <a:lnTo>
                    <a:pt x="243" y="675"/>
                  </a:lnTo>
                  <a:lnTo>
                    <a:pt x="202" y="684"/>
                  </a:lnTo>
                  <a:lnTo>
                    <a:pt x="202" y="712"/>
                  </a:lnTo>
                  <a:lnTo>
                    <a:pt x="552" y="713"/>
                  </a:lnTo>
                  <a:lnTo>
                    <a:pt x="552" y="685"/>
                  </a:lnTo>
                  <a:lnTo>
                    <a:pt x="484" y="677"/>
                  </a:lnTo>
                  <a:lnTo>
                    <a:pt x="483" y="677"/>
                  </a:lnTo>
                  <a:lnTo>
                    <a:pt x="418" y="629"/>
                  </a:lnTo>
                  <a:lnTo>
                    <a:pt x="379" y="587"/>
                  </a:lnTo>
                  <a:lnTo>
                    <a:pt x="314" y="508"/>
                  </a:lnTo>
                  <a:lnTo>
                    <a:pt x="130" y="276"/>
                  </a:lnTo>
                  <a:lnTo>
                    <a:pt x="315" y="107"/>
                  </a:lnTo>
                  <a:lnTo>
                    <a:pt x="346" y="83"/>
                  </a:lnTo>
                  <a:lnTo>
                    <a:pt x="410" y="44"/>
                  </a:lnTo>
                  <a:lnTo>
                    <a:pt x="434" y="36"/>
                  </a:lnTo>
                  <a:lnTo>
                    <a:pt x="518" y="26"/>
                  </a:lnTo>
                  <a:lnTo>
                    <a:pt x="518"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3" name="Freeform 918"/>
            <p:cNvSpPr>
              <a:spLocks/>
            </p:cNvSpPr>
            <p:nvPr/>
          </p:nvSpPr>
          <p:spPr bwMode="auto">
            <a:xfrm>
              <a:off x="1711" y="407"/>
              <a:ext cx="5" cy="2"/>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13" y="28"/>
                  </a:lnTo>
                  <a:lnTo>
                    <a:pt x="63" y="15"/>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4" name="Freeform 919"/>
            <p:cNvSpPr>
              <a:spLocks/>
            </p:cNvSpPr>
            <p:nvPr/>
          </p:nvSpPr>
          <p:spPr bwMode="auto">
            <a:xfrm>
              <a:off x="1710" y="399"/>
              <a:ext cx="31" cy="101"/>
            </a:xfrm>
            <a:custGeom>
              <a:avLst/>
              <a:gdLst>
                <a:gd name="T0" fmla="*/ 0 w 368"/>
                <a:gd name="T1" fmla="*/ 0 h 1107"/>
                <a:gd name="T2" fmla="*/ 0 w 368"/>
                <a:gd name="T3" fmla="*/ 0 h 1107"/>
                <a:gd name="T4" fmla="*/ 0 w 368"/>
                <a:gd name="T5" fmla="*/ 0 h 1107"/>
                <a:gd name="T6" fmla="*/ 0 w 368"/>
                <a:gd name="T7" fmla="*/ 0 h 1107"/>
                <a:gd name="T8" fmla="*/ 0 w 368"/>
                <a:gd name="T9" fmla="*/ 0 h 1107"/>
                <a:gd name="T10" fmla="*/ 0 w 368"/>
                <a:gd name="T11" fmla="*/ 0 h 1107"/>
                <a:gd name="T12" fmla="*/ 0 w 368"/>
                <a:gd name="T13" fmla="*/ 0 h 1107"/>
                <a:gd name="T14" fmla="*/ 0 w 368"/>
                <a:gd name="T15" fmla="*/ 0 h 1107"/>
                <a:gd name="T16" fmla="*/ 0 w 368"/>
                <a:gd name="T17" fmla="*/ 0 h 1107"/>
                <a:gd name="T18" fmla="*/ 0 w 368"/>
                <a:gd name="T19" fmla="*/ 0 h 1107"/>
                <a:gd name="T20" fmla="*/ 0 w 368"/>
                <a:gd name="T21" fmla="*/ 0 h 1107"/>
                <a:gd name="T22" fmla="*/ 0 w 368"/>
                <a:gd name="T23" fmla="*/ 0 h 1107"/>
                <a:gd name="T24" fmla="*/ 0 w 368"/>
                <a:gd name="T25" fmla="*/ 0 h 1107"/>
                <a:gd name="T26" fmla="*/ 0 w 368"/>
                <a:gd name="T27" fmla="*/ 0 h 1107"/>
                <a:gd name="T28" fmla="*/ 0 w 368"/>
                <a:gd name="T29" fmla="*/ 0 h 1107"/>
                <a:gd name="T30" fmla="*/ 0 w 368"/>
                <a:gd name="T31" fmla="*/ 0 h 1107"/>
                <a:gd name="T32" fmla="*/ 0 w 368"/>
                <a:gd name="T33" fmla="*/ 0 h 1107"/>
                <a:gd name="T34" fmla="*/ 0 w 368"/>
                <a:gd name="T35" fmla="*/ 0 h 1107"/>
                <a:gd name="T36" fmla="*/ 0 w 368"/>
                <a:gd name="T37" fmla="*/ 0 h 1107"/>
                <a:gd name="T38" fmla="*/ 0 w 368"/>
                <a:gd name="T39" fmla="*/ 0 h 1107"/>
                <a:gd name="T40" fmla="*/ 0 w 368"/>
                <a:gd name="T41" fmla="*/ 0 h 1107"/>
                <a:gd name="T42" fmla="*/ 0 w 368"/>
                <a:gd name="T43" fmla="*/ 0 h 1107"/>
                <a:gd name="T44" fmla="*/ 0 w 368"/>
                <a:gd name="T45" fmla="*/ 0 h 110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8" h="1107">
                  <a:moveTo>
                    <a:pt x="254" y="0"/>
                  </a:moveTo>
                  <a:lnTo>
                    <a:pt x="218" y="0"/>
                  </a:lnTo>
                  <a:lnTo>
                    <a:pt x="3" y="86"/>
                  </a:lnTo>
                  <a:lnTo>
                    <a:pt x="66" y="101"/>
                  </a:lnTo>
                  <a:lnTo>
                    <a:pt x="99" y="111"/>
                  </a:lnTo>
                  <a:lnTo>
                    <a:pt x="117" y="149"/>
                  </a:lnTo>
                  <a:lnTo>
                    <a:pt x="121" y="197"/>
                  </a:lnTo>
                  <a:lnTo>
                    <a:pt x="122" y="300"/>
                  </a:lnTo>
                  <a:lnTo>
                    <a:pt x="120" y="950"/>
                  </a:lnTo>
                  <a:lnTo>
                    <a:pt x="120" y="964"/>
                  </a:lnTo>
                  <a:lnTo>
                    <a:pt x="109" y="1039"/>
                  </a:lnTo>
                  <a:lnTo>
                    <a:pt x="82" y="1065"/>
                  </a:lnTo>
                  <a:lnTo>
                    <a:pt x="80" y="1066"/>
                  </a:lnTo>
                  <a:lnTo>
                    <a:pt x="1" y="1078"/>
                  </a:lnTo>
                  <a:lnTo>
                    <a:pt x="0" y="1106"/>
                  </a:lnTo>
                  <a:lnTo>
                    <a:pt x="368" y="1107"/>
                  </a:lnTo>
                  <a:lnTo>
                    <a:pt x="368" y="1079"/>
                  </a:lnTo>
                  <a:lnTo>
                    <a:pt x="288" y="1069"/>
                  </a:lnTo>
                  <a:lnTo>
                    <a:pt x="261" y="1038"/>
                  </a:lnTo>
                  <a:lnTo>
                    <a:pt x="259" y="1031"/>
                  </a:lnTo>
                  <a:lnTo>
                    <a:pt x="251" y="947"/>
                  </a:lnTo>
                  <a:lnTo>
                    <a:pt x="251" y="710"/>
                  </a:lnTo>
                  <a:lnTo>
                    <a:pt x="2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5" name="Freeform 920"/>
            <p:cNvSpPr>
              <a:spLocks/>
            </p:cNvSpPr>
            <p:nvPr/>
          </p:nvSpPr>
          <p:spPr bwMode="auto">
            <a:xfrm>
              <a:off x="489" y="613"/>
              <a:ext cx="80" cy="49"/>
            </a:xfrm>
            <a:custGeom>
              <a:avLst/>
              <a:gdLst>
                <a:gd name="T0" fmla="*/ 0 w 962"/>
                <a:gd name="T1" fmla="*/ 0 h 537"/>
                <a:gd name="T2" fmla="*/ 0 w 962"/>
                <a:gd name="T3" fmla="*/ 0 h 537"/>
                <a:gd name="T4" fmla="*/ 0 w 962"/>
                <a:gd name="T5" fmla="*/ 0 h 537"/>
                <a:gd name="T6" fmla="*/ 0 w 962"/>
                <a:gd name="T7" fmla="*/ 0 h 537"/>
                <a:gd name="T8" fmla="*/ 0 w 962"/>
                <a:gd name="T9" fmla="*/ 0 h 537"/>
                <a:gd name="T10" fmla="*/ 0 w 962"/>
                <a:gd name="T11" fmla="*/ 0 h 537"/>
                <a:gd name="T12" fmla="*/ 0 w 962"/>
                <a:gd name="T13" fmla="*/ 0 h 537"/>
                <a:gd name="T14" fmla="*/ 0 w 962"/>
                <a:gd name="T15" fmla="*/ 0 h 537"/>
                <a:gd name="T16" fmla="*/ 0 w 962"/>
                <a:gd name="T17" fmla="*/ 0 h 537"/>
                <a:gd name="T18" fmla="*/ 0 w 962"/>
                <a:gd name="T19" fmla="*/ 0 h 537"/>
                <a:gd name="T20" fmla="*/ 0 w 962"/>
                <a:gd name="T21" fmla="*/ 0 h 537"/>
                <a:gd name="T22" fmla="*/ 0 w 962"/>
                <a:gd name="T23" fmla="*/ 0 h 537"/>
                <a:gd name="T24" fmla="*/ 0 w 962"/>
                <a:gd name="T25" fmla="*/ 0 h 537"/>
                <a:gd name="T26" fmla="*/ 0 w 962"/>
                <a:gd name="T27" fmla="*/ 0 h 537"/>
                <a:gd name="T28" fmla="*/ 0 w 962"/>
                <a:gd name="T29" fmla="*/ 0 h 537"/>
                <a:gd name="T30" fmla="*/ 0 w 962"/>
                <a:gd name="T31" fmla="*/ 0 h 537"/>
                <a:gd name="T32" fmla="*/ 0 w 962"/>
                <a:gd name="T33" fmla="*/ 0 h 537"/>
                <a:gd name="T34" fmla="*/ 0 w 962"/>
                <a:gd name="T35" fmla="*/ 0 h 537"/>
                <a:gd name="T36" fmla="*/ 0 w 962"/>
                <a:gd name="T37" fmla="*/ 0 h 537"/>
                <a:gd name="T38" fmla="*/ 0 w 962"/>
                <a:gd name="T39" fmla="*/ 0 h 537"/>
                <a:gd name="T40" fmla="*/ 0 w 962"/>
                <a:gd name="T41" fmla="*/ 0 h 537"/>
                <a:gd name="T42" fmla="*/ 0 w 962"/>
                <a:gd name="T43" fmla="*/ 0 h 537"/>
                <a:gd name="T44" fmla="*/ 0 w 962"/>
                <a:gd name="T45" fmla="*/ 0 h 537"/>
                <a:gd name="T46" fmla="*/ 0 w 962"/>
                <a:gd name="T47" fmla="*/ 0 h 537"/>
                <a:gd name="T48" fmla="*/ 0 w 962"/>
                <a:gd name="T49" fmla="*/ 0 h 537"/>
                <a:gd name="T50" fmla="*/ 0 w 962"/>
                <a:gd name="T51" fmla="*/ 0 h 537"/>
                <a:gd name="T52" fmla="*/ 0 w 962"/>
                <a:gd name="T53" fmla="*/ 0 h 537"/>
                <a:gd name="T54" fmla="*/ 0 w 962"/>
                <a:gd name="T55" fmla="*/ 0 h 537"/>
                <a:gd name="T56" fmla="*/ 0 w 962"/>
                <a:gd name="T57" fmla="*/ 0 h 537"/>
                <a:gd name="T58" fmla="*/ 0 w 962"/>
                <a:gd name="T59" fmla="*/ 0 h 537"/>
                <a:gd name="T60" fmla="*/ 0 w 962"/>
                <a:gd name="T61" fmla="*/ 0 h 537"/>
                <a:gd name="T62" fmla="*/ 0 w 962"/>
                <a:gd name="T63" fmla="*/ 0 h 537"/>
                <a:gd name="T64" fmla="*/ 0 w 962"/>
                <a:gd name="T65" fmla="*/ 0 h 537"/>
                <a:gd name="T66" fmla="*/ 0 w 962"/>
                <a:gd name="T67" fmla="*/ 0 h 537"/>
                <a:gd name="T68" fmla="*/ 0 w 962"/>
                <a:gd name="T69" fmla="*/ 0 h 537"/>
                <a:gd name="T70" fmla="*/ 0 w 962"/>
                <a:gd name="T71" fmla="*/ 0 h 5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37">
                  <a:moveTo>
                    <a:pt x="720" y="0"/>
                  </a:moveTo>
                  <a:lnTo>
                    <a:pt x="447" y="22"/>
                  </a:lnTo>
                  <a:lnTo>
                    <a:pt x="483" y="23"/>
                  </a:lnTo>
                  <a:lnTo>
                    <a:pt x="566" y="33"/>
                  </a:lnTo>
                  <a:lnTo>
                    <a:pt x="636" y="55"/>
                  </a:lnTo>
                  <a:lnTo>
                    <a:pt x="696" y="89"/>
                  </a:lnTo>
                  <a:lnTo>
                    <a:pt x="746" y="145"/>
                  </a:lnTo>
                  <a:lnTo>
                    <a:pt x="766" y="186"/>
                  </a:lnTo>
                  <a:lnTo>
                    <a:pt x="780" y="263"/>
                  </a:lnTo>
                  <a:lnTo>
                    <a:pt x="778" y="287"/>
                  </a:lnTo>
                  <a:lnTo>
                    <a:pt x="754" y="358"/>
                  </a:lnTo>
                  <a:lnTo>
                    <a:pt x="704" y="419"/>
                  </a:lnTo>
                  <a:lnTo>
                    <a:pt x="649" y="452"/>
                  </a:lnTo>
                  <a:lnTo>
                    <a:pt x="576" y="475"/>
                  </a:lnTo>
                  <a:lnTo>
                    <a:pt x="486" y="482"/>
                  </a:lnTo>
                  <a:lnTo>
                    <a:pt x="116" y="487"/>
                  </a:lnTo>
                  <a:lnTo>
                    <a:pt x="40" y="507"/>
                  </a:lnTo>
                  <a:lnTo>
                    <a:pt x="0" y="507"/>
                  </a:lnTo>
                  <a:lnTo>
                    <a:pt x="0" y="536"/>
                  </a:lnTo>
                  <a:lnTo>
                    <a:pt x="504" y="537"/>
                  </a:lnTo>
                  <a:lnTo>
                    <a:pt x="543" y="537"/>
                  </a:lnTo>
                  <a:lnTo>
                    <a:pt x="636" y="532"/>
                  </a:lnTo>
                  <a:lnTo>
                    <a:pt x="712" y="522"/>
                  </a:lnTo>
                  <a:lnTo>
                    <a:pt x="773" y="504"/>
                  </a:lnTo>
                  <a:lnTo>
                    <a:pt x="790" y="498"/>
                  </a:lnTo>
                  <a:lnTo>
                    <a:pt x="858" y="458"/>
                  </a:lnTo>
                  <a:lnTo>
                    <a:pt x="911" y="400"/>
                  </a:lnTo>
                  <a:lnTo>
                    <a:pt x="913" y="398"/>
                  </a:lnTo>
                  <a:lnTo>
                    <a:pt x="950" y="325"/>
                  </a:lnTo>
                  <a:lnTo>
                    <a:pt x="962" y="250"/>
                  </a:lnTo>
                  <a:lnTo>
                    <a:pt x="959" y="209"/>
                  </a:lnTo>
                  <a:lnTo>
                    <a:pt x="935" y="137"/>
                  </a:lnTo>
                  <a:lnTo>
                    <a:pt x="887" y="74"/>
                  </a:lnTo>
                  <a:lnTo>
                    <a:pt x="871" y="61"/>
                  </a:lnTo>
                  <a:lnTo>
                    <a:pt x="806" y="26"/>
                  </a:lnTo>
                  <a:lnTo>
                    <a:pt x="7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6" name="Freeform 921"/>
            <p:cNvSpPr>
              <a:spLocks/>
            </p:cNvSpPr>
            <p:nvPr/>
          </p:nvSpPr>
          <p:spPr bwMode="auto">
            <a:xfrm>
              <a:off x="527" y="570"/>
              <a:ext cx="38" cy="42"/>
            </a:xfrm>
            <a:custGeom>
              <a:avLst/>
              <a:gdLst>
                <a:gd name="T0" fmla="*/ 0 w 464"/>
                <a:gd name="T1" fmla="*/ 0 h 465"/>
                <a:gd name="T2" fmla="*/ 0 w 464"/>
                <a:gd name="T3" fmla="*/ 0 h 465"/>
                <a:gd name="T4" fmla="*/ 0 w 464"/>
                <a:gd name="T5" fmla="*/ 0 h 465"/>
                <a:gd name="T6" fmla="*/ 0 w 464"/>
                <a:gd name="T7" fmla="*/ 0 h 465"/>
                <a:gd name="T8" fmla="*/ 0 w 464"/>
                <a:gd name="T9" fmla="*/ 0 h 465"/>
                <a:gd name="T10" fmla="*/ 0 w 464"/>
                <a:gd name="T11" fmla="*/ 0 h 465"/>
                <a:gd name="T12" fmla="*/ 0 w 464"/>
                <a:gd name="T13" fmla="*/ 0 h 465"/>
                <a:gd name="T14" fmla="*/ 0 w 464"/>
                <a:gd name="T15" fmla="*/ 0 h 465"/>
                <a:gd name="T16" fmla="*/ 0 w 464"/>
                <a:gd name="T17" fmla="*/ 0 h 465"/>
                <a:gd name="T18" fmla="*/ 0 w 464"/>
                <a:gd name="T19" fmla="*/ 0 h 465"/>
                <a:gd name="T20" fmla="*/ 0 w 464"/>
                <a:gd name="T21" fmla="*/ 0 h 465"/>
                <a:gd name="T22" fmla="*/ 0 w 464"/>
                <a:gd name="T23" fmla="*/ 0 h 465"/>
                <a:gd name="T24" fmla="*/ 0 w 464"/>
                <a:gd name="T25" fmla="*/ 0 h 465"/>
                <a:gd name="T26" fmla="*/ 0 w 464"/>
                <a:gd name="T27" fmla="*/ 0 h 465"/>
                <a:gd name="T28" fmla="*/ 0 w 464"/>
                <a:gd name="T29" fmla="*/ 0 h 465"/>
                <a:gd name="T30" fmla="*/ 0 w 464"/>
                <a:gd name="T31" fmla="*/ 0 h 465"/>
                <a:gd name="T32" fmla="*/ 0 w 464"/>
                <a:gd name="T33" fmla="*/ 0 h 465"/>
                <a:gd name="T34" fmla="*/ 0 w 464"/>
                <a:gd name="T35" fmla="*/ 0 h 465"/>
                <a:gd name="T36" fmla="*/ 0 w 464"/>
                <a:gd name="T37" fmla="*/ 0 h 465"/>
                <a:gd name="T38" fmla="*/ 0 w 464"/>
                <a:gd name="T39" fmla="*/ 0 h 465"/>
                <a:gd name="T40" fmla="*/ 0 w 464"/>
                <a:gd name="T41" fmla="*/ 0 h 465"/>
                <a:gd name="T42" fmla="*/ 0 w 464"/>
                <a:gd name="T43" fmla="*/ 0 h 465"/>
                <a:gd name="T44" fmla="*/ 0 w 464"/>
                <a:gd name="T45" fmla="*/ 0 h 465"/>
                <a:gd name="T46" fmla="*/ 0 w 464"/>
                <a:gd name="T47" fmla="*/ 0 h 465"/>
                <a:gd name="T48" fmla="*/ 0 w 464"/>
                <a:gd name="T49" fmla="*/ 0 h 46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4" h="465">
                  <a:moveTo>
                    <a:pt x="303" y="0"/>
                  </a:moveTo>
                  <a:lnTo>
                    <a:pt x="0" y="5"/>
                  </a:lnTo>
                  <a:lnTo>
                    <a:pt x="89" y="13"/>
                  </a:lnTo>
                  <a:lnTo>
                    <a:pt x="165" y="35"/>
                  </a:lnTo>
                  <a:lnTo>
                    <a:pt x="224" y="71"/>
                  </a:lnTo>
                  <a:lnTo>
                    <a:pt x="244" y="91"/>
                  </a:lnTo>
                  <a:lnTo>
                    <a:pt x="286" y="155"/>
                  </a:lnTo>
                  <a:lnTo>
                    <a:pt x="299" y="230"/>
                  </a:lnTo>
                  <a:lnTo>
                    <a:pt x="296" y="267"/>
                  </a:lnTo>
                  <a:lnTo>
                    <a:pt x="268" y="339"/>
                  </a:lnTo>
                  <a:lnTo>
                    <a:pt x="246" y="370"/>
                  </a:lnTo>
                  <a:lnTo>
                    <a:pt x="180" y="414"/>
                  </a:lnTo>
                  <a:lnTo>
                    <a:pt x="169" y="418"/>
                  </a:lnTo>
                  <a:lnTo>
                    <a:pt x="100" y="434"/>
                  </a:lnTo>
                  <a:lnTo>
                    <a:pt x="6" y="439"/>
                  </a:lnTo>
                  <a:lnTo>
                    <a:pt x="287" y="465"/>
                  </a:lnTo>
                  <a:lnTo>
                    <a:pt x="360" y="428"/>
                  </a:lnTo>
                  <a:lnTo>
                    <a:pt x="415" y="378"/>
                  </a:lnTo>
                  <a:lnTo>
                    <a:pt x="450" y="313"/>
                  </a:lnTo>
                  <a:lnTo>
                    <a:pt x="464" y="236"/>
                  </a:lnTo>
                  <a:lnTo>
                    <a:pt x="463" y="213"/>
                  </a:lnTo>
                  <a:lnTo>
                    <a:pt x="444" y="138"/>
                  </a:lnTo>
                  <a:lnTo>
                    <a:pt x="402" y="72"/>
                  </a:lnTo>
                  <a:lnTo>
                    <a:pt x="370" y="40"/>
                  </a:lnTo>
                  <a:lnTo>
                    <a:pt x="3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7" name="Freeform 922"/>
            <p:cNvSpPr>
              <a:spLocks/>
            </p:cNvSpPr>
            <p:nvPr/>
          </p:nvSpPr>
          <p:spPr bwMode="auto">
            <a:xfrm>
              <a:off x="489" y="566"/>
              <a:ext cx="63" cy="91"/>
            </a:xfrm>
            <a:custGeom>
              <a:avLst/>
              <a:gdLst>
                <a:gd name="T0" fmla="*/ 0 w 750"/>
                <a:gd name="T1" fmla="*/ 0 h 1006"/>
                <a:gd name="T2" fmla="*/ 0 w 750"/>
                <a:gd name="T3" fmla="*/ 0 h 1006"/>
                <a:gd name="T4" fmla="*/ 0 w 750"/>
                <a:gd name="T5" fmla="*/ 0 h 1006"/>
                <a:gd name="T6" fmla="*/ 0 w 750"/>
                <a:gd name="T7" fmla="*/ 0 h 1006"/>
                <a:gd name="T8" fmla="*/ 0 w 750"/>
                <a:gd name="T9" fmla="*/ 0 h 1006"/>
                <a:gd name="T10" fmla="*/ 0 w 750"/>
                <a:gd name="T11" fmla="*/ 0 h 1006"/>
                <a:gd name="T12" fmla="*/ 0 w 750"/>
                <a:gd name="T13" fmla="*/ 0 h 1006"/>
                <a:gd name="T14" fmla="*/ 0 w 750"/>
                <a:gd name="T15" fmla="*/ 0 h 1006"/>
                <a:gd name="T16" fmla="*/ 0 w 750"/>
                <a:gd name="T17" fmla="*/ 0 h 1006"/>
                <a:gd name="T18" fmla="*/ 0 w 750"/>
                <a:gd name="T19" fmla="*/ 0 h 1006"/>
                <a:gd name="T20" fmla="*/ 0 w 750"/>
                <a:gd name="T21" fmla="*/ 0 h 1006"/>
                <a:gd name="T22" fmla="*/ 0 w 750"/>
                <a:gd name="T23" fmla="*/ 0 h 1006"/>
                <a:gd name="T24" fmla="*/ 0 w 750"/>
                <a:gd name="T25" fmla="*/ 0 h 1006"/>
                <a:gd name="T26" fmla="*/ 0 w 750"/>
                <a:gd name="T27" fmla="*/ 0 h 1006"/>
                <a:gd name="T28" fmla="*/ 0 w 750"/>
                <a:gd name="T29" fmla="*/ 0 h 1006"/>
                <a:gd name="T30" fmla="*/ 0 w 750"/>
                <a:gd name="T31" fmla="*/ 0 h 1006"/>
                <a:gd name="T32" fmla="*/ 0 w 750"/>
                <a:gd name="T33" fmla="*/ 0 h 1006"/>
                <a:gd name="T34" fmla="*/ 0 w 750"/>
                <a:gd name="T35" fmla="*/ 0 h 1006"/>
                <a:gd name="T36" fmla="*/ 0 w 750"/>
                <a:gd name="T37" fmla="*/ 0 h 1006"/>
                <a:gd name="T38" fmla="*/ 0 w 750"/>
                <a:gd name="T39" fmla="*/ 0 h 1006"/>
                <a:gd name="T40" fmla="*/ 0 w 750"/>
                <a:gd name="T41" fmla="*/ 0 h 1006"/>
                <a:gd name="T42" fmla="*/ 0 w 750"/>
                <a:gd name="T43" fmla="*/ 0 h 1006"/>
                <a:gd name="T44" fmla="*/ 0 w 750"/>
                <a:gd name="T45" fmla="*/ 0 h 1006"/>
                <a:gd name="T46" fmla="*/ 0 w 750"/>
                <a:gd name="T47" fmla="*/ 0 h 1006"/>
                <a:gd name="T48" fmla="*/ 0 w 750"/>
                <a:gd name="T49" fmla="*/ 0 h 1006"/>
                <a:gd name="T50" fmla="*/ 0 w 750"/>
                <a:gd name="T51" fmla="*/ 0 h 1006"/>
                <a:gd name="T52" fmla="*/ 0 w 750"/>
                <a:gd name="T53" fmla="*/ 0 h 1006"/>
                <a:gd name="T54" fmla="*/ 0 w 750"/>
                <a:gd name="T55" fmla="*/ 0 h 1006"/>
                <a:gd name="T56" fmla="*/ 0 w 750"/>
                <a:gd name="T57" fmla="*/ 0 h 1006"/>
                <a:gd name="T58" fmla="*/ 0 w 750"/>
                <a:gd name="T59" fmla="*/ 0 h 1006"/>
                <a:gd name="T60" fmla="*/ 0 w 750"/>
                <a:gd name="T61" fmla="*/ 0 h 1006"/>
                <a:gd name="T62" fmla="*/ 0 w 750"/>
                <a:gd name="T63" fmla="*/ 0 h 1006"/>
                <a:gd name="T64" fmla="*/ 0 w 750"/>
                <a:gd name="T65" fmla="*/ 0 h 1006"/>
                <a:gd name="T66" fmla="*/ 0 w 750"/>
                <a:gd name="T67" fmla="*/ 0 h 10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0" h="1006">
                  <a:moveTo>
                    <a:pt x="462" y="1"/>
                  </a:moveTo>
                  <a:lnTo>
                    <a:pt x="0" y="0"/>
                  </a:lnTo>
                  <a:lnTo>
                    <a:pt x="0" y="29"/>
                  </a:lnTo>
                  <a:lnTo>
                    <a:pt x="40" y="29"/>
                  </a:lnTo>
                  <a:lnTo>
                    <a:pt x="65" y="30"/>
                  </a:lnTo>
                  <a:lnTo>
                    <a:pt x="131" y="63"/>
                  </a:lnTo>
                  <a:lnTo>
                    <a:pt x="145" y="93"/>
                  </a:lnTo>
                  <a:lnTo>
                    <a:pt x="153" y="188"/>
                  </a:lnTo>
                  <a:lnTo>
                    <a:pt x="151" y="869"/>
                  </a:lnTo>
                  <a:lnTo>
                    <a:pt x="149" y="921"/>
                  </a:lnTo>
                  <a:lnTo>
                    <a:pt x="133" y="985"/>
                  </a:lnTo>
                  <a:lnTo>
                    <a:pt x="113" y="1006"/>
                  </a:lnTo>
                  <a:lnTo>
                    <a:pt x="483" y="1001"/>
                  </a:lnTo>
                  <a:lnTo>
                    <a:pt x="463" y="1000"/>
                  </a:lnTo>
                  <a:lnTo>
                    <a:pt x="383" y="994"/>
                  </a:lnTo>
                  <a:lnTo>
                    <a:pt x="302" y="980"/>
                  </a:lnTo>
                  <a:lnTo>
                    <a:pt x="304" y="547"/>
                  </a:lnTo>
                  <a:lnTo>
                    <a:pt x="360" y="542"/>
                  </a:lnTo>
                  <a:lnTo>
                    <a:pt x="362" y="542"/>
                  </a:lnTo>
                  <a:lnTo>
                    <a:pt x="444" y="541"/>
                  </a:lnTo>
                  <a:lnTo>
                    <a:pt x="717" y="519"/>
                  </a:lnTo>
                  <a:lnTo>
                    <a:pt x="734" y="513"/>
                  </a:lnTo>
                  <a:lnTo>
                    <a:pt x="453" y="487"/>
                  </a:lnTo>
                  <a:lnTo>
                    <a:pt x="452" y="487"/>
                  </a:lnTo>
                  <a:lnTo>
                    <a:pt x="372" y="484"/>
                  </a:lnTo>
                  <a:lnTo>
                    <a:pt x="304" y="475"/>
                  </a:lnTo>
                  <a:lnTo>
                    <a:pt x="305" y="71"/>
                  </a:lnTo>
                  <a:lnTo>
                    <a:pt x="363" y="58"/>
                  </a:lnTo>
                  <a:lnTo>
                    <a:pt x="447" y="53"/>
                  </a:lnTo>
                  <a:lnTo>
                    <a:pt x="750" y="48"/>
                  </a:lnTo>
                  <a:lnTo>
                    <a:pt x="669" y="21"/>
                  </a:lnTo>
                  <a:lnTo>
                    <a:pt x="632" y="13"/>
                  </a:lnTo>
                  <a:lnTo>
                    <a:pt x="554" y="4"/>
                  </a:lnTo>
                  <a:lnTo>
                    <a:pt x="462"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8" name="Freeform 923"/>
            <p:cNvSpPr>
              <a:spLocks/>
            </p:cNvSpPr>
            <p:nvPr/>
          </p:nvSpPr>
          <p:spPr bwMode="auto">
            <a:xfrm>
              <a:off x="581" y="569"/>
              <a:ext cx="5"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3" y="28"/>
                  </a:lnTo>
                  <a:lnTo>
                    <a:pt x="65"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39" name="Freeform 924"/>
            <p:cNvSpPr>
              <a:spLocks/>
            </p:cNvSpPr>
            <p:nvPr/>
          </p:nvSpPr>
          <p:spPr bwMode="auto">
            <a:xfrm>
              <a:off x="581" y="561"/>
              <a:ext cx="30" cy="101"/>
            </a:xfrm>
            <a:custGeom>
              <a:avLst/>
              <a:gdLst>
                <a:gd name="T0" fmla="*/ 0 w 364"/>
                <a:gd name="T1" fmla="*/ 0 h 1107"/>
                <a:gd name="T2" fmla="*/ 0 w 364"/>
                <a:gd name="T3" fmla="*/ 0 h 1107"/>
                <a:gd name="T4" fmla="*/ 0 w 364"/>
                <a:gd name="T5" fmla="*/ 0 h 1107"/>
                <a:gd name="T6" fmla="*/ 0 w 364"/>
                <a:gd name="T7" fmla="*/ 0 h 1107"/>
                <a:gd name="T8" fmla="*/ 0 w 364"/>
                <a:gd name="T9" fmla="*/ 0 h 1107"/>
                <a:gd name="T10" fmla="*/ 0 w 364"/>
                <a:gd name="T11" fmla="*/ 0 h 1107"/>
                <a:gd name="T12" fmla="*/ 0 w 364"/>
                <a:gd name="T13" fmla="*/ 0 h 1107"/>
                <a:gd name="T14" fmla="*/ 0 w 364"/>
                <a:gd name="T15" fmla="*/ 0 h 1107"/>
                <a:gd name="T16" fmla="*/ 0 w 364"/>
                <a:gd name="T17" fmla="*/ 0 h 1107"/>
                <a:gd name="T18" fmla="*/ 0 w 364"/>
                <a:gd name="T19" fmla="*/ 0 h 1107"/>
                <a:gd name="T20" fmla="*/ 0 w 364"/>
                <a:gd name="T21" fmla="*/ 0 h 1107"/>
                <a:gd name="T22" fmla="*/ 0 w 364"/>
                <a:gd name="T23" fmla="*/ 0 h 1107"/>
                <a:gd name="T24" fmla="*/ 0 w 364"/>
                <a:gd name="T25" fmla="*/ 0 h 1107"/>
                <a:gd name="T26" fmla="*/ 0 w 364"/>
                <a:gd name="T27" fmla="*/ 0 h 1107"/>
                <a:gd name="T28" fmla="*/ 0 w 364"/>
                <a:gd name="T29" fmla="*/ 0 h 1107"/>
                <a:gd name="T30" fmla="*/ 0 w 364"/>
                <a:gd name="T31" fmla="*/ 0 h 1107"/>
                <a:gd name="T32" fmla="*/ 0 w 364"/>
                <a:gd name="T33" fmla="*/ 0 h 1107"/>
                <a:gd name="T34" fmla="*/ 0 w 364"/>
                <a:gd name="T35" fmla="*/ 0 h 1107"/>
                <a:gd name="T36" fmla="*/ 0 w 364"/>
                <a:gd name="T37" fmla="*/ 0 h 1107"/>
                <a:gd name="T38" fmla="*/ 0 w 364"/>
                <a:gd name="T39" fmla="*/ 0 h 1107"/>
                <a:gd name="T40" fmla="*/ 0 w 364"/>
                <a:gd name="T41" fmla="*/ 0 h 1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4" h="1107">
                  <a:moveTo>
                    <a:pt x="251" y="0"/>
                  </a:moveTo>
                  <a:lnTo>
                    <a:pt x="215" y="0"/>
                  </a:lnTo>
                  <a:lnTo>
                    <a:pt x="0" y="86"/>
                  </a:lnTo>
                  <a:lnTo>
                    <a:pt x="65" y="102"/>
                  </a:lnTo>
                  <a:lnTo>
                    <a:pt x="96" y="112"/>
                  </a:lnTo>
                  <a:lnTo>
                    <a:pt x="114" y="150"/>
                  </a:lnTo>
                  <a:lnTo>
                    <a:pt x="117" y="195"/>
                  </a:lnTo>
                  <a:lnTo>
                    <a:pt x="119" y="298"/>
                  </a:lnTo>
                  <a:lnTo>
                    <a:pt x="117" y="945"/>
                  </a:lnTo>
                  <a:lnTo>
                    <a:pt x="117" y="960"/>
                  </a:lnTo>
                  <a:lnTo>
                    <a:pt x="107" y="1035"/>
                  </a:lnTo>
                  <a:lnTo>
                    <a:pt x="78" y="1068"/>
                  </a:lnTo>
                  <a:lnTo>
                    <a:pt x="10" y="1078"/>
                  </a:lnTo>
                  <a:lnTo>
                    <a:pt x="10" y="1106"/>
                  </a:lnTo>
                  <a:lnTo>
                    <a:pt x="364" y="1107"/>
                  </a:lnTo>
                  <a:lnTo>
                    <a:pt x="364" y="1079"/>
                  </a:lnTo>
                  <a:lnTo>
                    <a:pt x="287" y="1067"/>
                  </a:lnTo>
                  <a:lnTo>
                    <a:pt x="258" y="1035"/>
                  </a:lnTo>
                  <a:lnTo>
                    <a:pt x="256" y="1029"/>
                  </a:lnTo>
                  <a:lnTo>
                    <a:pt x="247" y="946"/>
                  </a:lnTo>
                  <a:lnTo>
                    <a:pt x="2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0" name="Freeform 925"/>
            <p:cNvSpPr>
              <a:spLocks/>
            </p:cNvSpPr>
            <p:nvPr/>
          </p:nvSpPr>
          <p:spPr bwMode="auto">
            <a:xfrm>
              <a:off x="618" y="603"/>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0" y="28"/>
                  </a:lnTo>
                  <a:lnTo>
                    <a:pt x="64"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1" name="Freeform 926"/>
            <p:cNvSpPr>
              <a:spLocks/>
            </p:cNvSpPr>
            <p:nvPr/>
          </p:nvSpPr>
          <p:spPr bwMode="auto">
            <a:xfrm>
              <a:off x="618" y="595"/>
              <a:ext cx="30" cy="67"/>
            </a:xfrm>
            <a:custGeom>
              <a:avLst/>
              <a:gdLst>
                <a:gd name="T0" fmla="*/ 0 w 360"/>
                <a:gd name="T1" fmla="*/ 0 h 734"/>
                <a:gd name="T2" fmla="*/ 0 w 360"/>
                <a:gd name="T3" fmla="*/ 0 h 734"/>
                <a:gd name="T4" fmla="*/ 0 w 360"/>
                <a:gd name="T5" fmla="*/ 0 h 734"/>
                <a:gd name="T6" fmla="*/ 0 w 360"/>
                <a:gd name="T7" fmla="*/ 0 h 734"/>
                <a:gd name="T8" fmla="*/ 0 w 360"/>
                <a:gd name="T9" fmla="*/ 0 h 734"/>
                <a:gd name="T10" fmla="*/ 0 w 360"/>
                <a:gd name="T11" fmla="*/ 0 h 734"/>
                <a:gd name="T12" fmla="*/ 0 w 360"/>
                <a:gd name="T13" fmla="*/ 0 h 734"/>
                <a:gd name="T14" fmla="*/ 0 w 360"/>
                <a:gd name="T15" fmla="*/ 0 h 734"/>
                <a:gd name="T16" fmla="*/ 0 w 360"/>
                <a:gd name="T17" fmla="*/ 0 h 734"/>
                <a:gd name="T18" fmla="*/ 0 w 360"/>
                <a:gd name="T19" fmla="*/ 0 h 734"/>
                <a:gd name="T20" fmla="*/ 0 w 360"/>
                <a:gd name="T21" fmla="*/ 0 h 734"/>
                <a:gd name="T22" fmla="*/ 0 w 360"/>
                <a:gd name="T23" fmla="*/ 0 h 734"/>
                <a:gd name="T24" fmla="*/ 0 w 360"/>
                <a:gd name="T25" fmla="*/ 0 h 734"/>
                <a:gd name="T26" fmla="*/ 0 w 360"/>
                <a:gd name="T27" fmla="*/ 0 h 734"/>
                <a:gd name="T28" fmla="*/ 0 w 360"/>
                <a:gd name="T29" fmla="*/ 0 h 734"/>
                <a:gd name="T30" fmla="*/ 0 w 360"/>
                <a:gd name="T31" fmla="*/ 0 h 734"/>
                <a:gd name="T32" fmla="*/ 0 w 360"/>
                <a:gd name="T33" fmla="*/ 0 h 734"/>
                <a:gd name="T34" fmla="*/ 0 w 360"/>
                <a:gd name="T35" fmla="*/ 0 h 734"/>
                <a:gd name="T36" fmla="*/ 0 w 360"/>
                <a:gd name="T37" fmla="*/ 0 h 734"/>
                <a:gd name="T38" fmla="*/ 0 w 360"/>
                <a:gd name="T39" fmla="*/ 0 h 734"/>
                <a:gd name="T40" fmla="*/ 0 w 360"/>
                <a:gd name="T41" fmla="*/ 0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0" h="734">
                  <a:moveTo>
                    <a:pt x="252" y="0"/>
                  </a:moveTo>
                  <a:lnTo>
                    <a:pt x="217" y="0"/>
                  </a:lnTo>
                  <a:lnTo>
                    <a:pt x="0" y="87"/>
                  </a:lnTo>
                  <a:lnTo>
                    <a:pt x="64" y="103"/>
                  </a:lnTo>
                  <a:lnTo>
                    <a:pt x="96" y="113"/>
                  </a:lnTo>
                  <a:lnTo>
                    <a:pt x="113" y="147"/>
                  </a:lnTo>
                  <a:lnTo>
                    <a:pt x="118" y="198"/>
                  </a:lnTo>
                  <a:lnTo>
                    <a:pt x="121" y="297"/>
                  </a:lnTo>
                  <a:lnTo>
                    <a:pt x="120" y="573"/>
                  </a:lnTo>
                  <a:lnTo>
                    <a:pt x="120" y="588"/>
                  </a:lnTo>
                  <a:lnTo>
                    <a:pt x="109" y="662"/>
                  </a:lnTo>
                  <a:lnTo>
                    <a:pt x="80" y="695"/>
                  </a:lnTo>
                  <a:lnTo>
                    <a:pt x="8" y="705"/>
                  </a:lnTo>
                  <a:lnTo>
                    <a:pt x="8" y="733"/>
                  </a:lnTo>
                  <a:lnTo>
                    <a:pt x="360" y="734"/>
                  </a:lnTo>
                  <a:lnTo>
                    <a:pt x="360" y="706"/>
                  </a:lnTo>
                  <a:lnTo>
                    <a:pt x="290" y="695"/>
                  </a:lnTo>
                  <a:lnTo>
                    <a:pt x="260" y="662"/>
                  </a:lnTo>
                  <a:lnTo>
                    <a:pt x="258" y="656"/>
                  </a:lnTo>
                  <a:lnTo>
                    <a:pt x="251" y="573"/>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2" name="Freeform 927"/>
            <p:cNvSpPr>
              <a:spLocks/>
            </p:cNvSpPr>
            <p:nvPr/>
          </p:nvSpPr>
          <p:spPr bwMode="auto">
            <a:xfrm>
              <a:off x="627" y="562"/>
              <a:ext cx="13" cy="14"/>
            </a:xfrm>
            <a:custGeom>
              <a:avLst/>
              <a:gdLst>
                <a:gd name="T0" fmla="*/ 0 w 161"/>
                <a:gd name="T1" fmla="*/ 0 h 159"/>
                <a:gd name="T2" fmla="*/ 0 w 161"/>
                <a:gd name="T3" fmla="*/ 0 h 159"/>
                <a:gd name="T4" fmla="*/ 0 w 161"/>
                <a:gd name="T5" fmla="*/ 0 h 159"/>
                <a:gd name="T6" fmla="*/ 0 w 161"/>
                <a:gd name="T7" fmla="*/ 0 h 159"/>
                <a:gd name="T8" fmla="*/ 0 w 161"/>
                <a:gd name="T9" fmla="*/ 0 h 159"/>
                <a:gd name="T10" fmla="*/ 0 w 161"/>
                <a:gd name="T11" fmla="*/ 0 h 159"/>
                <a:gd name="T12" fmla="*/ 0 w 161"/>
                <a:gd name="T13" fmla="*/ 0 h 159"/>
                <a:gd name="T14" fmla="*/ 0 w 161"/>
                <a:gd name="T15" fmla="*/ 0 h 159"/>
                <a:gd name="T16" fmla="*/ 0 w 161"/>
                <a:gd name="T17" fmla="*/ 0 h 1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159">
                  <a:moveTo>
                    <a:pt x="81" y="0"/>
                  </a:moveTo>
                  <a:lnTo>
                    <a:pt x="24" y="23"/>
                  </a:lnTo>
                  <a:lnTo>
                    <a:pt x="0" y="79"/>
                  </a:lnTo>
                  <a:lnTo>
                    <a:pt x="23" y="135"/>
                  </a:lnTo>
                  <a:lnTo>
                    <a:pt x="80" y="159"/>
                  </a:lnTo>
                  <a:lnTo>
                    <a:pt x="137" y="135"/>
                  </a:lnTo>
                  <a:lnTo>
                    <a:pt x="161" y="79"/>
                  </a:lnTo>
                  <a:lnTo>
                    <a:pt x="137" y="23"/>
                  </a:lnTo>
                  <a:lnTo>
                    <a:pt x="8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3" name="Freeform 928"/>
            <p:cNvSpPr>
              <a:spLocks/>
            </p:cNvSpPr>
            <p:nvPr/>
          </p:nvSpPr>
          <p:spPr bwMode="auto">
            <a:xfrm>
              <a:off x="652" y="603"/>
              <a:ext cx="6"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2"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4" name="Freeform 929"/>
            <p:cNvSpPr>
              <a:spLocks/>
            </p:cNvSpPr>
            <p:nvPr/>
          </p:nvSpPr>
          <p:spPr bwMode="auto">
            <a:xfrm>
              <a:off x="688" y="603"/>
              <a:ext cx="30" cy="59"/>
            </a:xfrm>
            <a:custGeom>
              <a:avLst/>
              <a:gdLst>
                <a:gd name="T0" fmla="*/ 0 w 357"/>
                <a:gd name="T1" fmla="*/ 0 h 650"/>
                <a:gd name="T2" fmla="*/ 0 w 357"/>
                <a:gd name="T3" fmla="*/ 0 h 650"/>
                <a:gd name="T4" fmla="*/ 0 w 357"/>
                <a:gd name="T5" fmla="*/ 0 h 650"/>
                <a:gd name="T6" fmla="*/ 0 w 357"/>
                <a:gd name="T7" fmla="*/ 0 h 650"/>
                <a:gd name="T8" fmla="*/ 0 w 357"/>
                <a:gd name="T9" fmla="*/ 0 h 650"/>
                <a:gd name="T10" fmla="*/ 0 w 357"/>
                <a:gd name="T11" fmla="*/ 0 h 650"/>
                <a:gd name="T12" fmla="*/ 0 w 357"/>
                <a:gd name="T13" fmla="*/ 0 h 650"/>
                <a:gd name="T14" fmla="*/ 0 w 357"/>
                <a:gd name="T15" fmla="*/ 0 h 650"/>
                <a:gd name="T16" fmla="*/ 0 w 357"/>
                <a:gd name="T17" fmla="*/ 0 h 650"/>
                <a:gd name="T18" fmla="*/ 0 w 357"/>
                <a:gd name="T19" fmla="*/ 0 h 650"/>
                <a:gd name="T20" fmla="*/ 0 w 357"/>
                <a:gd name="T21" fmla="*/ 0 h 650"/>
                <a:gd name="T22" fmla="*/ 0 w 357"/>
                <a:gd name="T23" fmla="*/ 0 h 650"/>
                <a:gd name="T24" fmla="*/ 0 w 357"/>
                <a:gd name="T25" fmla="*/ 0 h 650"/>
                <a:gd name="T26" fmla="*/ 0 w 357"/>
                <a:gd name="T27" fmla="*/ 0 h 650"/>
                <a:gd name="T28" fmla="*/ 0 w 357"/>
                <a:gd name="T29" fmla="*/ 0 h 650"/>
                <a:gd name="T30" fmla="*/ 0 w 357"/>
                <a:gd name="T31" fmla="*/ 0 h 650"/>
                <a:gd name="T32" fmla="*/ 0 w 357"/>
                <a:gd name="T33" fmla="*/ 0 h 650"/>
                <a:gd name="T34" fmla="*/ 0 w 357"/>
                <a:gd name="T35" fmla="*/ 0 h 650"/>
                <a:gd name="T36" fmla="*/ 0 w 357"/>
                <a:gd name="T37" fmla="*/ 0 h 650"/>
                <a:gd name="T38" fmla="*/ 0 w 357"/>
                <a:gd name="T39" fmla="*/ 0 h 650"/>
                <a:gd name="T40" fmla="*/ 0 w 357"/>
                <a:gd name="T41" fmla="*/ 0 h 650"/>
                <a:gd name="T42" fmla="*/ 0 w 357"/>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7" h="650">
                  <a:moveTo>
                    <a:pt x="213" y="0"/>
                  </a:moveTo>
                  <a:lnTo>
                    <a:pt x="7" y="11"/>
                  </a:lnTo>
                  <a:lnTo>
                    <a:pt x="34" y="14"/>
                  </a:lnTo>
                  <a:lnTo>
                    <a:pt x="93" y="54"/>
                  </a:lnTo>
                  <a:lnTo>
                    <a:pt x="111" y="106"/>
                  </a:lnTo>
                  <a:lnTo>
                    <a:pt x="118" y="196"/>
                  </a:lnTo>
                  <a:lnTo>
                    <a:pt x="117" y="488"/>
                  </a:lnTo>
                  <a:lnTo>
                    <a:pt x="114" y="561"/>
                  </a:lnTo>
                  <a:lnTo>
                    <a:pt x="86" y="605"/>
                  </a:lnTo>
                  <a:lnTo>
                    <a:pt x="15" y="621"/>
                  </a:lnTo>
                  <a:lnTo>
                    <a:pt x="0" y="621"/>
                  </a:lnTo>
                  <a:lnTo>
                    <a:pt x="0" y="648"/>
                  </a:lnTo>
                  <a:lnTo>
                    <a:pt x="357" y="650"/>
                  </a:lnTo>
                  <a:lnTo>
                    <a:pt x="357" y="622"/>
                  </a:lnTo>
                  <a:lnTo>
                    <a:pt x="286" y="610"/>
                  </a:lnTo>
                  <a:lnTo>
                    <a:pt x="258" y="580"/>
                  </a:lnTo>
                  <a:lnTo>
                    <a:pt x="255" y="572"/>
                  </a:lnTo>
                  <a:lnTo>
                    <a:pt x="247" y="488"/>
                  </a:lnTo>
                  <a:lnTo>
                    <a:pt x="248" y="185"/>
                  </a:lnTo>
                  <a:lnTo>
                    <a:pt x="245" y="107"/>
                  </a:lnTo>
                  <a:lnTo>
                    <a:pt x="232" y="41"/>
                  </a:lnTo>
                  <a:lnTo>
                    <a:pt x="2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5" name="Freeform 930"/>
            <p:cNvSpPr>
              <a:spLocks/>
            </p:cNvSpPr>
            <p:nvPr/>
          </p:nvSpPr>
          <p:spPr bwMode="auto">
            <a:xfrm>
              <a:off x="652" y="596"/>
              <a:ext cx="21" cy="13"/>
            </a:xfrm>
            <a:custGeom>
              <a:avLst/>
              <a:gdLst>
                <a:gd name="T0" fmla="*/ 0 w 252"/>
                <a:gd name="T1" fmla="*/ 0 h 151"/>
                <a:gd name="T2" fmla="*/ 0 w 252"/>
                <a:gd name="T3" fmla="*/ 0 h 151"/>
                <a:gd name="T4" fmla="*/ 0 w 252"/>
                <a:gd name="T5" fmla="*/ 0 h 151"/>
                <a:gd name="T6" fmla="*/ 0 w 252"/>
                <a:gd name="T7" fmla="*/ 0 h 151"/>
                <a:gd name="T8" fmla="*/ 0 w 252"/>
                <a:gd name="T9" fmla="*/ 0 h 151"/>
                <a:gd name="T10" fmla="*/ 0 w 252"/>
                <a:gd name="T11" fmla="*/ 0 h 151"/>
                <a:gd name="T12" fmla="*/ 0 w 252"/>
                <a:gd name="T13" fmla="*/ 0 h 151"/>
                <a:gd name="T14" fmla="*/ 0 w 252"/>
                <a:gd name="T15" fmla="*/ 0 h 1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2" h="151">
                  <a:moveTo>
                    <a:pt x="252" y="0"/>
                  </a:moveTo>
                  <a:lnTo>
                    <a:pt x="219" y="0"/>
                  </a:lnTo>
                  <a:lnTo>
                    <a:pt x="0" y="87"/>
                  </a:lnTo>
                  <a:lnTo>
                    <a:pt x="65" y="104"/>
                  </a:lnTo>
                  <a:lnTo>
                    <a:pt x="98" y="113"/>
                  </a:lnTo>
                  <a:lnTo>
                    <a:pt x="116" y="151"/>
                  </a:lnTo>
                  <a:lnTo>
                    <a:pt x="251" y="151"/>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6" name="Freeform 931"/>
            <p:cNvSpPr>
              <a:spLocks/>
            </p:cNvSpPr>
            <p:nvPr/>
          </p:nvSpPr>
          <p:spPr bwMode="auto">
            <a:xfrm>
              <a:off x="653" y="596"/>
              <a:ext cx="53" cy="66"/>
            </a:xfrm>
            <a:custGeom>
              <a:avLst/>
              <a:gdLst>
                <a:gd name="T0" fmla="*/ 0 w 635"/>
                <a:gd name="T1" fmla="*/ 0 h 733"/>
                <a:gd name="T2" fmla="*/ 0 w 635"/>
                <a:gd name="T3" fmla="*/ 0 h 733"/>
                <a:gd name="T4" fmla="*/ 0 w 635"/>
                <a:gd name="T5" fmla="*/ 0 h 733"/>
                <a:gd name="T6" fmla="*/ 0 w 635"/>
                <a:gd name="T7" fmla="*/ 0 h 733"/>
                <a:gd name="T8" fmla="*/ 0 w 635"/>
                <a:gd name="T9" fmla="*/ 0 h 733"/>
                <a:gd name="T10" fmla="*/ 0 w 635"/>
                <a:gd name="T11" fmla="*/ 0 h 733"/>
                <a:gd name="T12" fmla="*/ 0 w 635"/>
                <a:gd name="T13" fmla="*/ 0 h 733"/>
                <a:gd name="T14" fmla="*/ 0 w 635"/>
                <a:gd name="T15" fmla="*/ 0 h 733"/>
                <a:gd name="T16" fmla="*/ 0 w 635"/>
                <a:gd name="T17" fmla="*/ 0 h 733"/>
                <a:gd name="T18" fmla="*/ 0 w 635"/>
                <a:gd name="T19" fmla="*/ 0 h 733"/>
                <a:gd name="T20" fmla="*/ 0 w 635"/>
                <a:gd name="T21" fmla="*/ 0 h 733"/>
                <a:gd name="T22" fmla="*/ 0 w 635"/>
                <a:gd name="T23" fmla="*/ 0 h 733"/>
                <a:gd name="T24" fmla="*/ 0 w 635"/>
                <a:gd name="T25" fmla="*/ 0 h 733"/>
                <a:gd name="T26" fmla="*/ 0 w 635"/>
                <a:gd name="T27" fmla="*/ 0 h 733"/>
                <a:gd name="T28" fmla="*/ 0 w 635"/>
                <a:gd name="T29" fmla="*/ 0 h 733"/>
                <a:gd name="T30" fmla="*/ 0 w 635"/>
                <a:gd name="T31" fmla="*/ 0 h 733"/>
                <a:gd name="T32" fmla="*/ 0 w 635"/>
                <a:gd name="T33" fmla="*/ 0 h 733"/>
                <a:gd name="T34" fmla="*/ 0 w 635"/>
                <a:gd name="T35" fmla="*/ 0 h 733"/>
                <a:gd name="T36" fmla="*/ 0 w 635"/>
                <a:gd name="T37" fmla="*/ 0 h 733"/>
                <a:gd name="T38" fmla="*/ 0 w 635"/>
                <a:gd name="T39" fmla="*/ 0 h 733"/>
                <a:gd name="T40" fmla="*/ 0 w 635"/>
                <a:gd name="T41" fmla="*/ 0 h 733"/>
                <a:gd name="T42" fmla="*/ 0 w 635"/>
                <a:gd name="T43" fmla="*/ 0 h 733"/>
                <a:gd name="T44" fmla="*/ 0 w 635"/>
                <a:gd name="T45" fmla="*/ 0 h 733"/>
                <a:gd name="T46" fmla="*/ 0 w 635"/>
                <a:gd name="T47" fmla="*/ 0 h 733"/>
                <a:gd name="T48" fmla="*/ 0 w 635"/>
                <a:gd name="T49" fmla="*/ 0 h 733"/>
                <a:gd name="T50" fmla="*/ 0 w 635"/>
                <a:gd name="T51" fmla="*/ 0 h 733"/>
                <a:gd name="T52" fmla="*/ 0 w 635"/>
                <a:gd name="T53" fmla="*/ 0 h 733"/>
                <a:gd name="T54" fmla="*/ 0 w 635"/>
                <a:gd name="T55" fmla="*/ 0 h 733"/>
                <a:gd name="T56" fmla="*/ 0 w 635"/>
                <a:gd name="T57" fmla="*/ 0 h 73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5" h="733">
                  <a:moveTo>
                    <a:pt x="484" y="0"/>
                  </a:moveTo>
                  <a:lnTo>
                    <a:pt x="437" y="7"/>
                  </a:lnTo>
                  <a:lnTo>
                    <a:pt x="373" y="32"/>
                  </a:lnTo>
                  <a:lnTo>
                    <a:pt x="308" y="81"/>
                  </a:lnTo>
                  <a:lnTo>
                    <a:pt x="241" y="150"/>
                  </a:lnTo>
                  <a:lnTo>
                    <a:pt x="106" y="150"/>
                  </a:lnTo>
                  <a:lnTo>
                    <a:pt x="110" y="202"/>
                  </a:lnTo>
                  <a:lnTo>
                    <a:pt x="111" y="307"/>
                  </a:lnTo>
                  <a:lnTo>
                    <a:pt x="110" y="572"/>
                  </a:lnTo>
                  <a:lnTo>
                    <a:pt x="109" y="610"/>
                  </a:lnTo>
                  <a:lnTo>
                    <a:pt x="91" y="677"/>
                  </a:lnTo>
                  <a:lnTo>
                    <a:pt x="88" y="680"/>
                  </a:lnTo>
                  <a:lnTo>
                    <a:pt x="16" y="704"/>
                  </a:lnTo>
                  <a:lnTo>
                    <a:pt x="1" y="704"/>
                  </a:lnTo>
                  <a:lnTo>
                    <a:pt x="0" y="732"/>
                  </a:lnTo>
                  <a:lnTo>
                    <a:pt x="358" y="733"/>
                  </a:lnTo>
                  <a:lnTo>
                    <a:pt x="358" y="706"/>
                  </a:lnTo>
                  <a:lnTo>
                    <a:pt x="279" y="694"/>
                  </a:lnTo>
                  <a:lnTo>
                    <a:pt x="248" y="662"/>
                  </a:lnTo>
                  <a:lnTo>
                    <a:pt x="246" y="657"/>
                  </a:lnTo>
                  <a:lnTo>
                    <a:pt x="240" y="572"/>
                  </a:lnTo>
                  <a:lnTo>
                    <a:pt x="241" y="196"/>
                  </a:lnTo>
                  <a:lnTo>
                    <a:pt x="294" y="147"/>
                  </a:lnTo>
                  <a:lnTo>
                    <a:pt x="361" y="109"/>
                  </a:lnTo>
                  <a:lnTo>
                    <a:pt x="429" y="96"/>
                  </a:lnTo>
                  <a:lnTo>
                    <a:pt x="635" y="85"/>
                  </a:lnTo>
                  <a:lnTo>
                    <a:pt x="585" y="29"/>
                  </a:lnTo>
                  <a:lnTo>
                    <a:pt x="562" y="16"/>
                  </a:lnTo>
                  <a:lnTo>
                    <a:pt x="48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7" name="Freeform 932"/>
            <p:cNvSpPr>
              <a:spLocks/>
            </p:cNvSpPr>
            <p:nvPr/>
          </p:nvSpPr>
          <p:spPr bwMode="auto">
            <a:xfrm>
              <a:off x="765" y="654"/>
              <a:ext cx="21" cy="11"/>
            </a:xfrm>
            <a:custGeom>
              <a:avLst/>
              <a:gdLst>
                <a:gd name="T0" fmla="*/ 0 w 252"/>
                <a:gd name="T1" fmla="*/ 0 h 115"/>
                <a:gd name="T2" fmla="*/ 0 w 252"/>
                <a:gd name="T3" fmla="*/ 0 h 115"/>
                <a:gd name="T4" fmla="*/ 0 w 252"/>
                <a:gd name="T5" fmla="*/ 0 h 115"/>
                <a:gd name="T6" fmla="*/ 0 w 252"/>
                <a:gd name="T7" fmla="*/ 0 h 115"/>
                <a:gd name="T8" fmla="*/ 0 w 252"/>
                <a:gd name="T9" fmla="*/ 0 h 115"/>
                <a:gd name="T10" fmla="*/ 0 w 252"/>
                <a:gd name="T11" fmla="*/ 0 h 115"/>
                <a:gd name="T12" fmla="*/ 0 w 252"/>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2" h="115">
                  <a:moveTo>
                    <a:pt x="243" y="0"/>
                  </a:moveTo>
                  <a:lnTo>
                    <a:pt x="186" y="14"/>
                  </a:lnTo>
                  <a:lnTo>
                    <a:pt x="1" y="13"/>
                  </a:lnTo>
                  <a:lnTo>
                    <a:pt x="0" y="115"/>
                  </a:lnTo>
                  <a:lnTo>
                    <a:pt x="37" y="115"/>
                  </a:lnTo>
                  <a:lnTo>
                    <a:pt x="252" y="28"/>
                  </a:lnTo>
                  <a:lnTo>
                    <a:pt x="24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8" name="Freeform 933"/>
            <p:cNvSpPr>
              <a:spLocks/>
            </p:cNvSpPr>
            <p:nvPr/>
          </p:nvSpPr>
          <p:spPr bwMode="auto">
            <a:xfrm>
              <a:off x="723" y="598"/>
              <a:ext cx="37" cy="66"/>
            </a:xfrm>
            <a:custGeom>
              <a:avLst/>
              <a:gdLst>
                <a:gd name="T0" fmla="*/ 0 w 442"/>
                <a:gd name="T1" fmla="*/ 0 h 729"/>
                <a:gd name="T2" fmla="*/ 0 w 442"/>
                <a:gd name="T3" fmla="*/ 0 h 729"/>
                <a:gd name="T4" fmla="*/ 0 w 442"/>
                <a:gd name="T5" fmla="*/ 0 h 729"/>
                <a:gd name="T6" fmla="*/ 0 w 442"/>
                <a:gd name="T7" fmla="*/ 0 h 729"/>
                <a:gd name="T8" fmla="*/ 0 w 442"/>
                <a:gd name="T9" fmla="*/ 0 h 729"/>
                <a:gd name="T10" fmla="*/ 0 w 442"/>
                <a:gd name="T11" fmla="*/ 0 h 729"/>
                <a:gd name="T12" fmla="*/ 0 w 442"/>
                <a:gd name="T13" fmla="*/ 0 h 729"/>
                <a:gd name="T14" fmla="*/ 0 w 442"/>
                <a:gd name="T15" fmla="*/ 0 h 729"/>
                <a:gd name="T16" fmla="*/ 0 w 442"/>
                <a:gd name="T17" fmla="*/ 0 h 729"/>
                <a:gd name="T18" fmla="*/ 0 w 442"/>
                <a:gd name="T19" fmla="*/ 0 h 729"/>
                <a:gd name="T20" fmla="*/ 0 w 442"/>
                <a:gd name="T21" fmla="*/ 0 h 729"/>
                <a:gd name="T22" fmla="*/ 0 w 442"/>
                <a:gd name="T23" fmla="*/ 0 h 729"/>
                <a:gd name="T24" fmla="*/ 0 w 442"/>
                <a:gd name="T25" fmla="*/ 0 h 729"/>
                <a:gd name="T26" fmla="*/ 0 w 442"/>
                <a:gd name="T27" fmla="*/ 0 h 729"/>
                <a:gd name="T28" fmla="*/ 0 w 442"/>
                <a:gd name="T29" fmla="*/ 0 h 729"/>
                <a:gd name="T30" fmla="*/ 0 w 442"/>
                <a:gd name="T31" fmla="*/ 0 h 729"/>
                <a:gd name="T32" fmla="*/ 0 w 442"/>
                <a:gd name="T33" fmla="*/ 0 h 729"/>
                <a:gd name="T34" fmla="*/ 0 w 442"/>
                <a:gd name="T35" fmla="*/ 0 h 729"/>
                <a:gd name="T36" fmla="*/ 0 w 442"/>
                <a:gd name="T37" fmla="*/ 0 h 729"/>
                <a:gd name="T38" fmla="*/ 0 w 442"/>
                <a:gd name="T39" fmla="*/ 0 h 729"/>
                <a:gd name="T40" fmla="*/ 0 w 442"/>
                <a:gd name="T41" fmla="*/ 0 h 729"/>
                <a:gd name="T42" fmla="*/ 0 w 442"/>
                <a:gd name="T43" fmla="*/ 0 h 729"/>
                <a:gd name="T44" fmla="*/ 0 w 442"/>
                <a:gd name="T45" fmla="*/ 0 h 729"/>
                <a:gd name="T46" fmla="*/ 0 w 442"/>
                <a:gd name="T47" fmla="*/ 0 h 729"/>
                <a:gd name="T48" fmla="*/ 0 w 442"/>
                <a:gd name="T49" fmla="*/ 0 h 729"/>
                <a:gd name="T50" fmla="*/ 0 w 442"/>
                <a:gd name="T51" fmla="*/ 0 h 729"/>
                <a:gd name="T52" fmla="*/ 0 w 442"/>
                <a:gd name="T53" fmla="*/ 0 h 729"/>
                <a:gd name="T54" fmla="*/ 0 w 442"/>
                <a:gd name="T55" fmla="*/ 0 h 729"/>
                <a:gd name="T56" fmla="*/ 0 w 442"/>
                <a:gd name="T57" fmla="*/ 0 h 729"/>
                <a:gd name="T58" fmla="*/ 0 w 442"/>
                <a:gd name="T59" fmla="*/ 0 h 729"/>
                <a:gd name="T60" fmla="*/ 0 w 442"/>
                <a:gd name="T61" fmla="*/ 0 h 729"/>
                <a:gd name="T62" fmla="*/ 0 w 442"/>
                <a:gd name="T63" fmla="*/ 0 h 729"/>
                <a:gd name="T64" fmla="*/ 0 w 442"/>
                <a:gd name="T65" fmla="*/ 0 h 7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2" h="729">
                  <a:moveTo>
                    <a:pt x="220" y="0"/>
                  </a:moveTo>
                  <a:lnTo>
                    <a:pt x="156" y="41"/>
                  </a:lnTo>
                  <a:lnTo>
                    <a:pt x="99" y="100"/>
                  </a:lnTo>
                  <a:lnTo>
                    <a:pt x="61" y="157"/>
                  </a:lnTo>
                  <a:lnTo>
                    <a:pt x="28" y="228"/>
                  </a:lnTo>
                  <a:lnTo>
                    <a:pt x="8" y="302"/>
                  </a:lnTo>
                  <a:lnTo>
                    <a:pt x="0" y="380"/>
                  </a:lnTo>
                  <a:lnTo>
                    <a:pt x="2" y="421"/>
                  </a:lnTo>
                  <a:lnTo>
                    <a:pt x="16" y="499"/>
                  </a:lnTo>
                  <a:lnTo>
                    <a:pt x="44" y="570"/>
                  </a:lnTo>
                  <a:lnTo>
                    <a:pt x="89" y="631"/>
                  </a:lnTo>
                  <a:lnTo>
                    <a:pt x="150" y="686"/>
                  </a:lnTo>
                  <a:lnTo>
                    <a:pt x="220" y="719"/>
                  </a:lnTo>
                  <a:lnTo>
                    <a:pt x="294" y="729"/>
                  </a:lnTo>
                  <a:lnTo>
                    <a:pt x="327" y="727"/>
                  </a:lnTo>
                  <a:lnTo>
                    <a:pt x="403" y="705"/>
                  </a:lnTo>
                  <a:lnTo>
                    <a:pt x="442" y="684"/>
                  </a:lnTo>
                  <a:lnTo>
                    <a:pt x="368" y="644"/>
                  </a:lnTo>
                  <a:lnTo>
                    <a:pt x="345" y="642"/>
                  </a:lnTo>
                  <a:lnTo>
                    <a:pt x="276" y="616"/>
                  </a:lnTo>
                  <a:lnTo>
                    <a:pt x="213" y="559"/>
                  </a:lnTo>
                  <a:lnTo>
                    <a:pt x="204" y="546"/>
                  </a:lnTo>
                  <a:lnTo>
                    <a:pt x="171" y="485"/>
                  </a:lnTo>
                  <a:lnTo>
                    <a:pt x="151" y="409"/>
                  </a:lnTo>
                  <a:lnTo>
                    <a:pt x="145" y="319"/>
                  </a:lnTo>
                  <a:lnTo>
                    <a:pt x="145" y="299"/>
                  </a:lnTo>
                  <a:lnTo>
                    <a:pt x="156" y="212"/>
                  </a:lnTo>
                  <a:lnTo>
                    <a:pt x="180" y="140"/>
                  </a:lnTo>
                  <a:lnTo>
                    <a:pt x="218" y="83"/>
                  </a:lnTo>
                  <a:lnTo>
                    <a:pt x="270" y="40"/>
                  </a:lnTo>
                  <a:lnTo>
                    <a:pt x="341" y="22"/>
                  </a:lnTo>
                  <a:lnTo>
                    <a:pt x="22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49" name="Freeform 934"/>
            <p:cNvSpPr>
              <a:spLocks/>
            </p:cNvSpPr>
            <p:nvPr/>
          </p:nvSpPr>
          <p:spPr bwMode="auto">
            <a:xfrm>
              <a:off x="741" y="596"/>
              <a:ext cx="24" cy="6"/>
            </a:xfrm>
            <a:custGeom>
              <a:avLst/>
              <a:gdLst>
                <a:gd name="T0" fmla="*/ 0 w 288"/>
                <a:gd name="T1" fmla="*/ 0 h 71"/>
                <a:gd name="T2" fmla="*/ 0 w 288"/>
                <a:gd name="T3" fmla="*/ 0 h 71"/>
                <a:gd name="T4" fmla="*/ 0 w 288"/>
                <a:gd name="T5" fmla="*/ 0 h 71"/>
                <a:gd name="T6" fmla="*/ 0 w 288"/>
                <a:gd name="T7" fmla="*/ 0 h 71"/>
                <a:gd name="T8" fmla="*/ 0 w 288"/>
                <a:gd name="T9" fmla="*/ 0 h 71"/>
                <a:gd name="T10" fmla="*/ 0 w 288"/>
                <a:gd name="T11" fmla="*/ 0 h 71"/>
                <a:gd name="T12" fmla="*/ 0 w 288"/>
                <a:gd name="T13" fmla="*/ 0 h 71"/>
                <a:gd name="T14" fmla="*/ 0 w 288"/>
                <a:gd name="T15" fmla="*/ 0 h 71"/>
                <a:gd name="T16" fmla="*/ 0 w 288"/>
                <a:gd name="T17" fmla="*/ 0 h 71"/>
                <a:gd name="T18" fmla="*/ 0 w 288"/>
                <a:gd name="T19" fmla="*/ 0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8" h="71">
                  <a:moveTo>
                    <a:pt x="131" y="0"/>
                  </a:moveTo>
                  <a:lnTo>
                    <a:pt x="72" y="6"/>
                  </a:lnTo>
                  <a:lnTo>
                    <a:pt x="0" y="27"/>
                  </a:lnTo>
                  <a:lnTo>
                    <a:pt x="121" y="49"/>
                  </a:lnTo>
                  <a:lnTo>
                    <a:pt x="198" y="71"/>
                  </a:lnTo>
                  <a:lnTo>
                    <a:pt x="288" y="60"/>
                  </a:lnTo>
                  <a:lnTo>
                    <a:pt x="278" y="51"/>
                  </a:lnTo>
                  <a:lnTo>
                    <a:pt x="212" y="13"/>
                  </a:lnTo>
                  <a:lnTo>
                    <a:pt x="13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0" name="Freeform 935"/>
            <p:cNvSpPr>
              <a:spLocks/>
            </p:cNvSpPr>
            <p:nvPr/>
          </p:nvSpPr>
          <p:spPr bwMode="auto">
            <a:xfrm>
              <a:off x="755" y="570"/>
              <a:ext cx="6" cy="2"/>
            </a:xfrm>
            <a:custGeom>
              <a:avLst/>
              <a:gdLst>
                <a:gd name="T0" fmla="*/ 0 w 65"/>
                <a:gd name="T1" fmla="*/ 0 h 27"/>
                <a:gd name="T2" fmla="*/ 0 w 65"/>
                <a:gd name="T3" fmla="*/ 0 h 27"/>
                <a:gd name="T4" fmla="*/ 0 w 65"/>
                <a:gd name="T5" fmla="*/ 0 h 27"/>
                <a:gd name="T6" fmla="*/ 0 w 65"/>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7">
                  <a:moveTo>
                    <a:pt x="0" y="0"/>
                  </a:moveTo>
                  <a:lnTo>
                    <a:pt x="10" y="27"/>
                  </a:lnTo>
                  <a:lnTo>
                    <a:pt x="65" y="15"/>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1" name="Freeform 936"/>
            <p:cNvSpPr>
              <a:spLocks/>
            </p:cNvSpPr>
            <p:nvPr/>
          </p:nvSpPr>
          <p:spPr bwMode="auto">
            <a:xfrm>
              <a:off x="754" y="562"/>
              <a:ext cx="27" cy="98"/>
            </a:xfrm>
            <a:custGeom>
              <a:avLst/>
              <a:gdLst>
                <a:gd name="T0" fmla="*/ 0 w 324"/>
                <a:gd name="T1" fmla="*/ 0 h 1081"/>
                <a:gd name="T2" fmla="*/ 0 w 324"/>
                <a:gd name="T3" fmla="*/ 0 h 1081"/>
                <a:gd name="T4" fmla="*/ 0 w 324"/>
                <a:gd name="T5" fmla="*/ 0 h 1081"/>
                <a:gd name="T6" fmla="*/ 0 w 324"/>
                <a:gd name="T7" fmla="*/ 0 h 1081"/>
                <a:gd name="T8" fmla="*/ 0 w 324"/>
                <a:gd name="T9" fmla="*/ 0 h 1081"/>
                <a:gd name="T10" fmla="*/ 0 w 324"/>
                <a:gd name="T11" fmla="*/ 0 h 1081"/>
                <a:gd name="T12" fmla="*/ 0 w 324"/>
                <a:gd name="T13" fmla="*/ 0 h 1081"/>
                <a:gd name="T14" fmla="*/ 0 w 324"/>
                <a:gd name="T15" fmla="*/ 0 h 1081"/>
                <a:gd name="T16" fmla="*/ 0 w 324"/>
                <a:gd name="T17" fmla="*/ 0 h 1081"/>
                <a:gd name="T18" fmla="*/ 0 w 324"/>
                <a:gd name="T19" fmla="*/ 0 h 1081"/>
                <a:gd name="T20" fmla="*/ 0 w 324"/>
                <a:gd name="T21" fmla="*/ 0 h 1081"/>
                <a:gd name="T22" fmla="*/ 0 w 324"/>
                <a:gd name="T23" fmla="*/ 0 h 1081"/>
                <a:gd name="T24" fmla="*/ 0 w 324"/>
                <a:gd name="T25" fmla="*/ 0 h 1081"/>
                <a:gd name="T26" fmla="*/ 0 w 324"/>
                <a:gd name="T27" fmla="*/ 0 h 1081"/>
                <a:gd name="T28" fmla="*/ 0 w 324"/>
                <a:gd name="T29" fmla="*/ 0 h 1081"/>
                <a:gd name="T30" fmla="*/ 0 w 324"/>
                <a:gd name="T31" fmla="*/ 0 h 1081"/>
                <a:gd name="T32" fmla="*/ 0 w 324"/>
                <a:gd name="T33" fmla="*/ 0 h 1081"/>
                <a:gd name="T34" fmla="*/ 0 w 324"/>
                <a:gd name="T35" fmla="*/ 0 h 1081"/>
                <a:gd name="T36" fmla="*/ 0 w 324"/>
                <a:gd name="T37" fmla="*/ 0 h 1081"/>
                <a:gd name="T38" fmla="*/ 0 w 324"/>
                <a:gd name="T39" fmla="*/ 0 h 1081"/>
                <a:gd name="T40" fmla="*/ 0 w 324"/>
                <a:gd name="T41" fmla="*/ 0 h 1081"/>
                <a:gd name="T42" fmla="*/ 0 w 324"/>
                <a:gd name="T43" fmla="*/ 0 h 1081"/>
                <a:gd name="T44" fmla="*/ 0 w 324"/>
                <a:gd name="T45" fmla="*/ 0 h 1081"/>
                <a:gd name="T46" fmla="*/ 0 w 324"/>
                <a:gd name="T47" fmla="*/ 0 h 1081"/>
                <a:gd name="T48" fmla="*/ 0 w 324"/>
                <a:gd name="T49" fmla="*/ 0 h 1081"/>
                <a:gd name="T50" fmla="*/ 0 w 324"/>
                <a:gd name="T51" fmla="*/ 0 h 10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4" h="1081">
                  <a:moveTo>
                    <a:pt x="272" y="0"/>
                  </a:moveTo>
                  <a:lnTo>
                    <a:pt x="237" y="0"/>
                  </a:lnTo>
                  <a:lnTo>
                    <a:pt x="21" y="86"/>
                  </a:lnTo>
                  <a:lnTo>
                    <a:pt x="86" y="101"/>
                  </a:lnTo>
                  <a:lnTo>
                    <a:pt x="117" y="110"/>
                  </a:lnTo>
                  <a:lnTo>
                    <a:pt x="136" y="149"/>
                  </a:lnTo>
                  <a:lnTo>
                    <a:pt x="140" y="196"/>
                  </a:lnTo>
                  <a:lnTo>
                    <a:pt x="141" y="299"/>
                  </a:lnTo>
                  <a:lnTo>
                    <a:pt x="140" y="430"/>
                  </a:lnTo>
                  <a:lnTo>
                    <a:pt x="50" y="441"/>
                  </a:lnTo>
                  <a:lnTo>
                    <a:pt x="61" y="447"/>
                  </a:lnTo>
                  <a:lnTo>
                    <a:pt x="112" y="507"/>
                  </a:lnTo>
                  <a:lnTo>
                    <a:pt x="121" y="526"/>
                  </a:lnTo>
                  <a:lnTo>
                    <a:pt x="140" y="603"/>
                  </a:lnTo>
                  <a:lnTo>
                    <a:pt x="139" y="971"/>
                  </a:lnTo>
                  <a:lnTo>
                    <a:pt x="136" y="973"/>
                  </a:lnTo>
                  <a:lnTo>
                    <a:pt x="69" y="1024"/>
                  </a:lnTo>
                  <a:lnTo>
                    <a:pt x="0" y="1041"/>
                  </a:lnTo>
                  <a:lnTo>
                    <a:pt x="74" y="1081"/>
                  </a:lnTo>
                  <a:lnTo>
                    <a:pt x="139" y="1025"/>
                  </a:lnTo>
                  <a:lnTo>
                    <a:pt x="324" y="1026"/>
                  </a:lnTo>
                  <a:lnTo>
                    <a:pt x="295" y="1014"/>
                  </a:lnTo>
                  <a:lnTo>
                    <a:pt x="276" y="976"/>
                  </a:lnTo>
                  <a:lnTo>
                    <a:pt x="272" y="927"/>
                  </a:lnTo>
                  <a:lnTo>
                    <a:pt x="269" y="823"/>
                  </a:lnTo>
                  <a:lnTo>
                    <a:pt x="27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2" name="Freeform 937"/>
            <p:cNvSpPr>
              <a:spLocks/>
            </p:cNvSpPr>
            <p:nvPr/>
          </p:nvSpPr>
          <p:spPr bwMode="auto">
            <a:xfrm>
              <a:off x="820" y="565"/>
              <a:ext cx="61" cy="98"/>
            </a:xfrm>
            <a:custGeom>
              <a:avLst/>
              <a:gdLst>
                <a:gd name="T0" fmla="*/ 0 w 727"/>
                <a:gd name="T1" fmla="*/ 0 h 1078"/>
                <a:gd name="T2" fmla="*/ 0 w 727"/>
                <a:gd name="T3" fmla="*/ 0 h 1078"/>
                <a:gd name="T4" fmla="*/ 0 w 727"/>
                <a:gd name="T5" fmla="*/ 0 h 1078"/>
                <a:gd name="T6" fmla="*/ 0 w 727"/>
                <a:gd name="T7" fmla="*/ 0 h 1078"/>
                <a:gd name="T8" fmla="*/ 0 w 727"/>
                <a:gd name="T9" fmla="*/ 0 h 1078"/>
                <a:gd name="T10" fmla="*/ 0 w 727"/>
                <a:gd name="T11" fmla="*/ 0 h 1078"/>
                <a:gd name="T12" fmla="*/ 0 w 727"/>
                <a:gd name="T13" fmla="*/ 0 h 1078"/>
                <a:gd name="T14" fmla="*/ 0 w 727"/>
                <a:gd name="T15" fmla="*/ 0 h 1078"/>
                <a:gd name="T16" fmla="*/ 0 w 727"/>
                <a:gd name="T17" fmla="*/ 0 h 1078"/>
                <a:gd name="T18" fmla="*/ 0 w 727"/>
                <a:gd name="T19" fmla="*/ 0 h 1078"/>
                <a:gd name="T20" fmla="*/ 0 w 727"/>
                <a:gd name="T21" fmla="*/ 0 h 1078"/>
                <a:gd name="T22" fmla="*/ 0 w 727"/>
                <a:gd name="T23" fmla="*/ 0 h 1078"/>
                <a:gd name="T24" fmla="*/ 0 w 727"/>
                <a:gd name="T25" fmla="*/ 0 h 1078"/>
                <a:gd name="T26" fmla="*/ 0 w 727"/>
                <a:gd name="T27" fmla="*/ 0 h 1078"/>
                <a:gd name="T28" fmla="*/ 0 w 727"/>
                <a:gd name="T29" fmla="*/ 0 h 1078"/>
                <a:gd name="T30" fmla="*/ 0 w 727"/>
                <a:gd name="T31" fmla="*/ 0 h 1078"/>
                <a:gd name="T32" fmla="*/ 0 w 727"/>
                <a:gd name="T33" fmla="*/ 0 h 1078"/>
                <a:gd name="T34" fmla="*/ 0 w 727"/>
                <a:gd name="T35" fmla="*/ 0 h 1078"/>
                <a:gd name="T36" fmla="*/ 0 w 727"/>
                <a:gd name="T37" fmla="*/ 0 h 1078"/>
                <a:gd name="T38" fmla="*/ 0 w 727"/>
                <a:gd name="T39" fmla="*/ 0 h 1078"/>
                <a:gd name="T40" fmla="*/ 0 w 727"/>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7" h="1078">
                  <a:moveTo>
                    <a:pt x="582" y="0"/>
                  </a:moveTo>
                  <a:lnTo>
                    <a:pt x="555" y="0"/>
                  </a:lnTo>
                  <a:lnTo>
                    <a:pt x="176" y="866"/>
                  </a:lnTo>
                  <a:lnTo>
                    <a:pt x="166" y="888"/>
                  </a:lnTo>
                  <a:lnTo>
                    <a:pt x="124" y="969"/>
                  </a:lnTo>
                  <a:lnTo>
                    <a:pt x="87" y="1019"/>
                  </a:lnTo>
                  <a:lnTo>
                    <a:pt x="80" y="1024"/>
                  </a:lnTo>
                  <a:lnTo>
                    <a:pt x="0" y="1049"/>
                  </a:lnTo>
                  <a:lnTo>
                    <a:pt x="0" y="1078"/>
                  </a:lnTo>
                  <a:lnTo>
                    <a:pt x="336" y="1078"/>
                  </a:lnTo>
                  <a:lnTo>
                    <a:pt x="336" y="1050"/>
                  </a:lnTo>
                  <a:lnTo>
                    <a:pt x="304" y="1046"/>
                  </a:lnTo>
                  <a:lnTo>
                    <a:pt x="237" y="1025"/>
                  </a:lnTo>
                  <a:lnTo>
                    <a:pt x="213" y="982"/>
                  </a:lnTo>
                  <a:lnTo>
                    <a:pt x="214" y="972"/>
                  </a:lnTo>
                  <a:lnTo>
                    <a:pt x="240" y="891"/>
                  </a:lnTo>
                  <a:lnTo>
                    <a:pt x="313" y="725"/>
                  </a:lnTo>
                  <a:lnTo>
                    <a:pt x="727" y="726"/>
                  </a:lnTo>
                  <a:lnTo>
                    <a:pt x="337" y="668"/>
                  </a:lnTo>
                  <a:lnTo>
                    <a:pt x="525" y="242"/>
                  </a:lnTo>
                  <a:lnTo>
                    <a:pt x="5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3" name="Freeform 938"/>
            <p:cNvSpPr>
              <a:spLocks/>
            </p:cNvSpPr>
            <p:nvPr/>
          </p:nvSpPr>
          <p:spPr bwMode="auto">
            <a:xfrm>
              <a:off x="849" y="565"/>
              <a:ext cx="66" cy="98"/>
            </a:xfrm>
            <a:custGeom>
              <a:avLst/>
              <a:gdLst>
                <a:gd name="T0" fmla="*/ 0 w 798"/>
                <a:gd name="T1" fmla="*/ 0 h 1081"/>
                <a:gd name="T2" fmla="*/ 0 w 798"/>
                <a:gd name="T3" fmla="*/ 0 h 1081"/>
                <a:gd name="T4" fmla="*/ 0 w 798"/>
                <a:gd name="T5" fmla="*/ 0 h 1081"/>
                <a:gd name="T6" fmla="*/ 0 w 798"/>
                <a:gd name="T7" fmla="*/ 0 h 1081"/>
                <a:gd name="T8" fmla="*/ 0 w 798"/>
                <a:gd name="T9" fmla="*/ 0 h 1081"/>
                <a:gd name="T10" fmla="*/ 0 w 798"/>
                <a:gd name="T11" fmla="*/ 0 h 1081"/>
                <a:gd name="T12" fmla="*/ 0 w 798"/>
                <a:gd name="T13" fmla="*/ 0 h 1081"/>
                <a:gd name="T14" fmla="*/ 0 w 798"/>
                <a:gd name="T15" fmla="*/ 0 h 1081"/>
                <a:gd name="T16" fmla="*/ 0 w 798"/>
                <a:gd name="T17" fmla="*/ 0 h 1081"/>
                <a:gd name="T18" fmla="*/ 0 w 798"/>
                <a:gd name="T19" fmla="*/ 0 h 1081"/>
                <a:gd name="T20" fmla="*/ 0 w 798"/>
                <a:gd name="T21" fmla="*/ 0 h 1081"/>
                <a:gd name="T22" fmla="*/ 0 w 798"/>
                <a:gd name="T23" fmla="*/ 0 h 1081"/>
                <a:gd name="T24" fmla="*/ 0 w 798"/>
                <a:gd name="T25" fmla="*/ 0 h 1081"/>
                <a:gd name="T26" fmla="*/ 0 w 798"/>
                <a:gd name="T27" fmla="*/ 0 h 1081"/>
                <a:gd name="T28" fmla="*/ 0 w 798"/>
                <a:gd name="T29" fmla="*/ 0 h 1081"/>
                <a:gd name="T30" fmla="*/ 0 w 798"/>
                <a:gd name="T31" fmla="*/ 0 h 1081"/>
                <a:gd name="T32" fmla="*/ 0 w 798"/>
                <a:gd name="T33" fmla="*/ 0 h 1081"/>
                <a:gd name="T34" fmla="*/ 0 w 798"/>
                <a:gd name="T35" fmla="*/ 0 h 1081"/>
                <a:gd name="T36" fmla="*/ 0 w 798"/>
                <a:gd name="T37" fmla="*/ 0 h 1081"/>
                <a:gd name="T38" fmla="*/ 0 w 798"/>
                <a:gd name="T39" fmla="*/ 0 h 10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98" h="1081">
                  <a:moveTo>
                    <a:pt x="245" y="0"/>
                  </a:moveTo>
                  <a:lnTo>
                    <a:pt x="188" y="242"/>
                  </a:lnTo>
                  <a:lnTo>
                    <a:pt x="368" y="669"/>
                  </a:lnTo>
                  <a:lnTo>
                    <a:pt x="0" y="668"/>
                  </a:lnTo>
                  <a:lnTo>
                    <a:pt x="390" y="726"/>
                  </a:lnTo>
                  <a:lnTo>
                    <a:pt x="454" y="878"/>
                  </a:lnTo>
                  <a:lnTo>
                    <a:pt x="470" y="918"/>
                  </a:lnTo>
                  <a:lnTo>
                    <a:pt x="485" y="987"/>
                  </a:lnTo>
                  <a:lnTo>
                    <a:pt x="463" y="1030"/>
                  </a:lnTo>
                  <a:lnTo>
                    <a:pt x="457" y="1033"/>
                  </a:lnTo>
                  <a:lnTo>
                    <a:pt x="376" y="1051"/>
                  </a:lnTo>
                  <a:lnTo>
                    <a:pt x="376" y="1080"/>
                  </a:lnTo>
                  <a:lnTo>
                    <a:pt x="798" y="1081"/>
                  </a:lnTo>
                  <a:lnTo>
                    <a:pt x="798" y="1052"/>
                  </a:lnTo>
                  <a:lnTo>
                    <a:pt x="765" y="1048"/>
                  </a:lnTo>
                  <a:lnTo>
                    <a:pt x="696" y="1016"/>
                  </a:lnTo>
                  <a:lnTo>
                    <a:pt x="696" y="1014"/>
                  </a:lnTo>
                  <a:lnTo>
                    <a:pt x="657" y="965"/>
                  </a:lnTo>
                  <a:lnTo>
                    <a:pt x="614" y="879"/>
                  </a:lnTo>
                  <a:lnTo>
                    <a:pt x="2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4" name="Freeform 939"/>
            <p:cNvSpPr>
              <a:spLocks/>
            </p:cNvSpPr>
            <p:nvPr/>
          </p:nvSpPr>
          <p:spPr bwMode="auto">
            <a:xfrm>
              <a:off x="918" y="604"/>
              <a:ext cx="5" cy="3"/>
            </a:xfrm>
            <a:custGeom>
              <a:avLst/>
              <a:gdLst>
                <a:gd name="T0" fmla="*/ 0 w 63"/>
                <a:gd name="T1" fmla="*/ 0 h 28"/>
                <a:gd name="T2" fmla="*/ 0 w 63"/>
                <a:gd name="T3" fmla="*/ 0 h 28"/>
                <a:gd name="T4" fmla="*/ 0 w 63"/>
                <a:gd name="T5" fmla="*/ 0 h 28"/>
                <a:gd name="T6" fmla="*/ 0 w 63"/>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3" h="28">
                  <a:moveTo>
                    <a:pt x="0" y="0"/>
                  </a:moveTo>
                  <a:lnTo>
                    <a:pt x="7" y="28"/>
                  </a:lnTo>
                  <a:lnTo>
                    <a:pt x="63" y="16"/>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5" name="Freeform 940"/>
            <p:cNvSpPr>
              <a:spLocks/>
            </p:cNvSpPr>
            <p:nvPr/>
          </p:nvSpPr>
          <p:spPr bwMode="auto">
            <a:xfrm>
              <a:off x="947" y="604"/>
              <a:ext cx="15" cy="7"/>
            </a:xfrm>
            <a:custGeom>
              <a:avLst/>
              <a:gdLst>
                <a:gd name="T0" fmla="*/ 0 w 182"/>
                <a:gd name="T1" fmla="*/ 0 h 72"/>
                <a:gd name="T2" fmla="*/ 0 w 182"/>
                <a:gd name="T3" fmla="*/ 0 h 72"/>
                <a:gd name="T4" fmla="*/ 0 w 182"/>
                <a:gd name="T5" fmla="*/ 0 h 72"/>
                <a:gd name="T6" fmla="*/ 0 w 182"/>
                <a:gd name="T7" fmla="*/ 0 h 72"/>
                <a:gd name="T8" fmla="*/ 0 w 182"/>
                <a:gd name="T9" fmla="*/ 0 h 72"/>
                <a:gd name="T10" fmla="*/ 0 w 182"/>
                <a:gd name="T11" fmla="*/ 0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2" h="72">
                  <a:moveTo>
                    <a:pt x="182" y="0"/>
                  </a:moveTo>
                  <a:lnTo>
                    <a:pt x="0" y="18"/>
                  </a:lnTo>
                  <a:lnTo>
                    <a:pt x="51" y="44"/>
                  </a:lnTo>
                  <a:lnTo>
                    <a:pt x="113" y="72"/>
                  </a:lnTo>
                  <a:lnTo>
                    <a:pt x="161" y="51"/>
                  </a:lnTo>
                  <a:lnTo>
                    <a:pt x="18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6" name="Freeform 941"/>
            <p:cNvSpPr>
              <a:spLocks/>
            </p:cNvSpPr>
            <p:nvPr/>
          </p:nvSpPr>
          <p:spPr bwMode="auto">
            <a:xfrm>
              <a:off x="918" y="596"/>
              <a:ext cx="31" cy="67"/>
            </a:xfrm>
            <a:custGeom>
              <a:avLst/>
              <a:gdLst>
                <a:gd name="T0" fmla="*/ 0 w 375"/>
                <a:gd name="T1" fmla="*/ 0 h 734"/>
                <a:gd name="T2" fmla="*/ 0 w 375"/>
                <a:gd name="T3" fmla="*/ 0 h 734"/>
                <a:gd name="T4" fmla="*/ 0 w 375"/>
                <a:gd name="T5" fmla="*/ 0 h 734"/>
                <a:gd name="T6" fmla="*/ 0 w 375"/>
                <a:gd name="T7" fmla="*/ 0 h 734"/>
                <a:gd name="T8" fmla="*/ 0 w 375"/>
                <a:gd name="T9" fmla="*/ 0 h 734"/>
                <a:gd name="T10" fmla="*/ 0 w 375"/>
                <a:gd name="T11" fmla="*/ 0 h 734"/>
                <a:gd name="T12" fmla="*/ 0 w 375"/>
                <a:gd name="T13" fmla="*/ 0 h 734"/>
                <a:gd name="T14" fmla="*/ 0 w 375"/>
                <a:gd name="T15" fmla="*/ 0 h 734"/>
                <a:gd name="T16" fmla="*/ 0 w 375"/>
                <a:gd name="T17" fmla="*/ 0 h 734"/>
                <a:gd name="T18" fmla="*/ 0 w 375"/>
                <a:gd name="T19" fmla="*/ 0 h 734"/>
                <a:gd name="T20" fmla="*/ 0 w 375"/>
                <a:gd name="T21" fmla="*/ 0 h 734"/>
                <a:gd name="T22" fmla="*/ 0 w 375"/>
                <a:gd name="T23" fmla="*/ 0 h 734"/>
                <a:gd name="T24" fmla="*/ 0 w 375"/>
                <a:gd name="T25" fmla="*/ 0 h 734"/>
                <a:gd name="T26" fmla="*/ 0 w 375"/>
                <a:gd name="T27" fmla="*/ 0 h 734"/>
                <a:gd name="T28" fmla="*/ 0 w 375"/>
                <a:gd name="T29" fmla="*/ 0 h 734"/>
                <a:gd name="T30" fmla="*/ 0 w 375"/>
                <a:gd name="T31" fmla="*/ 0 h 734"/>
                <a:gd name="T32" fmla="*/ 0 w 375"/>
                <a:gd name="T33" fmla="*/ 0 h 734"/>
                <a:gd name="T34" fmla="*/ 0 w 375"/>
                <a:gd name="T35" fmla="*/ 0 h 734"/>
                <a:gd name="T36" fmla="*/ 0 w 375"/>
                <a:gd name="T37" fmla="*/ 0 h 734"/>
                <a:gd name="T38" fmla="*/ 0 w 375"/>
                <a:gd name="T39" fmla="*/ 0 h 734"/>
                <a:gd name="T40" fmla="*/ 0 w 375"/>
                <a:gd name="T41" fmla="*/ 0 h 734"/>
                <a:gd name="T42" fmla="*/ 0 w 375"/>
                <a:gd name="T43" fmla="*/ 0 h 734"/>
                <a:gd name="T44" fmla="*/ 0 w 375"/>
                <a:gd name="T45" fmla="*/ 0 h 734"/>
                <a:gd name="T46" fmla="*/ 0 w 375"/>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75" h="734">
                  <a:moveTo>
                    <a:pt x="251" y="0"/>
                  </a:moveTo>
                  <a:lnTo>
                    <a:pt x="218" y="0"/>
                  </a:lnTo>
                  <a:lnTo>
                    <a:pt x="0" y="86"/>
                  </a:lnTo>
                  <a:lnTo>
                    <a:pt x="63" y="102"/>
                  </a:lnTo>
                  <a:lnTo>
                    <a:pt x="97" y="114"/>
                  </a:lnTo>
                  <a:lnTo>
                    <a:pt x="116" y="148"/>
                  </a:lnTo>
                  <a:lnTo>
                    <a:pt x="119" y="191"/>
                  </a:lnTo>
                  <a:lnTo>
                    <a:pt x="120" y="297"/>
                  </a:lnTo>
                  <a:lnTo>
                    <a:pt x="119" y="572"/>
                  </a:lnTo>
                  <a:lnTo>
                    <a:pt x="115" y="648"/>
                  </a:lnTo>
                  <a:lnTo>
                    <a:pt x="88" y="687"/>
                  </a:lnTo>
                  <a:lnTo>
                    <a:pt x="85" y="689"/>
                  </a:lnTo>
                  <a:lnTo>
                    <a:pt x="6" y="705"/>
                  </a:lnTo>
                  <a:lnTo>
                    <a:pt x="5" y="733"/>
                  </a:lnTo>
                  <a:lnTo>
                    <a:pt x="375" y="734"/>
                  </a:lnTo>
                  <a:lnTo>
                    <a:pt x="375" y="706"/>
                  </a:lnTo>
                  <a:lnTo>
                    <a:pt x="301" y="691"/>
                  </a:lnTo>
                  <a:lnTo>
                    <a:pt x="264" y="656"/>
                  </a:lnTo>
                  <a:lnTo>
                    <a:pt x="261" y="648"/>
                  </a:lnTo>
                  <a:lnTo>
                    <a:pt x="249" y="567"/>
                  </a:lnTo>
                  <a:lnTo>
                    <a:pt x="250" y="225"/>
                  </a:lnTo>
                  <a:lnTo>
                    <a:pt x="279" y="176"/>
                  </a:lnTo>
                  <a:lnTo>
                    <a:pt x="250" y="160"/>
                  </a:lnTo>
                  <a:lnTo>
                    <a:pt x="25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7" name="Freeform 942"/>
            <p:cNvSpPr>
              <a:spLocks/>
            </p:cNvSpPr>
            <p:nvPr/>
          </p:nvSpPr>
          <p:spPr bwMode="auto">
            <a:xfrm>
              <a:off x="939" y="596"/>
              <a:ext cx="23" cy="16"/>
            </a:xfrm>
            <a:custGeom>
              <a:avLst/>
              <a:gdLst>
                <a:gd name="T0" fmla="*/ 0 w 287"/>
                <a:gd name="T1" fmla="*/ 0 h 176"/>
                <a:gd name="T2" fmla="*/ 0 w 287"/>
                <a:gd name="T3" fmla="*/ 0 h 176"/>
                <a:gd name="T4" fmla="*/ 0 w 287"/>
                <a:gd name="T5" fmla="*/ 0 h 176"/>
                <a:gd name="T6" fmla="*/ 0 w 287"/>
                <a:gd name="T7" fmla="*/ 0 h 176"/>
                <a:gd name="T8" fmla="*/ 0 w 287"/>
                <a:gd name="T9" fmla="*/ 0 h 176"/>
                <a:gd name="T10" fmla="*/ 0 w 287"/>
                <a:gd name="T11" fmla="*/ 0 h 176"/>
                <a:gd name="T12" fmla="*/ 0 w 287"/>
                <a:gd name="T13" fmla="*/ 0 h 176"/>
                <a:gd name="T14" fmla="*/ 0 w 287"/>
                <a:gd name="T15" fmla="*/ 0 h 176"/>
                <a:gd name="T16" fmla="*/ 0 w 287"/>
                <a:gd name="T17" fmla="*/ 0 h 176"/>
                <a:gd name="T18" fmla="*/ 0 w 287"/>
                <a:gd name="T19" fmla="*/ 0 h 176"/>
                <a:gd name="T20" fmla="*/ 0 w 287"/>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176">
                  <a:moveTo>
                    <a:pt x="187" y="0"/>
                  </a:moveTo>
                  <a:lnTo>
                    <a:pt x="168" y="2"/>
                  </a:lnTo>
                  <a:lnTo>
                    <a:pt x="112" y="26"/>
                  </a:lnTo>
                  <a:lnTo>
                    <a:pt x="56" y="78"/>
                  </a:lnTo>
                  <a:lnTo>
                    <a:pt x="0" y="160"/>
                  </a:lnTo>
                  <a:lnTo>
                    <a:pt x="29" y="176"/>
                  </a:lnTo>
                  <a:lnTo>
                    <a:pt x="74" y="121"/>
                  </a:lnTo>
                  <a:lnTo>
                    <a:pt x="105" y="105"/>
                  </a:lnTo>
                  <a:lnTo>
                    <a:pt x="287" y="87"/>
                  </a:lnTo>
                  <a:lnTo>
                    <a:pt x="259" y="26"/>
                  </a:lnTo>
                  <a:lnTo>
                    <a:pt x="18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8" name="Freeform 943"/>
            <p:cNvSpPr>
              <a:spLocks/>
            </p:cNvSpPr>
            <p:nvPr/>
          </p:nvSpPr>
          <p:spPr bwMode="auto">
            <a:xfrm>
              <a:off x="974" y="638"/>
              <a:ext cx="43" cy="27"/>
            </a:xfrm>
            <a:custGeom>
              <a:avLst/>
              <a:gdLst>
                <a:gd name="T0" fmla="*/ 0 w 519"/>
                <a:gd name="T1" fmla="*/ 0 h 297"/>
                <a:gd name="T2" fmla="*/ 0 w 519"/>
                <a:gd name="T3" fmla="*/ 0 h 297"/>
                <a:gd name="T4" fmla="*/ 0 w 519"/>
                <a:gd name="T5" fmla="*/ 0 h 297"/>
                <a:gd name="T6" fmla="*/ 0 w 519"/>
                <a:gd name="T7" fmla="*/ 0 h 297"/>
                <a:gd name="T8" fmla="*/ 0 w 519"/>
                <a:gd name="T9" fmla="*/ 0 h 297"/>
                <a:gd name="T10" fmla="*/ 0 w 519"/>
                <a:gd name="T11" fmla="*/ 0 h 297"/>
                <a:gd name="T12" fmla="*/ 0 w 519"/>
                <a:gd name="T13" fmla="*/ 0 h 297"/>
                <a:gd name="T14" fmla="*/ 0 w 519"/>
                <a:gd name="T15" fmla="*/ 0 h 297"/>
                <a:gd name="T16" fmla="*/ 0 w 519"/>
                <a:gd name="T17" fmla="*/ 0 h 297"/>
                <a:gd name="T18" fmla="*/ 0 w 519"/>
                <a:gd name="T19" fmla="*/ 0 h 297"/>
                <a:gd name="T20" fmla="*/ 0 w 519"/>
                <a:gd name="T21" fmla="*/ 0 h 297"/>
                <a:gd name="T22" fmla="*/ 0 w 519"/>
                <a:gd name="T23" fmla="*/ 0 h 297"/>
                <a:gd name="T24" fmla="*/ 0 w 519"/>
                <a:gd name="T25" fmla="*/ 0 h 297"/>
                <a:gd name="T26" fmla="*/ 0 w 519"/>
                <a:gd name="T27" fmla="*/ 0 h 297"/>
                <a:gd name="T28" fmla="*/ 0 w 519"/>
                <a:gd name="T29" fmla="*/ 0 h 297"/>
                <a:gd name="T30" fmla="*/ 0 w 519"/>
                <a:gd name="T31" fmla="*/ 0 h 297"/>
                <a:gd name="T32" fmla="*/ 0 w 519"/>
                <a:gd name="T33" fmla="*/ 0 h 297"/>
                <a:gd name="T34" fmla="*/ 0 w 519"/>
                <a:gd name="T35" fmla="*/ 0 h 2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9" h="297">
                  <a:moveTo>
                    <a:pt x="494" y="0"/>
                  </a:moveTo>
                  <a:lnTo>
                    <a:pt x="494" y="2"/>
                  </a:lnTo>
                  <a:lnTo>
                    <a:pt x="454" y="80"/>
                  </a:lnTo>
                  <a:lnTo>
                    <a:pt x="407" y="132"/>
                  </a:lnTo>
                  <a:lnTo>
                    <a:pt x="362" y="157"/>
                  </a:lnTo>
                  <a:lnTo>
                    <a:pt x="282" y="170"/>
                  </a:lnTo>
                  <a:lnTo>
                    <a:pt x="0" y="196"/>
                  </a:lnTo>
                  <a:lnTo>
                    <a:pt x="12" y="209"/>
                  </a:lnTo>
                  <a:lnTo>
                    <a:pt x="74" y="257"/>
                  </a:lnTo>
                  <a:lnTo>
                    <a:pt x="144" y="287"/>
                  </a:lnTo>
                  <a:lnTo>
                    <a:pt x="222" y="297"/>
                  </a:lnTo>
                  <a:lnTo>
                    <a:pt x="290" y="289"/>
                  </a:lnTo>
                  <a:lnTo>
                    <a:pt x="362" y="260"/>
                  </a:lnTo>
                  <a:lnTo>
                    <a:pt x="421" y="210"/>
                  </a:lnTo>
                  <a:lnTo>
                    <a:pt x="461" y="160"/>
                  </a:lnTo>
                  <a:lnTo>
                    <a:pt x="498" y="91"/>
                  </a:lnTo>
                  <a:lnTo>
                    <a:pt x="519" y="16"/>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59" name="Freeform 944"/>
            <p:cNvSpPr>
              <a:spLocks/>
            </p:cNvSpPr>
            <p:nvPr/>
          </p:nvSpPr>
          <p:spPr bwMode="auto">
            <a:xfrm>
              <a:off x="967" y="601"/>
              <a:ext cx="50" cy="55"/>
            </a:xfrm>
            <a:custGeom>
              <a:avLst/>
              <a:gdLst>
                <a:gd name="T0" fmla="*/ 0 w 611"/>
                <a:gd name="T1" fmla="*/ 0 h 605"/>
                <a:gd name="T2" fmla="*/ 0 w 611"/>
                <a:gd name="T3" fmla="*/ 0 h 605"/>
                <a:gd name="T4" fmla="*/ 0 w 611"/>
                <a:gd name="T5" fmla="*/ 0 h 605"/>
                <a:gd name="T6" fmla="*/ 0 w 611"/>
                <a:gd name="T7" fmla="*/ 0 h 605"/>
                <a:gd name="T8" fmla="*/ 0 w 611"/>
                <a:gd name="T9" fmla="*/ 0 h 605"/>
                <a:gd name="T10" fmla="*/ 0 w 611"/>
                <a:gd name="T11" fmla="*/ 0 h 605"/>
                <a:gd name="T12" fmla="*/ 0 w 611"/>
                <a:gd name="T13" fmla="*/ 0 h 605"/>
                <a:gd name="T14" fmla="*/ 0 w 611"/>
                <a:gd name="T15" fmla="*/ 0 h 605"/>
                <a:gd name="T16" fmla="*/ 0 w 611"/>
                <a:gd name="T17" fmla="*/ 0 h 605"/>
                <a:gd name="T18" fmla="*/ 0 w 611"/>
                <a:gd name="T19" fmla="*/ 0 h 605"/>
                <a:gd name="T20" fmla="*/ 0 w 611"/>
                <a:gd name="T21" fmla="*/ 0 h 605"/>
                <a:gd name="T22" fmla="*/ 0 w 611"/>
                <a:gd name="T23" fmla="*/ 0 h 605"/>
                <a:gd name="T24" fmla="*/ 0 w 611"/>
                <a:gd name="T25" fmla="*/ 0 h 605"/>
                <a:gd name="T26" fmla="*/ 0 w 611"/>
                <a:gd name="T27" fmla="*/ 0 h 605"/>
                <a:gd name="T28" fmla="*/ 0 w 611"/>
                <a:gd name="T29" fmla="*/ 0 h 605"/>
                <a:gd name="T30" fmla="*/ 0 w 611"/>
                <a:gd name="T31" fmla="*/ 0 h 605"/>
                <a:gd name="T32" fmla="*/ 0 w 611"/>
                <a:gd name="T33" fmla="*/ 0 h 605"/>
                <a:gd name="T34" fmla="*/ 0 w 611"/>
                <a:gd name="T35" fmla="*/ 0 h 605"/>
                <a:gd name="T36" fmla="*/ 0 w 611"/>
                <a:gd name="T37" fmla="*/ 0 h 605"/>
                <a:gd name="T38" fmla="*/ 0 w 611"/>
                <a:gd name="T39" fmla="*/ 0 h 605"/>
                <a:gd name="T40" fmla="*/ 0 w 611"/>
                <a:gd name="T41" fmla="*/ 0 h 605"/>
                <a:gd name="T42" fmla="*/ 0 w 611"/>
                <a:gd name="T43" fmla="*/ 0 h 605"/>
                <a:gd name="T44" fmla="*/ 0 w 611"/>
                <a:gd name="T45" fmla="*/ 0 h 605"/>
                <a:gd name="T46" fmla="*/ 0 w 611"/>
                <a:gd name="T47" fmla="*/ 0 h 605"/>
                <a:gd name="T48" fmla="*/ 0 w 611"/>
                <a:gd name="T49" fmla="*/ 0 h 6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1" h="605">
                  <a:moveTo>
                    <a:pt x="157" y="0"/>
                  </a:moveTo>
                  <a:lnTo>
                    <a:pt x="96" y="51"/>
                  </a:lnTo>
                  <a:lnTo>
                    <a:pt x="56" y="104"/>
                  </a:lnTo>
                  <a:lnTo>
                    <a:pt x="25" y="171"/>
                  </a:lnTo>
                  <a:lnTo>
                    <a:pt x="7" y="249"/>
                  </a:lnTo>
                  <a:lnTo>
                    <a:pt x="0" y="336"/>
                  </a:lnTo>
                  <a:lnTo>
                    <a:pt x="3" y="399"/>
                  </a:lnTo>
                  <a:lnTo>
                    <a:pt x="19" y="478"/>
                  </a:lnTo>
                  <a:lnTo>
                    <a:pt x="49" y="546"/>
                  </a:lnTo>
                  <a:lnTo>
                    <a:pt x="92" y="605"/>
                  </a:lnTo>
                  <a:lnTo>
                    <a:pt x="374" y="579"/>
                  </a:lnTo>
                  <a:lnTo>
                    <a:pt x="320" y="573"/>
                  </a:lnTo>
                  <a:lnTo>
                    <a:pt x="251" y="543"/>
                  </a:lnTo>
                  <a:lnTo>
                    <a:pt x="189" y="488"/>
                  </a:lnTo>
                  <a:lnTo>
                    <a:pt x="172" y="466"/>
                  </a:lnTo>
                  <a:lnTo>
                    <a:pt x="138" y="402"/>
                  </a:lnTo>
                  <a:lnTo>
                    <a:pt x="118" y="327"/>
                  </a:lnTo>
                  <a:lnTo>
                    <a:pt x="113" y="240"/>
                  </a:lnTo>
                  <a:lnTo>
                    <a:pt x="611" y="241"/>
                  </a:lnTo>
                  <a:lnTo>
                    <a:pt x="113" y="194"/>
                  </a:lnTo>
                  <a:lnTo>
                    <a:pt x="131" y="115"/>
                  </a:lnTo>
                  <a:lnTo>
                    <a:pt x="173" y="54"/>
                  </a:lnTo>
                  <a:lnTo>
                    <a:pt x="216" y="23"/>
                  </a:lnTo>
                  <a:lnTo>
                    <a:pt x="290" y="5"/>
                  </a:lnTo>
                  <a:lnTo>
                    <a:pt x="15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0" name="Freeform 945"/>
            <p:cNvSpPr>
              <a:spLocks/>
            </p:cNvSpPr>
            <p:nvPr/>
          </p:nvSpPr>
          <p:spPr bwMode="auto">
            <a:xfrm>
              <a:off x="976" y="597"/>
              <a:ext cx="41" cy="26"/>
            </a:xfrm>
            <a:custGeom>
              <a:avLst/>
              <a:gdLst>
                <a:gd name="T0" fmla="*/ 0 w 498"/>
                <a:gd name="T1" fmla="*/ 0 h 291"/>
                <a:gd name="T2" fmla="*/ 0 w 498"/>
                <a:gd name="T3" fmla="*/ 0 h 291"/>
                <a:gd name="T4" fmla="*/ 0 w 498"/>
                <a:gd name="T5" fmla="*/ 0 h 291"/>
                <a:gd name="T6" fmla="*/ 0 w 498"/>
                <a:gd name="T7" fmla="*/ 0 h 291"/>
                <a:gd name="T8" fmla="*/ 0 w 498"/>
                <a:gd name="T9" fmla="*/ 0 h 291"/>
                <a:gd name="T10" fmla="*/ 0 w 498"/>
                <a:gd name="T11" fmla="*/ 0 h 291"/>
                <a:gd name="T12" fmla="*/ 0 w 498"/>
                <a:gd name="T13" fmla="*/ 0 h 291"/>
                <a:gd name="T14" fmla="*/ 0 w 498"/>
                <a:gd name="T15" fmla="*/ 0 h 291"/>
                <a:gd name="T16" fmla="*/ 0 w 498"/>
                <a:gd name="T17" fmla="*/ 0 h 291"/>
                <a:gd name="T18" fmla="*/ 0 w 498"/>
                <a:gd name="T19" fmla="*/ 0 h 291"/>
                <a:gd name="T20" fmla="*/ 0 w 498"/>
                <a:gd name="T21" fmla="*/ 0 h 291"/>
                <a:gd name="T22" fmla="*/ 0 w 498"/>
                <a:gd name="T23" fmla="*/ 0 h 291"/>
                <a:gd name="T24" fmla="*/ 0 w 498"/>
                <a:gd name="T25" fmla="*/ 0 h 291"/>
                <a:gd name="T26" fmla="*/ 0 w 498"/>
                <a:gd name="T27" fmla="*/ 0 h 291"/>
                <a:gd name="T28" fmla="*/ 0 w 498"/>
                <a:gd name="T29" fmla="*/ 0 h 291"/>
                <a:gd name="T30" fmla="*/ 0 w 498"/>
                <a:gd name="T31" fmla="*/ 0 h 291"/>
                <a:gd name="T32" fmla="*/ 0 w 498"/>
                <a:gd name="T33" fmla="*/ 0 h 291"/>
                <a:gd name="T34" fmla="*/ 0 w 498"/>
                <a:gd name="T35" fmla="*/ 0 h 291"/>
                <a:gd name="T36" fmla="*/ 0 w 498"/>
                <a:gd name="T37" fmla="*/ 0 h 2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291">
                  <a:moveTo>
                    <a:pt x="221" y="0"/>
                  </a:moveTo>
                  <a:lnTo>
                    <a:pt x="188" y="1"/>
                  </a:lnTo>
                  <a:lnTo>
                    <a:pt x="112" y="16"/>
                  </a:lnTo>
                  <a:lnTo>
                    <a:pt x="44" y="50"/>
                  </a:lnTo>
                  <a:lnTo>
                    <a:pt x="177" y="55"/>
                  </a:lnTo>
                  <a:lnTo>
                    <a:pt x="184" y="55"/>
                  </a:lnTo>
                  <a:lnTo>
                    <a:pt x="259" y="79"/>
                  </a:lnTo>
                  <a:lnTo>
                    <a:pt x="268" y="87"/>
                  </a:lnTo>
                  <a:lnTo>
                    <a:pt x="318" y="149"/>
                  </a:lnTo>
                  <a:lnTo>
                    <a:pt x="322" y="160"/>
                  </a:lnTo>
                  <a:lnTo>
                    <a:pt x="333" y="245"/>
                  </a:lnTo>
                  <a:lnTo>
                    <a:pt x="0" y="244"/>
                  </a:lnTo>
                  <a:lnTo>
                    <a:pt x="498" y="291"/>
                  </a:lnTo>
                  <a:lnTo>
                    <a:pt x="490" y="211"/>
                  </a:lnTo>
                  <a:lnTo>
                    <a:pt x="464" y="138"/>
                  </a:lnTo>
                  <a:lnTo>
                    <a:pt x="420" y="78"/>
                  </a:lnTo>
                  <a:lnTo>
                    <a:pt x="373" y="40"/>
                  </a:lnTo>
                  <a:lnTo>
                    <a:pt x="303" y="10"/>
                  </a:lnTo>
                  <a:lnTo>
                    <a:pt x="22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1" name="Freeform 946"/>
            <p:cNvSpPr>
              <a:spLocks/>
            </p:cNvSpPr>
            <p:nvPr/>
          </p:nvSpPr>
          <p:spPr bwMode="auto">
            <a:xfrm>
              <a:off x="1059" y="652"/>
              <a:ext cx="14" cy="4"/>
            </a:xfrm>
            <a:custGeom>
              <a:avLst/>
              <a:gdLst>
                <a:gd name="T0" fmla="*/ 0 w 168"/>
                <a:gd name="T1" fmla="*/ 0 h 40"/>
                <a:gd name="T2" fmla="*/ 0 w 168"/>
                <a:gd name="T3" fmla="*/ 0 h 40"/>
                <a:gd name="T4" fmla="*/ 0 w 168"/>
                <a:gd name="T5" fmla="*/ 0 h 40"/>
                <a:gd name="T6" fmla="*/ 0 w 168"/>
                <a:gd name="T7" fmla="*/ 0 h 40"/>
                <a:gd name="T8" fmla="*/ 0 w 168"/>
                <a:gd name="T9" fmla="*/ 0 h 40"/>
                <a:gd name="T10" fmla="*/ 0 w 168"/>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8" h="40">
                  <a:moveTo>
                    <a:pt x="133" y="0"/>
                  </a:moveTo>
                  <a:lnTo>
                    <a:pt x="0" y="19"/>
                  </a:lnTo>
                  <a:lnTo>
                    <a:pt x="0" y="40"/>
                  </a:lnTo>
                  <a:lnTo>
                    <a:pt x="168" y="39"/>
                  </a:lnTo>
                  <a:lnTo>
                    <a:pt x="147" y="31"/>
                  </a:lnTo>
                  <a:lnTo>
                    <a:pt x="13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2" name="Freeform 947"/>
            <p:cNvSpPr>
              <a:spLocks/>
            </p:cNvSpPr>
            <p:nvPr/>
          </p:nvSpPr>
          <p:spPr bwMode="auto">
            <a:xfrm>
              <a:off x="1059" y="650"/>
              <a:ext cx="22" cy="15"/>
            </a:xfrm>
            <a:custGeom>
              <a:avLst/>
              <a:gdLst>
                <a:gd name="T0" fmla="*/ 0 w 254"/>
                <a:gd name="T1" fmla="*/ 0 h 159"/>
                <a:gd name="T2" fmla="*/ 0 w 254"/>
                <a:gd name="T3" fmla="*/ 0 h 159"/>
                <a:gd name="T4" fmla="*/ 0 w 254"/>
                <a:gd name="T5" fmla="*/ 0 h 159"/>
                <a:gd name="T6" fmla="*/ 0 w 254"/>
                <a:gd name="T7" fmla="*/ 0 h 159"/>
                <a:gd name="T8" fmla="*/ 0 w 254"/>
                <a:gd name="T9" fmla="*/ 0 h 159"/>
                <a:gd name="T10" fmla="*/ 0 w 254"/>
                <a:gd name="T11" fmla="*/ 0 h 159"/>
                <a:gd name="T12" fmla="*/ 0 w 254"/>
                <a:gd name="T13" fmla="*/ 0 h 159"/>
                <a:gd name="T14" fmla="*/ 0 w 254"/>
                <a:gd name="T15" fmla="*/ 0 h 159"/>
                <a:gd name="T16" fmla="*/ 0 w 254"/>
                <a:gd name="T17" fmla="*/ 0 h 159"/>
                <a:gd name="T18" fmla="*/ 0 w 254"/>
                <a:gd name="T19" fmla="*/ 0 h 159"/>
                <a:gd name="T20" fmla="*/ 0 w 254"/>
                <a:gd name="T21" fmla="*/ 0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4" h="159">
                  <a:moveTo>
                    <a:pt x="254" y="0"/>
                  </a:moveTo>
                  <a:lnTo>
                    <a:pt x="248" y="5"/>
                  </a:lnTo>
                  <a:lnTo>
                    <a:pt x="190" y="57"/>
                  </a:lnTo>
                  <a:lnTo>
                    <a:pt x="168" y="62"/>
                  </a:lnTo>
                  <a:lnTo>
                    <a:pt x="0" y="63"/>
                  </a:lnTo>
                  <a:lnTo>
                    <a:pt x="23" y="132"/>
                  </a:lnTo>
                  <a:lnTo>
                    <a:pt x="84" y="159"/>
                  </a:lnTo>
                  <a:lnTo>
                    <a:pt x="128" y="151"/>
                  </a:lnTo>
                  <a:lnTo>
                    <a:pt x="189" y="113"/>
                  </a:lnTo>
                  <a:lnTo>
                    <a:pt x="253" y="43"/>
                  </a:lnTo>
                  <a:lnTo>
                    <a:pt x="25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3" name="Freeform 948"/>
            <p:cNvSpPr>
              <a:spLocks/>
            </p:cNvSpPr>
            <p:nvPr/>
          </p:nvSpPr>
          <p:spPr bwMode="auto">
            <a:xfrm>
              <a:off x="1026" y="622"/>
              <a:ext cx="33" cy="43"/>
            </a:xfrm>
            <a:custGeom>
              <a:avLst/>
              <a:gdLst>
                <a:gd name="T0" fmla="*/ 0 w 402"/>
                <a:gd name="T1" fmla="*/ 0 h 465"/>
                <a:gd name="T2" fmla="*/ 0 w 402"/>
                <a:gd name="T3" fmla="*/ 0 h 465"/>
                <a:gd name="T4" fmla="*/ 0 w 402"/>
                <a:gd name="T5" fmla="*/ 0 h 465"/>
                <a:gd name="T6" fmla="*/ 0 w 402"/>
                <a:gd name="T7" fmla="*/ 0 h 465"/>
                <a:gd name="T8" fmla="*/ 0 w 402"/>
                <a:gd name="T9" fmla="*/ 0 h 465"/>
                <a:gd name="T10" fmla="*/ 0 w 402"/>
                <a:gd name="T11" fmla="*/ 0 h 465"/>
                <a:gd name="T12" fmla="*/ 0 w 402"/>
                <a:gd name="T13" fmla="*/ 0 h 465"/>
                <a:gd name="T14" fmla="*/ 0 w 402"/>
                <a:gd name="T15" fmla="*/ 0 h 465"/>
                <a:gd name="T16" fmla="*/ 0 w 402"/>
                <a:gd name="T17" fmla="*/ 0 h 465"/>
                <a:gd name="T18" fmla="*/ 0 w 402"/>
                <a:gd name="T19" fmla="*/ 0 h 465"/>
                <a:gd name="T20" fmla="*/ 0 w 402"/>
                <a:gd name="T21" fmla="*/ 0 h 465"/>
                <a:gd name="T22" fmla="*/ 0 w 402"/>
                <a:gd name="T23" fmla="*/ 0 h 465"/>
                <a:gd name="T24" fmla="*/ 0 w 402"/>
                <a:gd name="T25" fmla="*/ 0 h 465"/>
                <a:gd name="T26" fmla="*/ 0 w 402"/>
                <a:gd name="T27" fmla="*/ 0 h 465"/>
                <a:gd name="T28" fmla="*/ 0 w 402"/>
                <a:gd name="T29" fmla="*/ 0 h 465"/>
                <a:gd name="T30" fmla="*/ 0 w 402"/>
                <a:gd name="T31" fmla="*/ 0 h 465"/>
                <a:gd name="T32" fmla="*/ 0 w 402"/>
                <a:gd name="T33" fmla="*/ 0 h 465"/>
                <a:gd name="T34" fmla="*/ 0 w 402"/>
                <a:gd name="T35" fmla="*/ 0 h 465"/>
                <a:gd name="T36" fmla="*/ 0 w 402"/>
                <a:gd name="T37" fmla="*/ 0 h 465"/>
                <a:gd name="T38" fmla="*/ 0 w 402"/>
                <a:gd name="T39" fmla="*/ 0 h 465"/>
                <a:gd name="T40" fmla="*/ 0 w 402"/>
                <a:gd name="T41" fmla="*/ 0 h 465"/>
                <a:gd name="T42" fmla="*/ 0 w 402"/>
                <a:gd name="T43" fmla="*/ 0 h 465"/>
                <a:gd name="T44" fmla="*/ 0 w 402"/>
                <a:gd name="T45" fmla="*/ 0 h 465"/>
                <a:gd name="T46" fmla="*/ 0 w 402"/>
                <a:gd name="T47" fmla="*/ 0 h 465"/>
                <a:gd name="T48" fmla="*/ 0 w 402"/>
                <a:gd name="T49" fmla="*/ 0 h 465"/>
                <a:gd name="T50" fmla="*/ 0 w 402"/>
                <a:gd name="T51" fmla="*/ 0 h 465"/>
                <a:gd name="T52" fmla="*/ 0 w 402"/>
                <a:gd name="T53" fmla="*/ 0 h 465"/>
                <a:gd name="T54" fmla="*/ 0 w 402"/>
                <a:gd name="T55" fmla="*/ 0 h 465"/>
                <a:gd name="T56" fmla="*/ 0 w 402"/>
                <a:gd name="T57" fmla="*/ 0 h 4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2" h="465">
                  <a:moveTo>
                    <a:pt x="345" y="0"/>
                  </a:moveTo>
                  <a:lnTo>
                    <a:pt x="259" y="34"/>
                  </a:lnTo>
                  <a:lnTo>
                    <a:pt x="190" y="65"/>
                  </a:lnTo>
                  <a:lnTo>
                    <a:pt x="136" y="92"/>
                  </a:lnTo>
                  <a:lnTo>
                    <a:pt x="71" y="137"/>
                  </a:lnTo>
                  <a:lnTo>
                    <a:pt x="23" y="191"/>
                  </a:lnTo>
                  <a:lnTo>
                    <a:pt x="17" y="204"/>
                  </a:lnTo>
                  <a:lnTo>
                    <a:pt x="0" y="281"/>
                  </a:lnTo>
                  <a:lnTo>
                    <a:pt x="9" y="350"/>
                  </a:lnTo>
                  <a:lnTo>
                    <a:pt x="48" y="415"/>
                  </a:lnTo>
                  <a:lnTo>
                    <a:pt x="93" y="449"/>
                  </a:lnTo>
                  <a:lnTo>
                    <a:pt x="171" y="465"/>
                  </a:lnTo>
                  <a:lnTo>
                    <a:pt x="185" y="465"/>
                  </a:lnTo>
                  <a:lnTo>
                    <a:pt x="261" y="447"/>
                  </a:lnTo>
                  <a:lnTo>
                    <a:pt x="265" y="445"/>
                  </a:lnTo>
                  <a:lnTo>
                    <a:pt x="315" y="413"/>
                  </a:lnTo>
                  <a:lnTo>
                    <a:pt x="243" y="375"/>
                  </a:lnTo>
                  <a:lnTo>
                    <a:pt x="233" y="375"/>
                  </a:lnTo>
                  <a:lnTo>
                    <a:pt x="166" y="338"/>
                  </a:lnTo>
                  <a:lnTo>
                    <a:pt x="152" y="320"/>
                  </a:lnTo>
                  <a:lnTo>
                    <a:pt x="132" y="245"/>
                  </a:lnTo>
                  <a:lnTo>
                    <a:pt x="132" y="237"/>
                  </a:lnTo>
                  <a:lnTo>
                    <a:pt x="159" y="164"/>
                  </a:lnTo>
                  <a:lnTo>
                    <a:pt x="179" y="141"/>
                  </a:lnTo>
                  <a:lnTo>
                    <a:pt x="249" y="93"/>
                  </a:lnTo>
                  <a:lnTo>
                    <a:pt x="251" y="91"/>
                  </a:lnTo>
                  <a:lnTo>
                    <a:pt x="307" y="65"/>
                  </a:lnTo>
                  <a:lnTo>
                    <a:pt x="402" y="26"/>
                  </a:lnTo>
                  <a:lnTo>
                    <a:pt x="3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4" name="Freeform 949"/>
            <p:cNvSpPr>
              <a:spLocks/>
            </p:cNvSpPr>
            <p:nvPr/>
          </p:nvSpPr>
          <p:spPr bwMode="auto">
            <a:xfrm>
              <a:off x="1046" y="600"/>
              <a:ext cx="25" cy="60"/>
            </a:xfrm>
            <a:custGeom>
              <a:avLst/>
              <a:gdLst>
                <a:gd name="T0" fmla="*/ 0 w 292"/>
                <a:gd name="T1" fmla="*/ 0 h 663"/>
                <a:gd name="T2" fmla="*/ 0 w 292"/>
                <a:gd name="T3" fmla="*/ 0 h 663"/>
                <a:gd name="T4" fmla="*/ 0 w 292"/>
                <a:gd name="T5" fmla="*/ 0 h 663"/>
                <a:gd name="T6" fmla="*/ 0 w 292"/>
                <a:gd name="T7" fmla="*/ 0 h 663"/>
                <a:gd name="T8" fmla="*/ 0 w 292"/>
                <a:gd name="T9" fmla="*/ 0 h 663"/>
                <a:gd name="T10" fmla="*/ 0 w 292"/>
                <a:gd name="T11" fmla="*/ 0 h 663"/>
                <a:gd name="T12" fmla="*/ 0 w 292"/>
                <a:gd name="T13" fmla="*/ 0 h 663"/>
                <a:gd name="T14" fmla="*/ 0 w 292"/>
                <a:gd name="T15" fmla="*/ 0 h 663"/>
                <a:gd name="T16" fmla="*/ 0 w 292"/>
                <a:gd name="T17" fmla="*/ 0 h 663"/>
                <a:gd name="T18" fmla="*/ 0 w 292"/>
                <a:gd name="T19" fmla="*/ 0 h 663"/>
                <a:gd name="T20" fmla="*/ 0 w 292"/>
                <a:gd name="T21" fmla="*/ 0 h 663"/>
                <a:gd name="T22" fmla="*/ 0 w 292"/>
                <a:gd name="T23" fmla="*/ 0 h 663"/>
                <a:gd name="T24" fmla="*/ 0 w 292"/>
                <a:gd name="T25" fmla="*/ 0 h 663"/>
                <a:gd name="T26" fmla="*/ 0 w 292"/>
                <a:gd name="T27" fmla="*/ 0 h 663"/>
                <a:gd name="T28" fmla="*/ 0 w 292"/>
                <a:gd name="T29" fmla="*/ 0 h 663"/>
                <a:gd name="T30" fmla="*/ 0 w 292"/>
                <a:gd name="T31" fmla="*/ 0 h 663"/>
                <a:gd name="T32" fmla="*/ 0 w 292"/>
                <a:gd name="T33" fmla="*/ 0 h 663"/>
                <a:gd name="T34" fmla="*/ 0 w 292"/>
                <a:gd name="T35" fmla="*/ 0 h 663"/>
                <a:gd name="T36" fmla="*/ 0 w 292"/>
                <a:gd name="T37" fmla="*/ 0 h 663"/>
                <a:gd name="T38" fmla="*/ 0 w 292"/>
                <a:gd name="T39" fmla="*/ 0 h 663"/>
                <a:gd name="T40" fmla="*/ 0 w 292"/>
                <a:gd name="T41" fmla="*/ 0 h 663"/>
                <a:gd name="T42" fmla="*/ 0 w 292"/>
                <a:gd name="T43" fmla="*/ 0 h 663"/>
                <a:gd name="T44" fmla="*/ 0 w 292"/>
                <a:gd name="T45" fmla="*/ 0 h 6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92" h="663">
                  <a:moveTo>
                    <a:pt x="207" y="0"/>
                  </a:moveTo>
                  <a:lnTo>
                    <a:pt x="27" y="14"/>
                  </a:lnTo>
                  <a:lnTo>
                    <a:pt x="62" y="19"/>
                  </a:lnTo>
                  <a:lnTo>
                    <a:pt x="126" y="55"/>
                  </a:lnTo>
                  <a:lnTo>
                    <a:pt x="151" y="110"/>
                  </a:lnTo>
                  <a:lnTo>
                    <a:pt x="160" y="201"/>
                  </a:lnTo>
                  <a:lnTo>
                    <a:pt x="160" y="229"/>
                  </a:lnTo>
                  <a:lnTo>
                    <a:pt x="102" y="250"/>
                  </a:lnTo>
                  <a:lnTo>
                    <a:pt x="159" y="276"/>
                  </a:lnTo>
                  <a:lnTo>
                    <a:pt x="159" y="548"/>
                  </a:lnTo>
                  <a:lnTo>
                    <a:pt x="138" y="564"/>
                  </a:lnTo>
                  <a:lnTo>
                    <a:pt x="61" y="610"/>
                  </a:lnTo>
                  <a:lnTo>
                    <a:pt x="0" y="625"/>
                  </a:lnTo>
                  <a:lnTo>
                    <a:pt x="72" y="663"/>
                  </a:lnTo>
                  <a:lnTo>
                    <a:pt x="159" y="598"/>
                  </a:lnTo>
                  <a:lnTo>
                    <a:pt x="292" y="579"/>
                  </a:lnTo>
                  <a:lnTo>
                    <a:pt x="290" y="553"/>
                  </a:lnTo>
                  <a:lnTo>
                    <a:pt x="289" y="454"/>
                  </a:lnTo>
                  <a:lnTo>
                    <a:pt x="290" y="212"/>
                  </a:lnTo>
                  <a:lnTo>
                    <a:pt x="287" y="138"/>
                  </a:lnTo>
                  <a:lnTo>
                    <a:pt x="275" y="75"/>
                  </a:lnTo>
                  <a:lnTo>
                    <a:pt x="264" y="52"/>
                  </a:lnTo>
                  <a:lnTo>
                    <a:pt x="20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5" name="Freeform 950"/>
            <p:cNvSpPr>
              <a:spLocks/>
            </p:cNvSpPr>
            <p:nvPr/>
          </p:nvSpPr>
          <p:spPr bwMode="auto">
            <a:xfrm>
              <a:off x="1028" y="597"/>
              <a:ext cx="36" cy="23"/>
            </a:xfrm>
            <a:custGeom>
              <a:avLst/>
              <a:gdLst>
                <a:gd name="T0" fmla="*/ 0 w 422"/>
                <a:gd name="T1" fmla="*/ 0 h 253"/>
                <a:gd name="T2" fmla="*/ 0 w 422"/>
                <a:gd name="T3" fmla="*/ 0 h 253"/>
                <a:gd name="T4" fmla="*/ 0 w 422"/>
                <a:gd name="T5" fmla="*/ 0 h 253"/>
                <a:gd name="T6" fmla="*/ 0 w 422"/>
                <a:gd name="T7" fmla="*/ 0 h 253"/>
                <a:gd name="T8" fmla="*/ 0 w 422"/>
                <a:gd name="T9" fmla="*/ 0 h 253"/>
                <a:gd name="T10" fmla="*/ 0 w 422"/>
                <a:gd name="T11" fmla="*/ 0 h 253"/>
                <a:gd name="T12" fmla="*/ 0 w 422"/>
                <a:gd name="T13" fmla="*/ 0 h 253"/>
                <a:gd name="T14" fmla="*/ 0 w 422"/>
                <a:gd name="T15" fmla="*/ 0 h 253"/>
                <a:gd name="T16" fmla="*/ 0 w 422"/>
                <a:gd name="T17" fmla="*/ 0 h 253"/>
                <a:gd name="T18" fmla="*/ 0 w 422"/>
                <a:gd name="T19" fmla="*/ 0 h 253"/>
                <a:gd name="T20" fmla="*/ 0 w 422"/>
                <a:gd name="T21" fmla="*/ 0 h 253"/>
                <a:gd name="T22" fmla="*/ 0 w 422"/>
                <a:gd name="T23" fmla="*/ 0 h 253"/>
                <a:gd name="T24" fmla="*/ 0 w 422"/>
                <a:gd name="T25" fmla="*/ 0 h 253"/>
                <a:gd name="T26" fmla="*/ 0 w 422"/>
                <a:gd name="T27" fmla="*/ 0 h 253"/>
                <a:gd name="T28" fmla="*/ 0 w 422"/>
                <a:gd name="T29" fmla="*/ 0 h 253"/>
                <a:gd name="T30" fmla="*/ 0 w 422"/>
                <a:gd name="T31" fmla="*/ 0 h 253"/>
                <a:gd name="T32" fmla="*/ 0 w 422"/>
                <a:gd name="T33" fmla="*/ 0 h 253"/>
                <a:gd name="T34" fmla="*/ 0 w 422"/>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2" h="253">
                  <a:moveTo>
                    <a:pt x="265" y="0"/>
                  </a:moveTo>
                  <a:lnTo>
                    <a:pt x="210" y="2"/>
                  </a:lnTo>
                  <a:lnTo>
                    <a:pt x="131" y="20"/>
                  </a:lnTo>
                  <a:lnTo>
                    <a:pt x="70" y="55"/>
                  </a:lnTo>
                  <a:lnTo>
                    <a:pt x="20" y="110"/>
                  </a:lnTo>
                  <a:lnTo>
                    <a:pt x="0" y="178"/>
                  </a:lnTo>
                  <a:lnTo>
                    <a:pt x="19" y="233"/>
                  </a:lnTo>
                  <a:lnTo>
                    <a:pt x="66" y="253"/>
                  </a:lnTo>
                  <a:lnTo>
                    <a:pt x="116" y="234"/>
                  </a:lnTo>
                  <a:lnTo>
                    <a:pt x="134" y="179"/>
                  </a:lnTo>
                  <a:lnTo>
                    <a:pt x="133" y="133"/>
                  </a:lnTo>
                  <a:lnTo>
                    <a:pt x="162" y="73"/>
                  </a:lnTo>
                  <a:lnTo>
                    <a:pt x="166" y="69"/>
                  </a:lnTo>
                  <a:lnTo>
                    <a:pt x="242" y="46"/>
                  </a:lnTo>
                  <a:lnTo>
                    <a:pt x="422" y="32"/>
                  </a:lnTo>
                  <a:lnTo>
                    <a:pt x="421" y="31"/>
                  </a:lnTo>
                  <a:lnTo>
                    <a:pt x="352" y="7"/>
                  </a:lnTo>
                  <a:lnTo>
                    <a:pt x="26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6" name="Freeform 951"/>
            <p:cNvSpPr>
              <a:spLocks/>
            </p:cNvSpPr>
            <p:nvPr/>
          </p:nvSpPr>
          <p:spPr bwMode="auto">
            <a:xfrm>
              <a:off x="1088" y="641"/>
              <a:ext cx="21" cy="24"/>
            </a:xfrm>
            <a:custGeom>
              <a:avLst/>
              <a:gdLst>
                <a:gd name="T0" fmla="*/ 0 w 251"/>
                <a:gd name="T1" fmla="*/ 0 h 254"/>
                <a:gd name="T2" fmla="*/ 0 w 251"/>
                <a:gd name="T3" fmla="*/ 0 h 254"/>
                <a:gd name="T4" fmla="*/ 0 w 251"/>
                <a:gd name="T5" fmla="*/ 0 h 254"/>
                <a:gd name="T6" fmla="*/ 0 w 251"/>
                <a:gd name="T7" fmla="*/ 0 h 254"/>
                <a:gd name="T8" fmla="*/ 0 w 251"/>
                <a:gd name="T9" fmla="*/ 0 h 254"/>
                <a:gd name="T10" fmla="*/ 0 w 251"/>
                <a:gd name="T11" fmla="*/ 0 h 254"/>
                <a:gd name="T12" fmla="*/ 0 w 251"/>
                <a:gd name="T13" fmla="*/ 0 h 254"/>
                <a:gd name="T14" fmla="*/ 0 w 251"/>
                <a:gd name="T15" fmla="*/ 0 h 254"/>
                <a:gd name="T16" fmla="*/ 0 w 251"/>
                <a:gd name="T17" fmla="*/ 0 h 254"/>
                <a:gd name="T18" fmla="*/ 0 w 251"/>
                <a:gd name="T19" fmla="*/ 0 h 254"/>
                <a:gd name="T20" fmla="*/ 0 w 251"/>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254">
                  <a:moveTo>
                    <a:pt x="27" y="0"/>
                  </a:moveTo>
                  <a:lnTo>
                    <a:pt x="1" y="0"/>
                  </a:lnTo>
                  <a:lnTo>
                    <a:pt x="0" y="254"/>
                  </a:lnTo>
                  <a:lnTo>
                    <a:pt x="26" y="254"/>
                  </a:lnTo>
                  <a:lnTo>
                    <a:pt x="54" y="234"/>
                  </a:lnTo>
                  <a:lnTo>
                    <a:pt x="251" y="220"/>
                  </a:lnTo>
                  <a:lnTo>
                    <a:pt x="179" y="207"/>
                  </a:lnTo>
                  <a:lnTo>
                    <a:pt x="111" y="164"/>
                  </a:lnTo>
                  <a:lnTo>
                    <a:pt x="92" y="146"/>
                  </a:lnTo>
                  <a:lnTo>
                    <a:pt x="52" y="82"/>
                  </a:lnTo>
                  <a:lnTo>
                    <a:pt x="2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7" name="Freeform 952"/>
            <p:cNvSpPr>
              <a:spLocks/>
            </p:cNvSpPr>
            <p:nvPr/>
          </p:nvSpPr>
          <p:spPr bwMode="auto">
            <a:xfrm>
              <a:off x="1106" y="597"/>
              <a:ext cx="18" cy="22"/>
            </a:xfrm>
            <a:custGeom>
              <a:avLst/>
              <a:gdLst>
                <a:gd name="T0" fmla="*/ 0 w 223"/>
                <a:gd name="T1" fmla="*/ 0 h 242"/>
                <a:gd name="T2" fmla="*/ 0 w 223"/>
                <a:gd name="T3" fmla="*/ 0 h 242"/>
                <a:gd name="T4" fmla="*/ 0 w 223"/>
                <a:gd name="T5" fmla="*/ 0 h 242"/>
                <a:gd name="T6" fmla="*/ 0 w 223"/>
                <a:gd name="T7" fmla="*/ 0 h 242"/>
                <a:gd name="T8" fmla="*/ 0 w 223"/>
                <a:gd name="T9" fmla="*/ 0 h 242"/>
                <a:gd name="T10" fmla="*/ 0 w 223"/>
                <a:gd name="T11" fmla="*/ 0 h 242"/>
                <a:gd name="T12" fmla="*/ 0 w 223"/>
                <a:gd name="T13" fmla="*/ 0 h 242"/>
                <a:gd name="T14" fmla="*/ 0 w 223"/>
                <a:gd name="T15" fmla="*/ 0 h 242"/>
                <a:gd name="T16" fmla="*/ 0 w 223"/>
                <a:gd name="T17" fmla="*/ 0 h 242"/>
                <a:gd name="T18" fmla="*/ 0 w 223"/>
                <a:gd name="T19" fmla="*/ 0 h 242"/>
                <a:gd name="T20" fmla="*/ 0 w 223"/>
                <a:gd name="T21" fmla="*/ 0 h 242"/>
                <a:gd name="T22" fmla="*/ 0 w 223"/>
                <a:gd name="T23" fmla="*/ 0 h 2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3" h="242">
                  <a:moveTo>
                    <a:pt x="223" y="0"/>
                  </a:moveTo>
                  <a:lnTo>
                    <a:pt x="196" y="0"/>
                  </a:lnTo>
                  <a:lnTo>
                    <a:pt x="179" y="24"/>
                  </a:lnTo>
                  <a:lnTo>
                    <a:pt x="161" y="29"/>
                  </a:lnTo>
                  <a:lnTo>
                    <a:pt x="0" y="45"/>
                  </a:lnTo>
                  <a:lnTo>
                    <a:pt x="52" y="52"/>
                  </a:lnTo>
                  <a:lnTo>
                    <a:pt x="120" y="87"/>
                  </a:lnTo>
                  <a:lnTo>
                    <a:pt x="129" y="95"/>
                  </a:lnTo>
                  <a:lnTo>
                    <a:pt x="166" y="154"/>
                  </a:lnTo>
                  <a:lnTo>
                    <a:pt x="196" y="242"/>
                  </a:lnTo>
                  <a:lnTo>
                    <a:pt x="221" y="242"/>
                  </a:lnTo>
                  <a:lnTo>
                    <a:pt x="22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8" name="Freeform 953"/>
            <p:cNvSpPr>
              <a:spLocks/>
            </p:cNvSpPr>
            <p:nvPr/>
          </p:nvSpPr>
          <p:spPr bwMode="auto">
            <a:xfrm>
              <a:off x="1088" y="597"/>
              <a:ext cx="40" cy="69"/>
            </a:xfrm>
            <a:custGeom>
              <a:avLst/>
              <a:gdLst>
                <a:gd name="T0" fmla="*/ 0 w 491"/>
                <a:gd name="T1" fmla="*/ 0 h 756"/>
                <a:gd name="T2" fmla="*/ 0 w 491"/>
                <a:gd name="T3" fmla="*/ 0 h 756"/>
                <a:gd name="T4" fmla="*/ 0 w 491"/>
                <a:gd name="T5" fmla="*/ 0 h 756"/>
                <a:gd name="T6" fmla="*/ 0 w 491"/>
                <a:gd name="T7" fmla="*/ 0 h 756"/>
                <a:gd name="T8" fmla="*/ 0 w 491"/>
                <a:gd name="T9" fmla="*/ 0 h 756"/>
                <a:gd name="T10" fmla="*/ 0 w 491"/>
                <a:gd name="T11" fmla="*/ 0 h 756"/>
                <a:gd name="T12" fmla="*/ 0 w 491"/>
                <a:gd name="T13" fmla="*/ 0 h 756"/>
                <a:gd name="T14" fmla="*/ 0 w 491"/>
                <a:gd name="T15" fmla="*/ 0 h 756"/>
                <a:gd name="T16" fmla="*/ 0 w 491"/>
                <a:gd name="T17" fmla="*/ 0 h 756"/>
                <a:gd name="T18" fmla="*/ 0 w 491"/>
                <a:gd name="T19" fmla="*/ 0 h 756"/>
                <a:gd name="T20" fmla="*/ 0 w 491"/>
                <a:gd name="T21" fmla="*/ 0 h 756"/>
                <a:gd name="T22" fmla="*/ 0 w 491"/>
                <a:gd name="T23" fmla="*/ 0 h 756"/>
                <a:gd name="T24" fmla="*/ 0 w 491"/>
                <a:gd name="T25" fmla="*/ 0 h 756"/>
                <a:gd name="T26" fmla="*/ 0 w 491"/>
                <a:gd name="T27" fmla="*/ 0 h 756"/>
                <a:gd name="T28" fmla="*/ 0 w 491"/>
                <a:gd name="T29" fmla="*/ 0 h 756"/>
                <a:gd name="T30" fmla="*/ 0 w 491"/>
                <a:gd name="T31" fmla="*/ 0 h 756"/>
                <a:gd name="T32" fmla="*/ 0 w 491"/>
                <a:gd name="T33" fmla="*/ 0 h 756"/>
                <a:gd name="T34" fmla="*/ 0 w 491"/>
                <a:gd name="T35" fmla="*/ 0 h 756"/>
                <a:gd name="T36" fmla="*/ 0 w 491"/>
                <a:gd name="T37" fmla="*/ 0 h 756"/>
                <a:gd name="T38" fmla="*/ 0 w 491"/>
                <a:gd name="T39" fmla="*/ 0 h 756"/>
                <a:gd name="T40" fmla="*/ 0 w 491"/>
                <a:gd name="T41" fmla="*/ 0 h 756"/>
                <a:gd name="T42" fmla="*/ 0 w 491"/>
                <a:gd name="T43" fmla="*/ 0 h 756"/>
                <a:gd name="T44" fmla="*/ 0 w 491"/>
                <a:gd name="T45" fmla="*/ 0 h 756"/>
                <a:gd name="T46" fmla="*/ 0 w 491"/>
                <a:gd name="T47" fmla="*/ 0 h 756"/>
                <a:gd name="T48" fmla="*/ 0 w 491"/>
                <a:gd name="T49" fmla="*/ 0 h 756"/>
                <a:gd name="T50" fmla="*/ 0 w 491"/>
                <a:gd name="T51" fmla="*/ 0 h 756"/>
                <a:gd name="T52" fmla="*/ 0 w 491"/>
                <a:gd name="T53" fmla="*/ 0 h 756"/>
                <a:gd name="T54" fmla="*/ 0 w 491"/>
                <a:gd name="T55" fmla="*/ 0 h 756"/>
                <a:gd name="T56" fmla="*/ 0 w 491"/>
                <a:gd name="T57" fmla="*/ 0 h 756"/>
                <a:gd name="T58" fmla="*/ 0 w 491"/>
                <a:gd name="T59" fmla="*/ 0 h 756"/>
                <a:gd name="T60" fmla="*/ 0 w 491"/>
                <a:gd name="T61" fmla="*/ 0 h 756"/>
                <a:gd name="T62" fmla="*/ 0 w 491"/>
                <a:gd name="T63" fmla="*/ 0 h 756"/>
                <a:gd name="T64" fmla="*/ 0 w 491"/>
                <a:gd name="T65" fmla="*/ 0 h 756"/>
                <a:gd name="T66" fmla="*/ 0 w 491"/>
                <a:gd name="T67" fmla="*/ 0 h 756"/>
                <a:gd name="T68" fmla="*/ 0 w 491"/>
                <a:gd name="T69" fmla="*/ 0 h 756"/>
                <a:gd name="T70" fmla="*/ 0 w 491"/>
                <a:gd name="T71" fmla="*/ 0 h 756"/>
                <a:gd name="T72" fmla="*/ 0 w 491"/>
                <a:gd name="T73" fmla="*/ 0 h 756"/>
                <a:gd name="T74" fmla="*/ 0 w 491"/>
                <a:gd name="T75" fmla="*/ 0 h 756"/>
                <a:gd name="T76" fmla="*/ 0 w 491"/>
                <a:gd name="T77" fmla="*/ 0 h 756"/>
                <a:gd name="T78" fmla="*/ 0 w 491"/>
                <a:gd name="T79" fmla="*/ 0 h 756"/>
                <a:gd name="T80" fmla="*/ 0 w 491"/>
                <a:gd name="T81" fmla="*/ 0 h 756"/>
                <a:gd name="T82" fmla="*/ 0 w 491"/>
                <a:gd name="T83" fmla="*/ 0 h 756"/>
                <a:gd name="T84" fmla="*/ 0 w 491"/>
                <a:gd name="T85" fmla="*/ 0 h 756"/>
                <a:gd name="T86" fmla="*/ 0 w 491"/>
                <a:gd name="T87" fmla="*/ 0 h 756"/>
                <a:gd name="T88" fmla="*/ 0 w 491"/>
                <a:gd name="T89" fmla="*/ 0 h 756"/>
                <a:gd name="T90" fmla="*/ 0 w 491"/>
                <a:gd name="T91" fmla="*/ 0 h 756"/>
                <a:gd name="T92" fmla="*/ 0 w 491"/>
                <a:gd name="T93" fmla="*/ 0 h 7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91" h="756">
                  <a:moveTo>
                    <a:pt x="219" y="0"/>
                  </a:moveTo>
                  <a:lnTo>
                    <a:pt x="202" y="1"/>
                  </a:lnTo>
                  <a:lnTo>
                    <a:pt x="125" y="17"/>
                  </a:lnTo>
                  <a:lnTo>
                    <a:pt x="62" y="59"/>
                  </a:lnTo>
                  <a:lnTo>
                    <a:pt x="55" y="65"/>
                  </a:lnTo>
                  <a:lnTo>
                    <a:pt x="13" y="128"/>
                  </a:lnTo>
                  <a:lnTo>
                    <a:pt x="0" y="206"/>
                  </a:lnTo>
                  <a:lnTo>
                    <a:pt x="4" y="249"/>
                  </a:lnTo>
                  <a:lnTo>
                    <a:pt x="34" y="318"/>
                  </a:lnTo>
                  <a:lnTo>
                    <a:pt x="44" y="329"/>
                  </a:lnTo>
                  <a:lnTo>
                    <a:pt x="98" y="372"/>
                  </a:lnTo>
                  <a:lnTo>
                    <a:pt x="185" y="419"/>
                  </a:lnTo>
                  <a:lnTo>
                    <a:pt x="207" y="431"/>
                  </a:lnTo>
                  <a:lnTo>
                    <a:pt x="287" y="475"/>
                  </a:lnTo>
                  <a:lnTo>
                    <a:pt x="337" y="512"/>
                  </a:lnTo>
                  <a:lnTo>
                    <a:pt x="352" y="530"/>
                  </a:lnTo>
                  <a:lnTo>
                    <a:pt x="374" y="602"/>
                  </a:lnTo>
                  <a:lnTo>
                    <a:pt x="374" y="611"/>
                  </a:lnTo>
                  <a:lnTo>
                    <a:pt x="340" y="678"/>
                  </a:lnTo>
                  <a:lnTo>
                    <a:pt x="327" y="688"/>
                  </a:lnTo>
                  <a:lnTo>
                    <a:pt x="252" y="710"/>
                  </a:lnTo>
                  <a:lnTo>
                    <a:pt x="55" y="724"/>
                  </a:lnTo>
                  <a:lnTo>
                    <a:pt x="98" y="732"/>
                  </a:lnTo>
                  <a:lnTo>
                    <a:pt x="174" y="750"/>
                  </a:lnTo>
                  <a:lnTo>
                    <a:pt x="250" y="756"/>
                  </a:lnTo>
                  <a:lnTo>
                    <a:pt x="272" y="755"/>
                  </a:lnTo>
                  <a:lnTo>
                    <a:pt x="347" y="737"/>
                  </a:lnTo>
                  <a:lnTo>
                    <a:pt x="416" y="697"/>
                  </a:lnTo>
                  <a:lnTo>
                    <a:pt x="435" y="680"/>
                  </a:lnTo>
                  <a:lnTo>
                    <a:pt x="477" y="617"/>
                  </a:lnTo>
                  <a:lnTo>
                    <a:pt x="491" y="540"/>
                  </a:lnTo>
                  <a:lnTo>
                    <a:pt x="487" y="500"/>
                  </a:lnTo>
                  <a:lnTo>
                    <a:pt x="461" y="438"/>
                  </a:lnTo>
                  <a:lnTo>
                    <a:pt x="409" y="384"/>
                  </a:lnTo>
                  <a:lnTo>
                    <a:pt x="331" y="336"/>
                  </a:lnTo>
                  <a:lnTo>
                    <a:pt x="217" y="281"/>
                  </a:lnTo>
                  <a:lnTo>
                    <a:pt x="172" y="258"/>
                  </a:lnTo>
                  <a:lnTo>
                    <a:pt x="117" y="213"/>
                  </a:lnTo>
                  <a:lnTo>
                    <a:pt x="116" y="212"/>
                  </a:lnTo>
                  <a:lnTo>
                    <a:pt x="93" y="139"/>
                  </a:lnTo>
                  <a:lnTo>
                    <a:pt x="127" y="74"/>
                  </a:lnTo>
                  <a:lnTo>
                    <a:pt x="139" y="66"/>
                  </a:lnTo>
                  <a:lnTo>
                    <a:pt x="216" y="46"/>
                  </a:lnTo>
                  <a:lnTo>
                    <a:pt x="377" y="30"/>
                  </a:lnTo>
                  <a:lnTo>
                    <a:pt x="323" y="18"/>
                  </a:lnTo>
                  <a:lnTo>
                    <a:pt x="296" y="11"/>
                  </a:lnTo>
                  <a:lnTo>
                    <a:pt x="21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69" name="Freeform 954"/>
            <p:cNvSpPr>
              <a:spLocks/>
            </p:cNvSpPr>
            <p:nvPr/>
          </p:nvSpPr>
          <p:spPr bwMode="auto">
            <a:xfrm>
              <a:off x="1205" y="653"/>
              <a:ext cx="14" cy="3"/>
            </a:xfrm>
            <a:custGeom>
              <a:avLst/>
              <a:gdLst>
                <a:gd name="T0" fmla="*/ 0 w 168"/>
                <a:gd name="T1" fmla="*/ 0 h 40"/>
                <a:gd name="T2" fmla="*/ 0 w 168"/>
                <a:gd name="T3" fmla="*/ 0 h 40"/>
                <a:gd name="T4" fmla="*/ 0 w 168"/>
                <a:gd name="T5" fmla="*/ 0 h 40"/>
                <a:gd name="T6" fmla="*/ 0 w 168"/>
                <a:gd name="T7" fmla="*/ 0 h 40"/>
                <a:gd name="T8" fmla="*/ 0 w 168"/>
                <a:gd name="T9" fmla="*/ 0 h 40"/>
                <a:gd name="T10" fmla="*/ 0 w 168"/>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8" h="40">
                  <a:moveTo>
                    <a:pt x="135" y="0"/>
                  </a:moveTo>
                  <a:lnTo>
                    <a:pt x="0" y="20"/>
                  </a:lnTo>
                  <a:lnTo>
                    <a:pt x="1" y="40"/>
                  </a:lnTo>
                  <a:lnTo>
                    <a:pt x="168" y="39"/>
                  </a:lnTo>
                  <a:lnTo>
                    <a:pt x="147" y="31"/>
                  </a:lnTo>
                  <a:lnTo>
                    <a:pt x="13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0" name="Freeform 955"/>
            <p:cNvSpPr>
              <a:spLocks/>
            </p:cNvSpPr>
            <p:nvPr/>
          </p:nvSpPr>
          <p:spPr bwMode="auto">
            <a:xfrm>
              <a:off x="1205" y="651"/>
              <a:ext cx="21" cy="14"/>
            </a:xfrm>
            <a:custGeom>
              <a:avLst/>
              <a:gdLst>
                <a:gd name="T0" fmla="*/ 0 w 253"/>
                <a:gd name="T1" fmla="*/ 0 h 160"/>
                <a:gd name="T2" fmla="*/ 0 w 253"/>
                <a:gd name="T3" fmla="*/ 0 h 160"/>
                <a:gd name="T4" fmla="*/ 0 w 253"/>
                <a:gd name="T5" fmla="*/ 0 h 160"/>
                <a:gd name="T6" fmla="*/ 0 w 253"/>
                <a:gd name="T7" fmla="*/ 0 h 160"/>
                <a:gd name="T8" fmla="*/ 0 w 253"/>
                <a:gd name="T9" fmla="*/ 0 h 160"/>
                <a:gd name="T10" fmla="*/ 0 w 253"/>
                <a:gd name="T11" fmla="*/ 0 h 160"/>
                <a:gd name="T12" fmla="*/ 0 w 253"/>
                <a:gd name="T13" fmla="*/ 0 h 160"/>
                <a:gd name="T14" fmla="*/ 0 w 253"/>
                <a:gd name="T15" fmla="*/ 0 h 160"/>
                <a:gd name="T16" fmla="*/ 0 w 253"/>
                <a:gd name="T17" fmla="*/ 0 h 160"/>
                <a:gd name="T18" fmla="*/ 0 w 253"/>
                <a:gd name="T19" fmla="*/ 0 h 160"/>
                <a:gd name="T20" fmla="*/ 0 w 253"/>
                <a:gd name="T21" fmla="*/ 0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3" h="160">
                  <a:moveTo>
                    <a:pt x="253" y="0"/>
                  </a:moveTo>
                  <a:lnTo>
                    <a:pt x="247" y="5"/>
                  </a:lnTo>
                  <a:lnTo>
                    <a:pt x="189" y="56"/>
                  </a:lnTo>
                  <a:lnTo>
                    <a:pt x="167" y="62"/>
                  </a:lnTo>
                  <a:lnTo>
                    <a:pt x="0" y="63"/>
                  </a:lnTo>
                  <a:lnTo>
                    <a:pt x="23" y="133"/>
                  </a:lnTo>
                  <a:lnTo>
                    <a:pt x="84" y="160"/>
                  </a:lnTo>
                  <a:lnTo>
                    <a:pt x="127" y="151"/>
                  </a:lnTo>
                  <a:lnTo>
                    <a:pt x="189" y="113"/>
                  </a:lnTo>
                  <a:lnTo>
                    <a:pt x="253" y="44"/>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1" name="Freeform 956"/>
            <p:cNvSpPr>
              <a:spLocks/>
            </p:cNvSpPr>
            <p:nvPr/>
          </p:nvSpPr>
          <p:spPr bwMode="auto">
            <a:xfrm>
              <a:off x="1172" y="623"/>
              <a:ext cx="33" cy="42"/>
            </a:xfrm>
            <a:custGeom>
              <a:avLst/>
              <a:gdLst>
                <a:gd name="T0" fmla="*/ 0 w 403"/>
                <a:gd name="T1" fmla="*/ 0 h 466"/>
                <a:gd name="T2" fmla="*/ 0 w 403"/>
                <a:gd name="T3" fmla="*/ 0 h 466"/>
                <a:gd name="T4" fmla="*/ 0 w 403"/>
                <a:gd name="T5" fmla="*/ 0 h 466"/>
                <a:gd name="T6" fmla="*/ 0 w 403"/>
                <a:gd name="T7" fmla="*/ 0 h 466"/>
                <a:gd name="T8" fmla="*/ 0 w 403"/>
                <a:gd name="T9" fmla="*/ 0 h 466"/>
                <a:gd name="T10" fmla="*/ 0 w 403"/>
                <a:gd name="T11" fmla="*/ 0 h 466"/>
                <a:gd name="T12" fmla="*/ 0 w 403"/>
                <a:gd name="T13" fmla="*/ 0 h 466"/>
                <a:gd name="T14" fmla="*/ 0 w 403"/>
                <a:gd name="T15" fmla="*/ 0 h 466"/>
                <a:gd name="T16" fmla="*/ 0 w 403"/>
                <a:gd name="T17" fmla="*/ 0 h 466"/>
                <a:gd name="T18" fmla="*/ 0 w 403"/>
                <a:gd name="T19" fmla="*/ 0 h 466"/>
                <a:gd name="T20" fmla="*/ 0 w 403"/>
                <a:gd name="T21" fmla="*/ 0 h 466"/>
                <a:gd name="T22" fmla="*/ 0 w 403"/>
                <a:gd name="T23" fmla="*/ 0 h 466"/>
                <a:gd name="T24" fmla="*/ 0 w 403"/>
                <a:gd name="T25" fmla="*/ 0 h 466"/>
                <a:gd name="T26" fmla="*/ 0 w 403"/>
                <a:gd name="T27" fmla="*/ 0 h 466"/>
                <a:gd name="T28" fmla="*/ 0 w 403"/>
                <a:gd name="T29" fmla="*/ 0 h 466"/>
                <a:gd name="T30" fmla="*/ 0 w 403"/>
                <a:gd name="T31" fmla="*/ 0 h 466"/>
                <a:gd name="T32" fmla="*/ 0 w 403"/>
                <a:gd name="T33" fmla="*/ 0 h 466"/>
                <a:gd name="T34" fmla="*/ 0 w 403"/>
                <a:gd name="T35" fmla="*/ 0 h 466"/>
                <a:gd name="T36" fmla="*/ 0 w 403"/>
                <a:gd name="T37" fmla="*/ 0 h 466"/>
                <a:gd name="T38" fmla="*/ 0 w 403"/>
                <a:gd name="T39" fmla="*/ 0 h 466"/>
                <a:gd name="T40" fmla="*/ 0 w 403"/>
                <a:gd name="T41" fmla="*/ 0 h 466"/>
                <a:gd name="T42" fmla="*/ 0 w 403"/>
                <a:gd name="T43" fmla="*/ 0 h 466"/>
                <a:gd name="T44" fmla="*/ 0 w 403"/>
                <a:gd name="T45" fmla="*/ 0 h 466"/>
                <a:gd name="T46" fmla="*/ 0 w 403"/>
                <a:gd name="T47" fmla="*/ 0 h 466"/>
                <a:gd name="T48" fmla="*/ 0 w 403"/>
                <a:gd name="T49" fmla="*/ 0 h 466"/>
                <a:gd name="T50" fmla="*/ 0 w 403"/>
                <a:gd name="T51" fmla="*/ 0 h 466"/>
                <a:gd name="T52" fmla="*/ 0 w 403"/>
                <a:gd name="T53" fmla="*/ 0 h 466"/>
                <a:gd name="T54" fmla="*/ 0 w 403"/>
                <a:gd name="T55" fmla="*/ 0 h 466"/>
                <a:gd name="T56" fmla="*/ 0 w 403"/>
                <a:gd name="T57" fmla="*/ 0 h 4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3" h="466">
                  <a:moveTo>
                    <a:pt x="346" y="0"/>
                  </a:moveTo>
                  <a:lnTo>
                    <a:pt x="260" y="34"/>
                  </a:lnTo>
                  <a:lnTo>
                    <a:pt x="190" y="65"/>
                  </a:lnTo>
                  <a:lnTo>
                    <a:pt x="137" y="92"/>
                  </a:lnTo>
                  <a:lnTo>
                    <a:pt x="72" y="137"/>
                  </a:lnTo>
                  <a:lnTo>
                    <a:pt x="25" y="191"/>
                  </a:lnTo>
                  <a:lnTo>
                    <a:pt x="17" y="204"/>
                  </a:lnTo>
                  <a:lnTo>
                    <a:pt x="0" y="281"/>
                  </a:lnTo>
                  <a:lnTo>
                    <a:pt x="11" y="351"/>
                  </a:lnTo>
                  <a:lnTo>
                    <a:pt x="49" y="415"/>
                  </a:lnTo>
                  <a:lnTo>
                    <a:pt x="95" y="449"/>
                  </a:lnTo>
                  <a:lnTo>
                    <a:pt x="172" y="466"/>
                  </a:lnTo>
                  <a:lnTo>
                    <a:pt x="185" y="466"/>
                  </a:lnTo>
                  <a:lnTo>
                    <a:pt x="263" y="446"/>
                  </a:lnTo>
                  <a:lnTo>
                    <a:pt x="266" y="445"/>
                  </a:lnTo>
                  <a:lnTo>
                    <a:pt x="315" y="413"/>
                  </a:lnTo>
                  <a:lnTo>
                    <a:pt x="244" y="375"/>
                  </a:lnTo>
                  <a:lnTo>
                    <a:pt x="233" y="374"/>
                  </a:lnTo>
                  <a:lnTo>
                    <a:pt x="166" y="338"/>
                  </a:lnTo>
                  <a:lnTo>
                    <a:pt x="153" y="321"/>
                  </a:lnTo>
                  <a:lnTo>
                    <a:pt x="133" y="245"/>
                  </a:lnTo>
                  <a:lnTo>
                    <a:pt x="133" y="237"/>
                  </a:lnTo>
                  <a:lnTo>
                    <a:pt x="160" y="163"/>
                  </a:lnTo>
                  <a:lnTo>
                    <a:pt x="180" y="141"/>
                  </a:lnTo>
                  <a:lnTo>
                    <a:pt x="249" y="92"/>
                  </a:lnTo>
                  <a:lnTo>
                    <a:pt x="251" y="91"/>
                  </a:lnTo>
                  <a:lnTo>
                    <a:pt x="308" y="65"/>
                  </a:lnTo>
                  <a:lnTo>
                    <a:pt x="403" y="27"/>
                  </a:lnTo>
                  <a:lnTo>
                    <a:pt x="3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2" name="Freeform 957"/>
            <p:cNvSpPr>
              <a:spLocks/>
            </p:cNvSpPr>
            <p:nvPr/>
          </p:nvSpPr>
          <p:spPr bwMode="auto">
            <a:xfrm>
              <a:off x="1192" y="600"/>
              <a:ext cx="24" cy="60"/>
            </a:xfrm>
            <a:custGeom>
              <a:avLst/>
              <a:gdLst>
                <a:gd name="T0" fmla="*/ 0 w 293"/>
                <a:gd name="T1" fmla="*/ 0 h 663"/>
                <a:gd name="T2" fmla="*/ 0 w 293"/>
                <a:gd name="T3" fmla="*/ 0 h 663"/>
                <a:gd name="T4" fmla="*/ 0 w 293"/>
                <a:gd name="T5" fmla="*/ 0 h 663"/>
                <a:gd name="T6" fmla="*/ 0 w 293"/>
                <a:gd name="T7" fmla="*/ 0 h 663"/>
                <a:gd name="T8" fmla="*/ 0 w 293"/>
                <a:gd name="T9" fmla="*/ 0 h 663"/>
                <a:gd name="T10" fmla="*/ 0 w 293"/>
                <a:gd name="T11" fmla="*/ 0 h 663"/>
                <a:gd name="T12" fmla="*/ 0 w 293"/>
                <a:gd name="T13" fmla="*/ 0 h 663"/>
                <a:gd name="T14" fmla="*/ 0 w 293"/>
                <a:gd name="T15" fmla="*/ 0 h 663"/>
                <a:gd name="T16" fmla="*/ 0 w 293"/>
                <a:gd name="T17" fmla="*/ 0 h 663"/>
                <a:gd name="T18" fmla="*/ 0 w 293"/>
                <a:gd name="T19" fmla="*/ 0 h 663"/>
                <a:gd name="T20" fmla="*/ 0 w 293"/>
                <a:gd name="T21" fmla="*/ 0 h 663"/>
                <a:gd name="T22" fmla="*/ 0 w 293"/>
                <a:gd name="T23" fmla="*/ 0 h 663"/>
                <a:gd name="T24" fmla="*/ 0 w 293"/>
                <a:gd name="T25" fmla="*/ 0 h 663"/>
                <a:gd name="T26" fmla="*/ 0 w 293"/>
                <a:gd name="T27" fmla="*/ 0 h 663"/>
                <a:gd name="T28" fmla="*/ 0 w 293"/>
                <a:gd name="T29" fmla="*/ 0 h 663"/>
                <a:gd name="T30" fmla="*/ 0 w 293"/>
                <a:gd name="T31" fmla="*/ 0 h 663"/>
                <a:gd name="T32" fmla="*/ 0 w 293"/>
                <a:gd name="T33" fmla="*/ 0 h 663"/>
                <a:gd name="T34" fmla="*/ 0 w 293"/>
                <a:gd name="T35" fmla="*/ 0 h 663"/>
                <a:gd name="T36" fmla="*/ 0 w 293"/>
                <a:gd name="T37" fmla="*/ 0 h 663"/>
                <a:gd name="T38" fmla="*/ 0 w 293"/>
                <a:gd name="T39" fmla="*/ 0 h 663"/>
                <a:gd name="T40" fmla="*/ 0 w 293"/>
                <a:gd name="T41" fmla="*/ 0 h 663"/>
                <a:gd name="T42" fmla="*/ 0 w 293"/>
                <a:gd name="T43" fmla="*/ 0 h 663"/>
                <a:gd name="T44" fmla="*/ 0 w 293"/>
                <a:gd name="T45" fmla="*/ 0 h 6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93" h="663">
                  <a:moveTo>
                    <a:pt x="207" y="0"/>
                  </a:moveTo>
                  <a:lnTo>
                    <a:pt x="26" y="15"/>
                  </a:lnTo>
                  <a:lnTo>
                    <a:pt x="62" y="19"/>
                  </a:lnTo>
                  <a:lnTo>
                    <a:pt x="126" y="55"/>
                  </a:lnTo>
                  <a:lnTo>
                    <a:pt x="151" y="109"/>
                  </a:lnTo>
                  <a:lnTo>
                    <a:pt x="159" y="201"/>
                  </a:lnTo>
                  <a:lnTo>
                    <a:pt x="159" y="229"/>
                  </a:lnTo>
                  <a:lnTo>
                    <a:pt x="102" y="250"/>
                  </a:lnTo>
                  <a:lnTo>
                    <a:pt x="159" y="277"/>
                  </a:lnTo>
                  <a:lnTo>
                    <a:pt x="158" y="548"/>
                  </a:lnTo>
                  <a:lnTo>
                    <a:pt x="137" y="564"/>
                  </a:lnTo>
                  <a:lnTo>
                    <a:pt x="61" y="610"/>
                  </a:lnTo>
                  <a:lnTo>
                    <a:pt x="0" y="625"/>
                  </a:lnTo>
                  <a:lnTo>
                    <a:pt x="71" y="663"/>
                  </a:lnTo>
                  <a:lnTo>
                    <a:pt x="158" y="599"/>
                  </a:lnTo>
                  <a:lnTo>
                    <a:pt x="293" y="579"/>
                  </a:lnTo>
                  <a:lnTo>
                    <a:pt x="290" y="552"/>
                  </a:lnTo>
                  <a:lnTo>
                    <a:pt x="289" y="455"/>
                  </a:lnTo>
                  <a:lnTo>
                    <a:pt x="290" y="212"/>
                  </a:lnTo>
                  <a:lnTo>
                    <a:pt x="288" y="137"/>
                  </a:lnTo>
                  <a:lnTo>
                    <a:pt x="276" y="76"/>
                  </a:lnTo>
                  <a:lnTo>
                    <a:pt x="263" y="52"/>
                  </a:lnTo>
                  <a:lnTo>
                    <a:pt x="20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3" name="Freeform 958"/>
            <p:cNvSpPr>
              <a:spLocks/>
            </p:cNvSpPr>
            <p:nvPr/>
          </p:nvSpPr>
          <p:spPr bwMode="auto">
            <a:xfrm>
              <a:off x="1174" y="597"/>
              <a:ext cx="35" cy="23"/>
            </a:xfrm>
            <a:custGeom>
              <a:avLst/>
              <a:gdLst>
                <a:gd name="T0" fmla="*/ 0 w 422"/>
                <a:gd name="T1" fmla="*/ 0 h 255"/>
                <a:gd name="T2" fmla="*/ 0 w 422"/>
                <a:gd name="T3" fmla="*/ 0 h 255"/>
                <a:gd name="T4" fmla="*/ 0 w 422"/>
                <a:gd name="T5" fmla="*/ 0 h 255"/>
                <a:gd name="T6" fmla="*/ 0 w 422"/>
                <a:gd name="T7" fmla="*/ 0 h 255"/>
                <a:gd name="T8" fmla="*/ 0 w 422"/>
                <a:gd name="T9" fmla="*/ 0 h 255"/>
                <a:gd name="T10" fmla="*/ 0 w 422"/>
                <a:gd name="T11" fmla="*/ 0 h 255"/>
                <a:gd name="T12" fmla="*/ 0 w 422"/>
                <a:gd name="T13" fmla="*/ 0 h 255"/>
                <a:gd name="T14" fmla="*/ 0 w 422"/>
                <a:gd name="T15" fmla="*/ 0 h 255"/>
                <a:gd name="T16" fmla="*/ 0 w 422"/>
                <a:gd name="T17" fmla="*/ 0 h 255"/>
                <a:gd name="T18" fmla="*/ 0 w 422"/>
                <a:gd name="T19" fmla="*/ 0 h 255"/>
                <a:gd name="T20" fmla="*/ 0 w 422"/>
                <a:gd name="T21" fmla="*/ 0 h 255"/>
                <a:gd name="T22" fmla="*/ 0 w 422"/>
                <a:gd name="T23" fmla="*/ 0 h 255"/>
                <a:gd name="T24" fmla="*/ 0 w 422"/>
                <a:gd name="T25" fmla="*/ 0 h 255"/>
                <a:gd name="T26" fmla="*/ 0 w 422"/>
                <a:gd name="T27" fmla="*/ 0 h 255"/>
                <a:gd name="T28" fmla="*/ 0 w 422"/>
                <a:gd name="T29" fmla="*/ 0 h 255"/>
                <a:gd name="T30" fmla="*/ 0 w 422"/>
                <a:gd name="T31" fmla="*/ 0 h 255"/>
                <a:gd name="T32" fmla="*/ 0 w 422"/>
                <a:gd name="T33" fmla="*/ 0 h 255"/>
                <a:gd name="T34" fmla="*/ 0 w 422"/>
                <a:gd name="T35" fmla="*/ 0 h 2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2" h="255">
                  <a:moveTo>
                    <a:pt x="264" y="0"/>
                  </a:moveTo>
                  <a:lnTo>
                    <a:pt x="210" y="3"/>
                  </a:lnTo>
                  <a:lnTo>
                    <a:pt x="131" y="22"/>
                  </a:lnTo>
                  <a:lnTo>
                    <a:pt x="70" y="56"/>
                  </a:lnTo>
                  <a:lnTo>
                    <a:pt x="20" y="111"/>
                  </a:lnTo>
                  <a:lnTo>
                    <a:pt x="0" y="178"/>
                  </a:lnTo>
                  <a:lnTo>
                    <a:pt x="19" y="234"/>
                  </a:lnTo>
                  <a:lnTo>
                    <a:pt x="66" y="255"/>
                  </a:lnTo>
                  <a:lnTo>
                    <a:pt x="115" y="235"/>
                  </a:lnTo>
                  <a:lnTo>
                    <a:pt x="133" y="180"/>
                  </a:lnTo>
                  <a:lnTo>
                    <a:pt x="132" y="135"/>
                  </a:lnTo>
                  <a:lnTo>
                    <a:pt x="161" y="73"/>
                  </a:lnTo>
                  <a:lnTo>
                    <a:pt x="167" y="70"/>
                  </a:lnTo>
                  <a:lnTo>
                    <a:pt x="241" y="48"/>
                  </a:lnTo>
                  <a:lnTo>
                    <a:pt x="422" y="33"/>
                  </a:lnTo>
                  <a:lnTo>
                    <a:pt x="421" y="32"/>
                  </a:lnTo>
                  <a:lnTo>
                    <a:pt x="351" y="8"/>
                  </a:lnTo>
                  <a:lnTo>
                    <a:pt x="26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4" name="Freeform 959"/>
            <p:cNvSpPr>
              <a:spLocks/>
            </p:cNvSpPr>
            <p:nvPr/>
          </p:nvSpPr>
          <p:spPr bwMode="auto">
            <a:xfrm>
              <a:off x="1254" y="651"/>
              <a:ext cx="10" cy="7"/>
            </a:xfrm>
            <a:custGeom>
              <a:avLst/>
              <a:gdLst>
                <a:gd name="T0" fmla="*/ 0 w 119"/>
                <a:gd name="T1" fmla="*/ 0 h 75"/>
                <a:gd name="T2" fmla="*/ 0 w 119"/>
                <a:gd name="T3" fmla="*/ 0 h 75"/>
                <a:gd name="T4" fmla="*/ 0 w 119"/>
                <a:gd name="T5" fmla="*/ 0 h 75"/>
                <a:gd name="T6" fmla="*/ 0 w 119"/>
                <a:gd name="T7" fmla="*/ 0 h 75"/>
                <a:gd name="T8" fmla="*/ 0 w 119"/>
                <a:gd name="T9" fmla="*/ 0 h 75"/>
                <a:gd name="T10" fmla="*/ 0 w 119"/>
                <a:gd name="T11" fmla="*/ 0 h 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 h="75">
                  <a:moveTo>
                    <a:pt x="119" y="0"/>
                  </a:moveTo>
                  <a:lnTo>
                    <a:pt x="88" y="0"/>
                  </a:lnTo>
                  <a:lnTo>
                    <a:pt x="51" y="47"/>
                  </a:lnTo>
                  <a:lnTo>
                    <a:pt x="0" y="63"/>
                  </a:lnTo>
                  <a:lnTo>
                    <a:pt x="81" y="75"/>
                  </a:lnTo>
                  <a:lnTo>
                    <a:pt x="11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5" name="Freeform 960"/>
            <p:cNvSpPr>
              <a:spLocks/>
            </p:cNvSpPr>
            <p:nvPr/>
          </p:nvSpPr>
          <p:spPr bwMode="auto">
            <a:xfrm>
              <a:off x="1228" y="578"/>
              <a:ext cx="34" cy="87"/>
            </a:xfrm>
            <a:custGeom>
              <a:avLst/>
              <a:gdLst>
                <a:gd name="T0" fmla="*/ 0 w 414"/>
                <a:gd name="T1" fmla="*/ 0 h 959"/>
                <a:gd name="T2" fmla="*/ 0 w 414"/>
                <a:gd name="T3" fmla="*/ 0 h 959"/>
                <a:gd name="T4" fmla="*/ 0 w 414"/>
                <a:gd name="T5" fmla="*/ 0 h 959"/>
                <a:gd name="T6" fmla="*/ 0 w 414"/>
                <a:gd name="T7" fmla="*/ 0 h 959"/>
                <a:gd name="T8" fmla="*/ 0 w 414"/>
                <a:gd name="T9" fmla="*/ 0 h 959"/>
                <a:gd name="T10" fmla="*/ 0 w 414"/>
                <a:gd name="T11" fmla="*/ 0 h 959"/>
                <a:gd name="T12" fmla="*/ 0 w 414"/>
                <a:gd name="T13" fmla="*/ 0 h 959"/>
                <a:gd name="T14" fmla="*/ 0 w 414"/>
                <a:gd name="T15" fmla="*/ 0 h 959"/>
                <a:gd name="T16" fmla="*/ 0 w 414"/>
                <a:gd name="T17" fmla="*/ 0 h 959"/>
                <a:gd name="T18" fmla="*/ 0 w 414"/>
                <a:gd name="T19" fmla="*/ 0 h 959"/>
                <a:gd name="T20" fmla="*/ 0 w 414"/>
                <a:gd name="T21" fmla="*/ 0 h 959"/>
                <a:gd name="T22" fmla="*/ 0 w 414"/>
                <a:gd name="T23" fmla="*/ 0 h 959"/>
                <a:gd name="T24" fmla="*/ 0 w 414"/>
                <a:gd name="T25" fmla="*/ 0 h 959"/>
                <a:gd name="T26" fmla="*/ 0 w 414"/>
                <a:gd name="T27" fmla="*/ 0 h 959"/>
                <a:gd name="T28" fmla="*/ 0 w 414"/>
                <a:gd name="T29" fmla="*/ 0 h 959"/>
                <a:gd name="T30" fmla="*/ 0 w 414"/>
                <a:gd name="T31" fmla="*/ 0 h 959"/>
                <a:gd name="T32" fmla="*/ 0 w 414"/>
                <a:gd name="T33" fmla="*/ 0 h 959"/>
                <a:gd name="T34" fmla="*/ 0 w 414"/>
                <a:gd name="T35" fmla="*/ 0 h 959"/>
                <a:gd name="T36" fmla="*/ 0 w 414"/>
                <a:gd name="T37" fmla="*/ 0 h 959"/>
                <a:gd name="T38" fmla="*/ 0 w 414"/>
                <a:gd name="T39" fmla="*/ 0 h 959"/>
                <a:gd name="T40" fmla="*/ 0 w 414"/>
                <a:gd name="T41" fmla="*/ 0 h 959"/>
                <a:gd name="T42" fmla="*/ 0 w 414"/>
                <a:gd name="T43" fmla="*/ 0 h 959"/>
                <a:gd name="T44" fmla="*/ 0 w 414"/>
                <a:gd name="T45" fmla="*/ 0 h 959"/>
                <a:gd name="T46" fmla="*/ 0 w 414"/>
                <a:gd name="T47" fmla="*/ 0 h 959"/>
                <a:gd name="T48" fmla="*/ 0 w 414"/>
                <a:gd name="T49" fmla="*/ 0 h 959"/>
                <a:gd name="T50" fmla="*/ 0 w 414"/>
                <a:gd name="T51" fmla="*/ 0 h 959"/>
                <a:gd name="T52" fmla="*/ 0 w 414"/>
                <a:gd name="T53" fmla="*/ 0 h 9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14" h="959">
                  <a:moveTo>
                    <a:pt x="246" y="0"/>
                  </a:moveTo>
                  <a:lnTo>
                    <a:pt x="222" y="0"/>
                  </a:lnTo>
                  <a:lnTo>
                    <a:pt x="202" y="46"/>
                  </a:lnTo>
                  <a:lnTo>
                    <a:pt x="170" y="107"/>
                  </a:lnTo>
                  <a:lnTo>
                    <a:pt x="143" y="147"/>
                  </a:lnTo>
                  <a:lnTo>
                    <a:pt x="90" y="204"/>
                  </a:lnTo>
                  <a:lnTo>
                    <a:pt x="68" y="223"/>
                  </a:lnTo>
                  <a:lnTo>
                    <a:pt x="0" y="263"/>
                  </a:lnTo>
                  <a:lnTo>
                    <a:pt x="0" y="288"/>
                  </a:lnTo>
                  <a:lnTo>
                    <a:pt x="115" y="289"/>
                  </a:lnTo>
                  <a:lnTo>
                    <a:pt x="114" y="767"/>
                  </a:lnTo>
                  <a:lnTo>
                    <a:pt x="115" y="812"/>
                  </a:lnTo>
                  <a:lnTo>
                    <a:pt x="129" y="881"/>
                  </a:lnTo>
                  <a:lnTo>
                    <a:pt x="181" y="938"/>
                  </a:lnTo>
                  <a:lnTo>
                    <a:pt x="251" y="959"/>
                  </a:lnTo>
                  <a:lnTo>
                    <a:pt x="284" y="955"/>
                  </a:lnTo>
                  <a:lnTo>
                    <a:pt x="356" y="920"/>
                  </a:lnTo>
                  <a:lnTo>
                    <a:pt x="396" y="880"/>
                  </a:lnTo>
                  <a:lnTo>
                    <a:pt x="315" y="868"/>
                  </a:lnTo>
                  <a:lnTo>
                    <a:pt x="264" y="845"/>
                  </a:lnTo>
                  <a:lnTo>
                    <a:pt x="256" y="833"/>
                  </a:lnTo>
                  <a:lnTo>
                    <a:pt x="244" y="750"/>
                  </a:lnTo>
                  <a:lnTo>
                    <a:pt x="245" y="289"/>
                  </a:lnTo>
                  <a:lnTo>
                    <a:pt x="414" y="289"/>
                  </a:lnTo>
                  <a:lnTo>
                    <a:pt x="414" y="235"/>
                  </a:lnTo>
                  <a:lnTo>
                    <a:pt x="245" y="234"/>
                  </a:lnTo>
                  <a:lnTo>
                    <a:pt x="24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6" name="Freeform 961"/>
            <p:cNvSpPr>
              <a:spLocks/>
            </p:cNvSpPr>
            <p:nvPr/>
          </p:nvSpPr>
          <p:spPr bwMode="auto">
            <a:xfrm>
              <a:off x="1325" y="568"/>
              <a:ext cx="67" cy="96"/>
            </a:xfrm>
            <a:custGeom>
              <a:avLst/>
              <a:gdLst>
                <a:gd name="T0" fmla="*/ 0 w 803"/>
                <a:gd name="T1" fmla="*/ 0 h 1056"/>
                <a:gd name="T2" fmla="*/ 0 w 803"/>
                <a:gd name="T3" fmla="*/ 0 h 1056"/>
                <a:gd name="T4" fmla="*/ 0 w 803"/>
                <a:gd name="T5" fmla="*/ 0 h 1056"/>
                <a:gd name="T6" fmla="*/ 0 w 803"/>
                <a:gd name="T7" fmla="*/ 0 h 1056"/>
                <a:gd name="T8" fmla="*/ 0 w 803"/>
                <a:gd name="T9" fmla="*/ 0 h 1056"/>
                <a:gd name="T10" fmla="*/ 0 w 803"/>
                <a:gd name="T11" fmla="*/ 0 h 1056"/>
                <a:gd name="T12" fmla="*/ 0 w 803"/>
                <a:gd name="T13" fmla="*/ 0 h 1056"/>
                <a:gd name="T14" fmla="*/ 0 w 803"/>
                <a:gd name="T15" fmla="*/ 0 h 1056"/>
                <a:gd name="T16" fmla="*/ 0 w 803"/>
                <a:gd name="T17" fmla="*/ 0 h 1056"/>
                <a:gd name="T18" fmla="*/ 0 w 803"/>
                <a:gd name="T19" fmla="*/ 0 h 1056"/>
                <a:gd name="T20" fmla="*/ 0 w 803"/>
                <a:gd name="T21" fmla="*/ 0 h 1056"/>
                <a:gd name="T22" fmla="*/ 0 w 803"/>
                <a:gd name="T23" fmla="*/ 0 h 1056"/>
                <a:gd name="T24" fmla="*/ 0 w 803"/>
                <a:gd name="T25" fmla="*/ 0 h 1056"/>
                <a:gd name="T26" fmla="*/ 0 w 803"/>
                <a:gd name="T27" fmla="*/ 0 h 1056"/>
                <a:gd name="T28" fmla="*/ 0 w 803"/>
                <a:gd name="T29" fmla="*/ 0 h 1056"/>
                <a:gd name="T30" fmla="*/ 0 w 803"/>
                <a:gd name="T31" fmla="*/ 0 h 1056"/>
                <a:gd name="T32" fmla="*/ 0 w 803"/>
                <a:gd name="T33" fmla="*/ 0 h 1056"/>
                <a:gd name="T34" fmla="*/ 0 w 803"/>
                <a:gd name="T35" fmla="*/ 0 h 1056"/>
                <a:gd name="T36" fmla="*/ 0 w 803"/>
                <a:gd name="T37" fmla="*/ 0 h 1056"/>
                <a:gd name="T38" fmla="*/ 0 w 803"/>
                <a:gd name="T39" fmla="*/ 0 h 1056"/>
                <a:gd name="T40" fmla="*/ 0 w 803"/>
                <a:gd name="T41" fmla="*/ 0 h 1056"/>
                <a:gd name="T42" fmla="*/ 0 w 803"/>
                <a:gd name="T43" fmla="*/ 0 h 1056"/>
                <a:gd name="T44" fmla="*/ 0 w 803"/>
                <a:gd name="T45" fmla="*/ 0 h 1056"/>
                <a:gd name="T46" fmla="*/ 0 w 803"/>
                <a:gd name="T47" fmla="*/ 0 h 1056"/>
                <a:gd name="T48" fmla="*/ 0 w 803"/>
                <a:gd name="T49" fmla="*/ 0 h 1056"/>
                <a:gd name="T50" fmla="*/ 0 w 803"/>
                <a:gd name="T51" fmla="*/ 0 h 1056"/>
                <a:gd name="T52" fmla="*/ 0 w 803"/>
                <a:gd name="T53" fmla="*/ 0 h 1056"/>
                <a:gd name="T54" fmla="*/ 0 w 803"/>
                <a:gd name="T55" fmla="*/ 0 h 1056"/>
                <a:gd name="T56" fmla="*/ 0 w 803"/>
                <a:gd name="T57" fmla="*/ 0 h 1056"/>
                <a:gd name="T58" fmla="*/ 0 w 803"/>
                <a:gd name="T59" fmla="*/ 0 h 1056"/>
                <a:gd name="T60" fmla="*/ 0 w 803"/>
                <a:gd name="T61" fmla="*/ 0 h 1056"/>
                <a:gd name="T62" fmla="*/ 0 w 803"/>
                <a:gd name="T63" fmla="*/ 0 h 10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3" h="1056">
                  <a:moveTo>
                    <a:pt x="803" y="2"/>
                  </a:moveTo>
                  <a:lnTo>
                    <a:pt x="346" y="0"/>
                  </a:lnTo>
                  <a:lnTo>
                    <a:pt x="346" y="29"/>
                  </a:lnTo>
                  <a:lnTo>
                    <a:pt x="384" y="29"/>
                  </a:lnTo>
                  <a:lnTo>
                    <a:pt x="455" y="48"/>
                  </a:lnTo>
                  <a:lnTo>
                    <a:pt x="489" y="82"/>
                  </a:lnTo>
                  <a:lnTo>
                    <a:pt x="493" y="98"/>
                  </a:lnTo>
                  <a:lnTo>
                    <a:pt x="498" y="189"/>
                  </a:lnTo>
                  <a:lnTo>
                    <a:pt x="497" y="490"/>
                  </a:lnTo>
                  <a:lnTo>
                    <a:pt x="0" y="489"/>
                  </a:lnTo>
                  <a:lnTo>
                    <a:pt x="497" y="548"/>
                  </a:lnTo>
                  <a:lnTo>
                    <a:pt x="496" y="869"/>
                  </a:lnTo>
                  <a:lnTo>
                    <a:pt x="494" y="928"/>
                  </a:lnTo>
                  <a:lnTo>
                    <a:pt x="476" y="989"/>
                  </a:lnTo>
                  <a:lnTo>
                    <a:pt x="458" y="1007"/>
                  </a:lnTo>
                  <a:lnTo>
                    <a:pt x="380" y="1026"/>
                  </a:lnTo>
                  <a:lnTo>
                    <a:pt x="343" y="1026"/>
                  </a:lnTo>
                  <a:lnTo>
                    <a:pt x="343" y="1055"/>
                  </a:lnTo>
                  <a:lnTo>
                    <a:pt x="800" y="1056"/>
                  </a:lnTo>
                  <a:lnTo>
                    <a:pt x="800" y="1028"/>
                  </a:lnTo>
                  <a:lnTo>
                    <a:pt x="762" y="1027"/>
                  </a:lnTo>
                  <a:lnTo>
                    <a:pt x="690" y="1009"/>
                  </a:lnTo>
                  <a:lnTo>
                    <a:pt x="657" y="976"/>
                  </a:lnTo>
                  <a:lnTo>
                    <a:pt x="653" y="959"/>
                  </a:lnTo>
                  <a:lnTo>
                    <a:pt x="648" y="870"/>
                  </a:lnTo>
                  <a:lnTo>
                    <a:pt x="650" y="189"/>
                  </a:lnTo>
                  <a:lnTo>
                    <a:pt x="650" y="155"/>
                  </a:lnTo>
                  <a:lnTo>
                    <a:pt x="660" y="85"/>
                  </a:lnTo>
                  <a:lnTo>
                    <a:pt x="693" y="48"/>
                  </a:lnTo>
                  <a:lnTo>
                    <a:pt x="766" y="30"/>
                  </a:lnTo>
                  <a:lnTo>
                    <a:pt x="803" y="30"/>
                  </a:lnTo>
                  <a:lnTo>
                    <a:pt x="803"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7" name="Freeform 962"/>
            <p:cNvSpPr>
              <a:spLocks/>
            </p:cNvSpPr>
            <p:nvPr/>
          </p:nvSpPr>
          <p:spPr bwMode="auto">
            <a:xfrm>
              <a:off x="1300" y="568"/>
              <a:ext cx="67" cy="96"/>
            </a:xfrm>
            <a:custGeom>
              <a:avLst/>
              <a:gdLst>
                <a:gd name="T0" fmla="*/ 0 w 802"/>
                <a:gd name="T1" fmla="*/ 0 h 1056"/>
                <a:gd name="T2" fmla="*/ 0 w 802"/>
                <a:gd name="T3" fmla="*/ 0 h 1056"/>
                <a:gd name="T4" fmla="*/ 0 w 802"/>
                <a:gd name="T5" fmla="*/ 0 h 1056"/>
                <a:gd name="T6" fmla="*/ 0 w 802"/>
                <a:gd name="T7" fmla="*/ 0 h 1056"/>
                <a:gd name="T8" fmla="*/ 0 w 802"/>
                <a:gd name="T9" fmla="*/ 0 h 1056"/>
                <a:gd name="T10" fmla="*/ 0 w 802"/>
                <a:gd name="T11" fmla="*/ 0 h 1056"/>
                <a:gd name="T12" fmla="*/ 0 w 802"/>
                <a:gd name="T13" fmla="*/ 0 h 1056"/>
                <a:gd name="T14" fmla="*/ 0 w 802"/>
                <a:gd name="T15" fmla="*/ 0 h 1056"/>
                <a:gd name="T16" fmla="*/ 0 w 802"/>
                <a:gd name="T17" fmla="*/ 0 h 1056"/>
                <a:gd name="T18" fmla="*/ 0 w 802"/>
                <a:gd name="T19" fmla="*/ 0 h 1056"/>
                <a:gd name="T20" fmla="*/ 0 w 802"/>
                <a:gd name="T21" fmla="*/ 0 h 1056"/>
                <a:gd name="T22" fmla="*/ 0 w 802"/>
                <a:gd name="T23" fmla="*/ 0 h 1056"/>
                <a:gd name="T24" fmla="*/ 0 w 802"/>
                <a:gd name="T25" fmla="*/ 0 h 1056"/>
                <a:gd name="T26" fmla="*/ 0 w 802"/>
                <a:gd name="T27" fmla="*/ 0 h 1056"/>
                <a:gd name="T28" fmla="*/ 0 w 802"/>
                <a:gd name="T29" fmla="*/ 0 h 1056"/>
                <a:gd name="T30" fmla="*/ 0 w 802"/>
                <a:gd name="T31" fmla="*/ 0 h 1056"/>
                <a:gd name="T32" fmla="*/ 0 w 802"/>
                <a:gd name="T33" fmla="*/ 0 h 1056"/>
                <a:gd name="T34" fmla="*/ 0 w 802"/>
                <a:gd name="T35" fmla="*/ 0 h 1056"/>
                <a:gd name="T36" fmla="*/ 0 w 802"/>
                <a:gd name="T37" fmla="*/ 0 h 1056"/>
                <a:gd name="T38" fmla="*/ 0 w 802"/>
                <a:gd name="T39" fmla="*/ 0 h 1056"/>
                <a:gd name="T40" fmla="*/ 0 w 802"/>
                <a:gd name="T41" fmla="*/ 0 h 1056"/>
                <a:gd name="T42" fmla="*/ 0 w 802"/>
                <a:gd name="T43" fmla="*/ 0 h 1056"/>
                <a:gd name="T44" fmla="*/ 0 w 802"/>
                <a:gd name="T45" fmla="*/ 0 h 1056"/>
                <a:gd name="T46" fmla="*/ 0 w 802"/>
                <a:gd name="T47" fmla="*/ 0 h 1056"/>
                <a:gd name="T48" fmla="*/ 0 w 802"/>
                <a:gd name="T49" fmla="*/ 0 h 1056"/>
                <a:gd name="T50" fmla="*/ 0 w 802"/>
                <a:gd name="T51" fmla="*/ 0 h 1056"/>
                <a:gd name="T52" fmla="*/ 0 w 802"/>
                <a:gd name="T53" fmla="*/ 0 h 1056"/>
                <a:gd name="T54" fmla="*/ 0 w 802"/>
                <a:gd name="T55" fmla="*/ 0 h 1056"/>
                <a:gd name="T56" fmla="*/ 0 w 802"/>
                <a:gd name="T57" fmla="*/ 0 h 1056"/>
                <a:gd name="T58" fmla="*/ 0 w 802"/>
                <a:gd name="T59" fmla="*/ 0 h 1056"/>
                <a:gd name="T60" fmla="*/ 0 w 802"/>
                <a:gd name="T61" fmla="*/ 0 h 1056"/>
                <a:gd name="T62" fmla="*/ 0 w 802"/>
                <a:gd name="T63" fmla="*/ 0 h 10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02" h="1056">
                  <a:moveTo>
                    <a:pt x="461" y="1"/>
                  </a:moveTo>
                  <a:lnTo>
                    <a:pt x="3" y="0"/>
                  </a:lnTo>
                  <a:lnTo>
                    <a:pt x="3" y="28"/>
                  </a:lnTo>
                  <a:lnTo>
                    <a:pt x="41" y="28"/>
                  </a:lnTo>
                  <a:lnTo>
                    <a:pt x="113" y="48"/>
                  </a:lnTo>
                  <a:lnTo>
                    <a:pt x="145" y="81"/>
                  </a:lnTo>
                  <a:lnTo>
                    <a:pt x="150" y="97"/>
                  </a:lnTo>
                  <a:lnTo>
                    <a:pt x="155" y="187"/>
                  </a:lnTo>
                  <a:lnTo>
                    <a:pt x="153" y="868"/>
                  </a:lnTo>
                  <a:lnTo>
                    <a:pt x="150" y="927"/>
                  </a:lnTo>
                  <a:lnTo>
                    <a:pt x="134" y="988"/>
                  </a:lnTo>
                  <a:lnTo>
                    <a:pt x="116" y="1006"/>
                  </a:lnTo>
                  <a:lnTo>
                    <a:pt x="38" y="1026"/>
                  </a:lnTo>
                  <a:lnTo>
                    <a:pt x="0" y="1026"/>
                  </a:lnTo>
                  <a:lnTo>
                    <a:pt x="0" y="1054"/>
                  </a:lnTo>
                  <a:lnTo>
                    <a:pt x="458" y="1056"/>
                  </a:lnTo>
                  <a:lnTo>
                    <a:pt x="458" y="1027"/>
                  </a:lnTo>
                  <a:lnTo>
                    <a:pt x="419" y="1027"/>
                  </a:lnTo>
                  <a:lnTo>
                    <a:pt x="347" y="1008"/>
                  </a:lnTo>
                  <a:lnTo>
                    <a:pt x="315" y="974"/>
                  </a:lnTo>
                  <a:lnTo>
                    <a:pt x="310" y="958"/>
                  </a:lnTo>
                  <a:lnTo>
                    <a:pt x="304" y="869"/>
                  </a:lnTo>
                  <a:lnTo>
                    <a:pt x="305" y="548"/>
                  </a:lnTo>
                  <a:lnTo>
                    <a:pt x="802" y="549"/>
                  </a:lnTo>
                  <a:lnTo>
                    <a:pt x="305" y="490"/>
                  </a:lnTo>
                  <a:lnTo>
                    <a:pt x="307" y="187"/>
                  </a:lnTo>
                  <a:lnTo>
                    <a:pt x="308" y="154"/>
                  </a:lnTo>
                  <a:lnTo>
                    <a:pt x="316" y="85"/>
                  </a:lnTo>
                  <a:lnTo>
                    <a:pt x="351" y="48"/>
                  </a:lnTo>
                  <a:lnTo>
                    <a:pt x="422" y="29"/>
                  </a:lnTo>
                  <a:lnTo>
                    <a:pt x="461" y="30"/>
                  </a:lnTo>
                  <a:lnTo>
                    <a:pt x="461"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8" name="Freeform 963"/>
            <p:cNvSpPr>
              <a:spLocks/>
            </p:cNvSpPr>
            <p:nvPr/>
          </p:nvSpPr>
          <p:spPr bwMode="auto">
            <a:xfrm>
              <a:off x="1407" y="640"/>
              <a:ext cx="44" cy="27"/>
            </a:xfrm>
            <a:custGeom>
              <a:avLst/>
              <a:gdLst>
                <a:gd name="T0" fmla="*/ 0 w 518"/>
                <a:gd name="T1" fmla="*/ 0 h 297"/>
                <a:gd name="T2" fmla="*/ 0 w 518"/>
                <a:gd name="T3" fmla="*/ 0 h 297"/>
                <a:gd name="T4" fmla="*/ 0 w 518"/>
                <a:gd name="T5" fmla="*/ 0 h 297"/>
                <a:gd name="T6" fmla="*/ 0 w 518"/>
                <a:gd name="T7" fmla="*/ 0 h 297"/>
                <a:gd name="T8" fmla="*/ 0 w 518"/>
                <a:gd name="T9" fmla="*/ 0 h 297"/>
                <a:gd name="T10" fmla="*/ 0 w 518"/>
                <a:gd name="T11" fmla="*/ 0 h 297"/>
                <a:gd name="T12" fmla="*/ 0 w 518"/>
                <a:gd name="T13" fmla="*/ 0 h 297"/>
                <a:gd name="T14" fmla="*/ 0 w 518"/>
                <a:gd name="T15" fmla="*/ 0 h 297"/>
                <a:gd name="T16" fmla="*/ 0 w 518"/>
                <a:gd name="T17" fmla="*/ 0 h 297"/>
                <a:gd name="T18" fmla="*/ 0 w 518"/>
                <a:gd name="T19" fmla="*/ 0 h 297"/>
                <a:gd name="T20" fmla="*/ 0 w 518"/>
                <a:gd name="T21" fmla="*/ 0 h 297"/>
                <a:gd name="T22" fmla="*/ 0 w 518"/>
                <a:gd name="T23" fmla="*/ 0 h 297"/>
                <a:gd name="T24" fmla="*/ 0 w 518"/>
                <a:gd name="T25" fmla="*/ 0 h 297"/>
                <a:gd name="T26" fmla="*/ 0 w 518"/>
                <a:gd name="T27" fmla="*/ 0 h 297"/>
                <a:gd name="T28" fmla="*/ 0 w 518"/>
                <a:gd name="T29" fmla="*/ 0 h 297"/>
                <a:gd name="T30" fmla="*/ 0 w 518"/>
                <a:gd name="T31" fmla="*/ 0 h 297"/>
                <a:gd name="T32" fmla="*/ 0 w 518"/>
                <a:gd name="T33" fmla="*/ 0 h 297"/>
                <a:gd name="T34" fmla="*/ 0 w 518"/>
                <a:gd name="T35" fmla="*/ 0 h 2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8" h="297">
                  <a:moveTo>
                    <a:pt x="494" y="0"/>
                  </a:moveTo>
                  <a:lnTo>
                    <a:pt x="494" y="2"/>
                  </a:lnTo>
                  <a:lnTo>
                    <a:pt x="454" y="81"/>
                  </a:lnTo>
                  <a:lnTo>
                    <a:pt x="406" y="131"/>
                  </a:lnTo>
                  <a:lnTo>
                    <a:pt x="362" y="156"/>
                  </a:lnTo>
                  <a:lnTo>
                    <a:pt x="282" y="170"/>
                  </a:lnTo>
                  <a:lnTo>
                    <a:pt x="0" y="196"/>
                  </a:lnTo>
                  <a:lnTo>
                    <a:pt x="13" y="208"/>
                  </a:lnTo>
                  <a:lnTo>
                    <a:pt x="74" y="257"/>
                  </a:lnTo>
                  <a:lnTo>
                    <a:pt x="145" y="287"/>
                  </a:lnTo>
                  <a:lnTo>
                    <a:pt x="222" y="297"/>
                  </a:lnTo>
                  <a:lnTo>
                    <a:pt x="291" y="289"/>
                  </a:lnTo>
                  <a:lnTo>
                    <a:pt x="361" y="260"/>
                  </a:lnTo>
                  <a:lnTo>
                    <a:pt x="422" y="209"/>
                  </a:lnTo>
                  <a:lnTo>
                    <a:pt x="462" y="159"/>
                  </a:lnTo>
                  <a:lnTo>
                    <a:pt x="499" y="90"/>
                  </a:lnTo>
                  <a:lnTo>
                    <a:pt x="518" y="15"/>
                  </a:lnTo>
                  <a:lnTo>
                    <a:pt x="49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79" name="Freeform 964"/>
            <p:cNvSpPr>
              <a:spLocks/>
            </p:cNvSpPr>
            <p:nvPr/>
          </p:nvSpPr>
          <p:spPr bwMode="auto">
            <a:xfrm>
              <a:off x="1400" y="602"/>
              <a:ext cx="51" cy="55"/>
            </a:xfrm>
            <a:custGeom>
              <a:avLst/>
              <a:gdLst>
                <a:gd name="T0" fmla="*/ 0 w 611"/>
                <a:gd name="T1" fmla="*/ 0 h 605"/>
                <a:gd name="T2" fmla="*/ 0 w 611"/>
                <a:gd name="T3" fmla="*/ 0 h 605"/>
                <a:gd name="T4" fmla="*/ 0 w 611"/>
                <a:gd name="T5" fmla="*/ 0 h 605"/>
                <a:gd name="T6" fmla="*/ 0 w 611"/>
                <a:gd name="T7" fmla="*/ 0 h 605"/>
                <a:gd name="T8" fmla="*/ 0 w 611"/>
                <a:gd name="T9" fmla="*/ 0 h 605"/>
                <a:gd name="T10" fmla="*/ 0 w 611"/>
                <a:gd name="T11" fmla="*/ 0 h 605"/>
                <a:gd name="T12" fmla="*/ 0 w 611"/>
                <a:gd name="T13" fmla="*/ 0 h 605"/>
                <a:gd name="T14" fmla="*/ 0 w 611"/>
                <a:gd name="T15" fmla="*/ 0 h 605"/>
                <a:gd name="T16" fmla="*/ 0 w 611"/>
                <a:gd name="T17" fmla="*/ 0 h 605"/>
                <a:gd name="T18" fmla="*/ 0 w 611"/>
                <a:gd name="T19" fmla="*/ 0 h 605"/>
                <a:gd name="T20" fmla="*/ 0 w 611"/>
                <a:gd name="T21" fmla="*/ 0 h 605"/>
                <a:gd name="T22" fmla="*/ 0 w 611"/>
                <a:gd name="T23" fmla="*/ 0 h 605"/>
                <a:gd name="T24" fmla="*/ 0 w 611"/>
                <a:gd name="T25" fmla="*/ 0 h 605"/>
                <a:gd name="T26" fmla="*/ 0 w 611"/>
                <a:gd name="T27" fmla="*/ 0 h 605"/>
                <a:gd name="T28" fmla="*/ 0 w 611"/>
                <a:gd name="T29" fmla="*/ 0 h 605"/>
                <a:gd name="T30" fmla="*/ 0 w 611"/>
                <a:gd name="T31" fmla="*/ 0 h 605"/>
                <a:gd name="T32" fmla="*/ 0 w 611"/>
                <a:gd name="T33" fmla="*/ 0 h 605"/>
                <a:gd name="T34" fmla="*/ 0 w 611"/>
                <a:gd name="T35" fmla="*/ 0 h 605"/>
                <a:gd name="T36" fmla="*/ 0 w 611"/>
                <a:gd name="T37" fmla="*/ 0 h 605"/>
                <a:gd name="T38" fmla="*/ 0 w 611"/>
                <a:gd name="T39" fmla="*/ 0 h 605"/>
                <a:gd name="T40" fmla="*/ 0 w 611"/>
                <a:gd name="T41" fmla="*/ 0 h 605"/>
                <a:gd name="T42" fmla="*/ 0 w 611"/>
                <a:gd name="T43" fmla="*/ 0 h 605"/>
                <a:gd name="T44" fmla="*/ 0 w 611"/>
                <a:gd name="T45" fmla="*/ 0 h 605"/>
                <a:gd name="T46" fmla="*/ 0 w 611"/>
                <a:gd name="T47" fmla="*/ 0 h 605"/>
                <a:gd name="T48" fmla="*/ 0 w 611"/>
                <a:gd name="T49" fmla="*/ 0 h 6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1" h="605">
                  <a:moveTo>
                    <a:pt x="156" y="0"/>
                  </a:moveTo>
                  <a:lnTo>
                    <a:pt x="96" y="51"/>
                  </a:lnTo>
                  <a:lnTo>
                    <a:pt x="56" y="103"/>
                  </a:lnTo>
                  <a:lnTo>
                    <a:pt x="25" y="171"/>
                  </a:lnTo>
                  <a:lnTo>
                    <a:pt x="7" y="248"/>
                  </a:lnTo>
                  <a:lnTo>
                    <a:pt x="0" y="336"/>
                  </a:lnTo>
                  <a:lnTo>
                    <a:pt x="4" y="399"/>
                  </a:lnTo>
                  <a:lnTo>
                    <a:pt x="20" y="477"/>
                  </a:lnTo>
                  <a:lnTo>
                    <a:pt x="49" y="546"/>
                  </a:lnTo>
                  <a:lnTo>
                    <a:pt x="92" y="605"/>
                  </a:lnTo>
                  <a:lnTo>
                    <a:pt x="374" y="579"/>
                  </a:lnTo>
                  <a:lnTo>
                    <a:pt x="321" y="573"/>
                  </a:lnTo>
                  <a:lnTo>
                    <a:pt x="252" y="543"/>
                  </a:lnTo>
                  <a:lnTo>
                    <a:pt x="190" y="489"/>
                  </a:lnTo>
                  <a:lnTo>
                    <a:pt x="173" y="466"/>
                  </a:lnTo>
                  <a:lnTo>
                    <a:pt x="138" y="402"/>
                  </a:lnTo>
                  <a:lnTo>
                    <a:pt x="118" y="326"/>
                  </a:lnTo>
                  <a:lnTo>
                    <a:pt x="112" y="239"/>
                  </a:lnTo>
                  <a:lnTo>
                    <a:pt x="611" y="240"/>
                  </a:lnTo>
                  <a:lnTo>
                    <a:pt x="113" y="194"/>
                  </a:lnTo>
                  <a:lnTo>
                    <a:pt x="132" y="115"/>
                  </a:lnTo>
                  <a:lnTo>
                    <a:pt x="174" y="54"/>
                  </a:lnTo>
                  <a:lnTo>
                    <a:pt x="216" y="23"/>
                  </a:lnTo>
                  <a:lnTo>
                    <a:pt x="290" y="4"/>
                  </a:lnTo>
                  <a:lnTo>
                    <a:pt x="1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0" name="Freeform 965"/>
            <p:cNvSpPr>
              <a:spLocks/>
            </p:cNvSpPr>
            <p:nvPr/>
          </p:nvSpPr>
          <p:spPr bwMode="auto">
            <a:xfrm>
              <a:off x="1409" y="598"/>
              <a:ext cx="42" cy="26"/>
            </a:xfrm>
            <a:custGeom>
              <a:avLst/>
              <a:gdLst>
                <a:gd name="T0" fmla="*/ 0 w 498"/>
                <a:gd name="T1" fmla="*/ 0 h 291"/>
                <a:gd name="T2" fmla="*/ 0 w 498"/>
                <a:gd name="T3" fmla="*/ 0 h 291"/>
                <a:gd name="T4" fmla="*/ 0 w 498"/>
                <a:gd name="T5" fmla="*/ 0 h 291"/>
                <a:gd name="T6" fmla="*/ 0 w 498"/>
                <a:gd name="T7" fmla="*/ 0 h 291"/>
                <a:gd name="T8" fmla="*/ 0 w 498"/>
                <a:gd name="T9" fmla="*/ 0 h 291"/>
                <a:gd name="T10" fmla="*/ 0 w 498"/>
                <a:gd name="T11" fmla="*/ 0 h 291"/>
                <a:gd name="T12" fmla="*/ 0 w 498"/>
                <a:gd name="T13" fmla="*/ 0 h 291"/>
                <a:gd name="T14" fmla="*/ 0 w 498"/>
                <a:gd name="T15" fmla="*/ 0 h 291"/>
                <a:gd name="T16" fmla="*/ 0 w 498"/>
                <a:gd name="T17" fmla="*/ 0 h 291"/>
                <a:gd name="T18" fmla="*/ 0 w 498"/>
                <a:gd name="T19" fmla="*/ 0 h 291"/>
                <a:gd name="T20" fmla="*/ 0 w 498"/>
                <a:gd name="T21" fmla="*/ 0 h 291"/>
                <a:gd name="T22" fmla="*/ 0 w 498"/>
                <a:gd name="T23" fmla="*/ 0 h 291"/>
                <a:gd name="T24" fmla="*/ 0 w 498"/>
                <a:gd name="T25" fmla="*/ 0 h 291"/>
                <a:gd name="T26" fmla="*/ 0 w 498"/>
                <a:gd name="T27" fmla="*/ 0 h 291"/>
                <a:gd name="T28" fmla="*/ 0 w 498"/>
                <a:gd name="T29" fmla="*/ 0 h 291"/>
                <a:gd name="T30" fmla="*/ 0 w 498"/>
                <a:gd name="T31" fmla="*/ 0 h 291"/>
                <a:gd name="T32" fmla="*/ 0 w 498"/>
                <a:gd name="T33" fmla="*/ 0 h 291"/>
                <a:gd name="T34" fmla="*/ 0 w 498"/>
                <a:gd name="T35" fmla="*/ 0 h 291"/>
                <a:gd name="T36" fmla="*/ 0 w 498"/>
                <a:gd name="T37" fmla="*/ 0 h 2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8" h="291">
                  <a:moveTo>
                    <a:pt x="221" y="0"/>
                  </a:moveTo>
                  <a:lnTo>
                    <a:pt x="189" y="2"/>
                  </a:lnTo>
                  <a:lnTo>
                    <a:pt x="112" y="18"/>
                  </a:lnTo>
                  <a:lnTo>
                    <a:pt x="43" y="51"/>
                  </a:lnTo>
                  <a:lnTo>
                    <a:pt x="177" y="55"/>
                  </a:lnTo>
                  <a:lnTo>
                    <a:pt x="185" y="56"/>
                  </a:lnTo>
                  <a:lnTo>
                    <a:pt x="259" y="81"/>
                  </a:lnTo>
                  <a:lnTo>
                    <a:pt x="269" y="87"/>
                  </a:lnTo>
                  <a:lnTo>
                    <a:pt x="318" y="149"/>
                  </a:lnTo>
                  <a:lnTo>
                    <a:pt x="322" y="162"/>
                  </a:lnTo>
                  <a:lnTo>
                    <a:pt x="334" y="246"/>
                  </a:lnTo>
                  <a:lnTo>
                    <a:pt x="0" y="245"/>
                  </a:lnTo>
                  <a:lnTo>
                    <a:pt x="498" y="291"/>
                  </a:lnTo>
                  <a:lnTo>
                    <a:pt x="490" y="211"/>
                  </a:lnTo>
                  <a:lnTo>
                    <a:pt x="465" y="139"/>
                  </a:lnTo>
                  <a:lnTo>
                    <a:pt x="421" y="80"/>
                  </a:lnTo>
                  <a:lnTo>
                    <a:pt x="374" y="41"/>
                  </a:lnTo>
                  <a:lnTo>
                    <a:pt x="303" y="11"/>
                  </a:lnTo>
                  <a:lnTo>
                    <a:pt x="22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1" name="Freeform 966"/>
            <p:cNvSpPr>
              <a:spLocks/>
            </p:cNvSpPr>
            <p:nvPr/>
          </p:nvSpPr>
          <p:spPr bwMode="auto">
            <a:xfrm>
              <a:off x="1459" y="606"/>
              <a:ext cx="5" cy="2"/>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1"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2" name="Freeform 967"/>
            <p:cNvSpPr>
              <a:spLocks/>
            </p:cNvSpPr>
            <p:nvPr/>
          </p:nvSpPr>
          <p:spPr bwMode="auto">
            <a:xfrm>
              <a:off x="1459" y="598"/>
              <a:ext cx="30" cy="67"/>
            </a:xfrm>
            <a:custGeom>
              <a:avLst/>
              <a:gdLst>
                <a:gd name="T0" fmla="*/ 0 w 360"/>
                <a:gd name="T1" fmla="*/ 0 h 734"/>
                <a:gd name="T2" fmla="*/ 0 w 360"/>
                <a:gd name="T3" fmla="*/ 0 h 734"/>
                <a:gd name="T4" fmla="*/ 0 w 360"/>
                <a:gd name="T5" fmla="*/ 0 h 734"/>
                <a:gd name="T6" fmla="*/ 0 w 360"/>
                <a:gd name="T7" fmla="*/ 0 h 734"/>
                <a:gd name="T8" fmla="*/ 0 w 360"/>
                <a:gd name="T9" fmla="*/ 0 h 734"/>
                <a:gd name="T10" fmla="*/ 0 w 360"/>
                <a:gd name="T11" fmla="*/ 0 h 734"/>
                <a:gd name="T12" fmla="*/ 0 w 360"/>
                <a:gd name="T13" fmla="*/ 0 h 734"/>
                <a:gd name="T14" fmla="*/ 0 w 360"/>
                <a:gd name="T15" fmla="*/ 0 h 734"/>
                <a:gd name="T16" fmla="*/ 0 w 360"/>
                <a:gd name="T17" fmla="*/ 0 h 734"/>
                <a:gd name="T18" fmla="*/ 0 w 360"/>
                <a:gd name="T19" fmla="*/ 0 h 734"/>
                <a:gd name="T20" fmla="*/ 0 w 360"/>
                <a:gd name="T21" fmla="*/ 0 h 734"/>
                <a:gd name="T22" fmla="*/ 0 w 360"/>
                <a:gd name="T23" fmla="*/ 0 h 734"/>
                <a:gd name="T24" fmla="*/ 0 w 360"/>
                <a:gd name="T25" fmla="*/ 0 h 734"/>
                <a:gd name="T26" fmla="*/ 0 w 360"/>
                <a:gd name="T27" fmla="*/ 0 h 734"/>
                <a:gd name="T28" fmla="*/ 0 w 360"/>
                <a:gd name="T29" fmla="*/ 0 h 734"/>
                <a:gd name="T30" fmla="*/ 0 w 360"/>
                <a:gd name="T31" fmla="*/ 0 h 734"/>
                <a:gd name="T32" fmla="*/ 0 w 360"/>
                <a:gd name="T33" fmla="*/ 0 h 734"/>
                <a:gd name="T34" fmla="*/ 0 w 360"/>
                <a:gd name="T35" fmla="*/ 0 h 734"/>
                <a:gd name="T36" fmla="*/ 0 w 360"/>
                <a:gd name="T37" fmla="*/ 0 h 734"/>
                <a:gd name="T38" fmla="*/ 0 w 360"/>
                <a:gd name="T39" fmla="*/ 0 h 734"/>
                <a:gd name="T40" fmla="*/ 0 w 360"/>
                <a:gd name="T41" fmla="*/ 0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60" h="734">
                  <a:moveTo>
                    <a:pt x="253" y="0"/>
                  </a:moveTo>
                  <a:lnTo>
                    <a:pt x="218" y="0"/>
                  </a:lnTo>
                  <a:lnTo>
                    <a:pt x="0" y="86"/>
                  </a:lnTo>
                  <a:lnTo>
                    <a:pt x="65" y="103"/>
                  </a:lnTo>
                  <a:lnTo>
                    <a:pt x="96" y="112"/>
                  </a:lnTo>
                  <a:lnTo>
                    <a:pt x="114" y="147"/>
                  </a:lnTo>
                  <a:lnTo>
                    <a:pt x="120" y="197"/>
                  </a:lnTo>
                  <a:lnTo>
                    <a:pt x="121" y="297"/>
                  </a:lnTo>
                  <a:lnTo>
                    <a:pt x="120" y="572"/>
                  </a:lnTo>
                  <a:lnTo>
                    <a:pt x="120" y="587"/>
                  </a:lnTo>
                  <a:lnTo>
                    <a:pt x="109" y="662"/>
                  </a:lnTo>
                  <a:lnTo>
                    <a:pt x="81" y="695"/>
                  </a:lnTo>
                  <a:lnTo>
                    <a:pt x="9" y="705"/>
                  </a:lnTo>
                  <a:lnTo>
                    <a:pt x="9" y="733"/>
                  </a:lnTo>
                  <a:lnTo>
                    <a:pt x="360" y="734"/>
                  </a:lnTo>
                  <a:lnTo>
                    <a:pt x="360" y="705"/>
                  </a:lnTo>
                  <a:lnTo>
                    <a:pt x="290" y="695"/>
                  </a:lnTo>
                  <a:lnTo>
                    <a:pt x="261" y="661"/>
                  </a:lnTo>
                  <a:lnTo>
                    <a:pt x="259" y="656"/>
                  </a:lnTo>
                  <a:lnTo>
                    <a:pt x="251" y="573"/>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3" name="Freeform 968"/>
            <p:cNvSpPr>
              <a:spLocks/>
            </p:cNvSpPr>
            <p:nvPr/>
          </p:nvSpPr>
          <p:spPr bwMode="auto">
            <a:xfrm>
              <a:off x="1468" y="564"/>
              <a:ext cx="13" cy="15"/>
            </a:xfrm>
            <a:custGeom>
              <a:avLst/>
              <a:gdLst>
                <a:gd name="T0" fmla="*/ 0 w 160"/>
                <a:gd name="T1" fmla="*/ 0 h 158"/>
                <a:gd name="T2" fmla="*/ 0 w 160"/>
                <a:gd name="T3" fmla="*/ 0 h 158"/>
                <a:gd name="T4" fmla="*/ 0 w 160"/>
                <a:gd name="T5" fmla="*/ 0 h 158"/>
                <a:gd name="T6" fmla="*/ 0 w 160"/>
                <a:gd name="T7" fmla="*/ 0 h 158"/>
                <a:gd name="T8" fmla="*/ 0 w 160"/>
                <a:gd name="T9" fmla="*/ 0 h 158"/>
                <a:gd name="T10" fmla="*/ 0 w 160"/>
                <a:gd name="T11" fmla="*/ 0 h 158"/>
                <a:gd name="T12" fmla="*/ 0 w 160"/>
                <a:gd name="T13" fmla="*/ 0 h 158"/>
                <a:gd name="T14" fmla="*/ 0 w 160"/>
                <a:gd name="T15" fmla="*/ 0 h 158"/>
                <a:gd name="T16" fmla="*/ 0 w 160"/>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158">
                  <a:moveTo>
                    <a:pt x="80" y="0"/>
                  </a:moveTo>
                  <a:lnTo>
                    <a:pt x="23" y="22"/>
                  </a:lnTo>
                  <a:lnTo>
                    <a:pt x="0" y="78"/>
                  </a:lnTo>
                  <a:lnTo>
                    <a:pt x="23" y="134"/>
                  </a:lnTo>
                  <a:lnTo>
                    <a:pt x="80" y="158"/>
                  </a:lnTo>
                  <a:lnTo>
                    <a:pt x="136" y="135"/>
                  </a:lnTo>
                  <a:lnTo>
                    <a:pt x="160" y="79"/>
                  </a:lnTo>
                  <a:lnTo>
                    <a:pt x="136" y="23"/>
                  </a:lnTo>
                  <a:lnTo>
                    <a:pt x="8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4" name="Freeform 969"/>
            <p:cNvSpPr>
              <a:spLocks/>
            </p:cNvSpPr>
            <p:nvPr/>
          </p:nvSpPr>
          <p:spPr bwMode="auto">
            <a:xfrm>
              <a:off x="1496" y="664"/>
              <a:ext cx="48" cy="32"/>
            </a:xfrm>
            <a:custGeom>
              <a:avLst/>
              <a:gdLst>
                <a:gd name="T0" fmla="*/ 0 w 577"/>
                <a:gd name="T1" fmla="*/ 0 h 351"/>
                <a:gd name="T2" fmla="*/ 0 w 577"/>
                <a:gd name="T3" fmla="*/ 0 h 351"/>
                <a:gd name="T4" fmla="*/ 0 w 577"/>
                <a:gd name="T5" fmla="*/ 0 h 351"/>
                <a:gd name="T6" fmla="*/ 0 w 577"/>
                <a:gd name="T7" fmla="*/ 0 h 351"/>
                <a:gd name="T8" fmla="*/ 0 w 577"/>
                <a:gd name="T9" fmla="*/ 0 h 351"/>
                <a:gd name="T10" fmla="*/ 0 w 577"/>
                <a:gd name="T11" fmla="*/ 0 h 351"/>
                <a:gd name="T12" fmla="*/ 0 w 577"/>
                <a:gd name="T13" fmla="*/ 0 h 351"/>
                <a:gd name="T14" fmla="*/ 0 w 577"/>
                <a:gd name="T15" fmla="*/ 0 h 351"/>
                <a:gd name="T16" fmla="*/ 0 w 577"/>
                <a:gd name="T17" fmla="*/ 0 h 351"/>
                <a:gd name="T18" fmla="*/ 0 w 577"/>
                <a:gd name="T19" fmla="*/ 0 h 351"/>
                <a:gd name="T20" fmla="*/ 0 w 577"/>
                <a:gd name="T21" fmla="*/ 0 h 351"/>
                <a:gd name="T22" fmla="*/ 0 w 577"/>
                <a:gd name="T23" fmla="*/ 0 h 351"/>
                <a:gd name="T24" fmla="*/ 0 w 577"/>
                <a:gd name="T25" fmla="*/ 0 h 351"/>
                <a:gd name="T26" fmla="*/ 0 w 577"/>
                <a:gd name="T27" fmla="*/ 0 h 351"/>
                <a:gd name="T28" fmla="*/ 0 w 577"/>
                <a:gd name="T29" fmla="*/ 0 h 351"/>
                <a:gd name="T30" fmla="*/ 0 w 577"/>
                <a:gd name="T31" fmla="*/ 0 h 351"/>
                <a:gd name="T32" fmla="*/ 0 w 577"/>
                <a:gd name="T33" fmla="*/ 0 h 351"/>
                <a:gd name="T34" fmla="*/ 0 w 577"/>
                <a:gd name="T35" fmla="*/ 0 h 351"/>
                <a:gd name="T36" fmla="*/ 0 w 577"/>
                <a:gd name="T37" fmla="*/ 0 h 351"/>
                <a:gd name="T38" fmla="*/ 0 w 577"/>
                <a:gd name="T39" fmla="*/ 0 h 351"/>
                <a:gd name="T40" fmla="*/ 0 w 577"/>
                <a:gd name="T41" fmla="*/ 0 h 351"/>
                <a:gd name="T42" fmla="*/ 0 w 577"/>
                <a:gd name="T43" fmla="*/ 0 h 351"/>
                <a:gd name="T44" fmla="*/ 0 w 577"/>
                <a:gd name="T45" fmla="*/ 0 h 351"/>
                <a:gd name="T46" fmla="*/ 0 w 577"/>
                <a:gd name="T47" fmla="*/ 0 h 351"/>
                <a:gd name="T48" fmla="*/ 0 w 577"/>
                <a:gd name="T49" fmla="*/ 0 h 351"/>
                <a:gd name="T50" fmla="*/ 0 w 577"/>
                <a:gd name="T51" fmla="*/ 0 h 3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7" h="351">
                  <a:moveTo>
                    <a:pt x="145" y="0"/>
                  </a:moveTo>
                  <a:lnTo>
                    <a:pt x="105" y="41"/>
                  </a:lnTo>
                  <a:lnTo>
                    <a:pt x="64" y="84"/>
                  </a:lnTo>
                  <a:lnTo>
                    <a:pt x="50" y="102"/>
                  </a:lnTo>
                  <a:lnTo>
                    <a:pt x="8" y="164"/>
                  </a:lnTo>
                  <a:lnTo>
                    <a:pt x="0" y="201"/>
                  </a:lnTo>
                  <a:lnTo>
                    <a:pt x="4" y="223"/>
                  </a:lnTo>
                  <a:lnTo>
                    <a:pt x="59" y="283"/>
                  </a:lnTo>
                  <a:lnTo>
                    <a:pt x="83" y="296"/>
                  </a:lnTo>
                  <a:lnTo>
                    <a:pt x="152" y="326"/>
                  </a:lnTo>
                  <a:lnTo>
                    <a:pt x="230" y="345"/>
                  </a:lnTo>
                  <a:lnTo>
                    <a:pt x="316" y="351"/>
                  </a:lnTo>
                  <a:lnTo>
                    <a:pt x="352" y="350"/>
                  </a:lnTo>
                  <a:lnTo>
                    <a:pt x="435" y="340"/>
                  </a:lnTo>
                  <a:lnTo>
                    <a:pt x="510" y="317"/>
                  </a:lnTo>
                  <a:lnTo>
                    <a:pt x="577" y="284"/>
                  </a:lnTo>
                  <a:lnTo>
                    <a:pt x="386" y="258"/>
                  </a:lnTo>
                  <a:lnTo>
                    <a:pt x="298" y="253"/>
                  </a:lnTo>
                  <a:lnTo>
                    <a:pt x="220" y="236"/>
                  </a:lnTo>
                  <a:lnTo>
                    <a:pt x="158" y="209"/>
                  </a:lnTo>
                  <a:lnTo>
                    <a:pt x="151" y="204"/>
                  </a:lnTo>
                  <a:lnTo>
                    <a:pt x="113" y="143"/>
                  </a:lnTo>
                  <a:lnTo>
                    <a:pt x="132" y="81"/>
                  </a:lnTo>
                  <a:lnTo>
                    <a:pt x="137" y="71"/>
                  </a:lnTo>
                  <a:lnTo>
                    <a:pt x="188" y="6"/>
                  </a:lnTo>
                  <a:lnTo>
                    <a:pt x="1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5" name="Freeform 970"/>
            <p:cNvSpPr>
              <a:spLocks/>
            </p:cNvSpPr>
            <p:nvPr/>
          </p:nvSpPr>
          <p:spPr bwMode="auto">
            <a:xfrm>
              <a:off x="1515" y="641"/>
              <a:ext cx="22" cy="3"/>
            </a:xfrm>
            <a:custGeom>
              <a:avLst/>
              <a:gdLst>
                <a:gd name="T0" fmla="*/ 0 w 256"/>
                <a:gd name="T1" fmla="*/ 0 h 29"/>
                <a:gd name="T2" fmla="*/ 0 w 256"/>
                <a:gd name="T3" fmla="*/ 0 h 29"/>
                <a:gd name="T4" fmla="*/ 0 w 256"/>
                <a:gd name="T5" fmla="*/ 0 h 29"/>
                <a:gd name="T6" fmla="*/ 0 w 256"/>
                <a:gd name="T7" fmla="*/ 0 h 29"/>
                <a:gd name="T8" fmla="*/ 0 w 256"/>
                <a:gd name="T9" fmla="*/ 0 h 29"/>
                <a:gd name="T10" fmla="*/ 0 w 256"/>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6" h="29">
                  <a:moveTo>
                    <a:pt x="256" y="0"/>
                  </a:moveTo>
                  <a:lnTo>
                    <a:pt x="0" y="13"/>
                  </a:lnTo>
                  <a:lnTo>
                    <a:pt x="31" y="20"/>
                  </a:lnTo>
                  <a:lnTo>
                    <a:pt x="110" y="29"/>
                  </a:lnTo>
                  <a:lnTo>
                    <a:pt x="182" y="22"/>
                  </a:lnTo>
                  <a:lnTo>
                    <a:pt x="25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6" name="Freeform 971"/>
            <p:cNvSpPr>
              <a:spLocks/>
            </p:cNvSpPr>
            <p:nvPr/>
          </p:nvSpPr>
          <p:spPr bwMode="auto">
            <a:xfrm>
              <a:off x="1502" y="602"/>
              <a:ext cx="55" cy="88"/>
            </a:xfrm>
            <a:custGeom>
              <a:avLst/>
              <a:gdLst>
                <a:gd name="T0" fmla="*/ 0 w 663"/>
                <a:gd name="T1" fmla="*/ 0 h 974"/>
                <a:gd name="T2" fmla="*/ 0 w 663"/>
                <a:gd name="T3" fmla="*/ 0 h 974"/>
                <a:gd name="T4" fmla="*/ 0 w 663"/>
                <a:gd name="T5" fmla="*/ 0 h 974"/>
                <a:gd name="T6" fmla="*/ 0 w 663"/>
                <a:gd name="T7" fmla="*/ 0 h 974"/>
                <a:gd name="T8" fmla="*/ 0 w 663"/>
                <a:gd name="T9" fmla="*/ 0 h 974"/>
                <a:gd name="T10" fmla="*/ 0 w 663"/>
                <a:gd name="T11" fmla="*/ 0 h 974"/>
                <a:gd name="T12" fmla="*/ 0 w 663"/>
                <a:gd name="T13" fmla="*/ 0 h 974"/>
                <a:gd name="T14" fmla="*/ 0 w 663"/>
                <a:gd name="T15" fmla="*/ 0 h 974"/>
                <a:gd name="T16" fmla="*/ 0 w 663"/>
                <a:gd name="T17" fmla="*/ 0 h 974"/>
                <a:gd name="T18" fmla="*/ 0 w 663"/>
                <a:gd name="T19" fmla="*/ 0 h 974"/>
                <a:gd name="T20" fmla="*/ 0 w 663"/>
                <a:gd name="T21" fmla="*/ 0 h 974"/>
                <a:gd name="T22" fmla="*/ 0 w 663"/>
                <a:gd name="T23" fmla="*/ 0 h 974"/>
                <a:gd name="T24" fmla="*/ 0 w 663"/>
                <a:gd name="T25" fmla="*/ 0 h 974"/>
                <a:gd name="T26" fmla="*/ 0 w 663"/>
                <a:gd name="T27" fmla="*/ 0 h 974"/>
                <a:gd name="T28" fmla="*/ 0 w 663"/>
                <a:gd name="T29" fmla="*/ 0 h 974"/>
                <a:gd name="T30" fmla="*/ 0 w 663"/>
                <a:gd name="T31" fmla="*/ 0 h 974"/>
                <a:gd name="T32" fmla="*/ 0 w 663"/>
                <a:gd name="T33" fmla="*/ 0 h 974"/>
                <a:gd name="T34" fmla="*/ 0 w 663"/>
                <a:gd name="T35" fmla="*/ 0 h 974"/>
                <a:gd name="T36" fmla="*/ 0 w 663"/>
                <a:gd name="T37" fmla="*/ 0 h 974"/>
                <a:gd name="T38" fmla="*/ 0 w 663"/>
                <a:gd name="T39" fmla="*/ 0 h 974"/>
                <a:gd name="T40" fmla="*/ 0 w 663"/>
                <a:gd name="T41" fmla="*/ 0 h 974"/>
                <a:gd name="T42" fmla="*/ 0 w 663"/>
                <a:gd name="T43" fmla="*/ 0 h 974"/>
                <a:gd name="T44" fmla="*/ 0 w 663"/>
                <a:gd name="T45" fmla="*/ 0 h 974"/>
                <a:gd name="T46" fmla="*/ 0 w 663"/>
                <a:gd name="T47" fmla="*/ 0 h 974"/>
                <a:gd name="T48" fmla="*/ 0 w 663"/>
                <a:gd name="T49" fmla="*/ 0 h 974"/>
                <a:gd name="T50" fmla="*/ 0 w 663"/>
                <a:gd name="T51" fmla="*/ 0 h 974"/>
                <a:gd name="T52" fmla="*/ 0 w 663"/>
                <a:gd name="T53" fmla="*/ 0 h 974"/>
                <a:gd name="T54" fmla="*/ 0 w 663"/>
                <a:gd name="T55" fmla="*/ 0 h 974"/>
                <a:gd name="T56" fmla="*/ 0 w 663"/>
                <a:gd name="T57" fmla="*/ 0 h 974"/>
                <a:gd name="T58" fmla="*/ 0 w 663"/>
                <a:gd name="T59" fmla="*/ 0 h 974"/>
                <a:gd name="T60" fmla="*/ 0 w 663"/>
                <a:gd name="T61" fmla="*/ 0 h 974"/>
                <a:gd name="T62" fmla="*/ 0 w 663"/>
                <a:gd name="T63" fmla="*/ 0 h 9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63" h="974">
                  <a:moveTo>
                    <a:pt x="434" y="0"/>
                  </a:moveTo>
                  <a:lnTo>
                    <a:pt x="265" y="1"/>
                  </a:lnTo>
                  <a:lnTo>
                    <a:pt x="307" y="7"/>
                  </a:lnTo>
                  <a:lnTo>
                    <a:pt x="369" y="52"/>
                  </a:lnTo>
                  <a:lnTo>
                    <a:pt x="391" y="88"/>
                  </a:lnTo>
                  <a:lnTo>
                    <a:pt x="415" y="159"/>
                  </a:lnTo>
                  <a:lnTo>
                    <a:pt x="422" y="246"/>
                  </a:lnTo>
                  <a:lnTo>
                    <a:pt x="414" y="324"/>
                  </a:lnTo>
                  <a:lnTo>
                    <a:pt x="383" y="386"/>
                  </a:lnTo>
                  <a:lnTo>
                    <a:pt x="358" y="408"/>
                  </a:lnTo>
                  <a:lnTo>
                    <a:pt x="285" y="429"/>
                  </a:lnTo>
                  <a:lnTo>
                    <a:pt x="127" y="437"/>
                  </a:lnTo>
                  <a:lnTo>
                    <a:pt x="65" y="491"/>
                  </a:lnTo>
                  <a:lnTo>
                    <a:pt x="23" y="540"/>
                  </a:lnTo>
                  <a:lnTo>
                    <a:pt x="0" y="604"/>
                  </a:lnTo>
                  <a:lnTo>
                    <a:pt x="17" y="647"/>
                  </a:lnTo>
                  <a:lnTo>
                    <a:pt x="75" y="690"/>
                  </a:lnTo>
                  <a:lnTo>
                    <a:pt x="118" y="696"/>
                  </a:lnTo>
                  <a:lnTo>
                    <a:pt x="140" y="700"/>
                  </a:lnTo>
                  <a:lnTo>
                    <a:pt x="209" y="707"/>
                  </a:lnTo>
                  <a:lnTo>
                    <a:pt x="293" y="712"/>
                  </a:lnTo>
                  <a:lnTo>
                    <a:pt x="391" y="715"/>
                  </a:lnTo>
                  <a:lnTo>
                    <a:pt x="395" y="715"/>
                  </a:lnTo>
                  <a:lnTo>
                    <a:pt x="494" y="722"/>
                  </a:lnTo>
                  <a:lnTo>
                    <a:pt x="553" y="736"/>
                  </a:lnTo>
                  <a:lnTo>
                    <a:pt x="593" y="794"/>
                  </a:lnTo>
                  <a:lnTo>
                    <a:pt x="583" y="837"/>
                  </a:lnTo>
                  <a:lnTo>
                    <a:pt x="526" y="898"/>
                  </a:lnTo>
                  <a:lnTo>
                    <a:pt x="483" y="922"/>
                  </a:lnTo>
                  <a:lnTo>
                    <a:pt x="410" y="942"/>
                  </a:lnTo>
                  <a:lnTo>
                    <a:pt x="316" y="948"/>
                  </a:lnTo>
                  <a:lnTo>
                    <a:pt x="507" y="974"/>
                  </a:lnTo>
                  <a:lnTo>
                    <a:pt x="567" y="928"/>
                  </a:lnTo>
                  <a:lnTo>
                    <a:pt x="594" y="900"/>
                  </a:lnTo>
                  <a:lnTo>
                    <a:pt x="636" y="834"/>
                  </a:lnTo>
                  <a:lnTo>
                    <a:pt x="651" y="764"/>
                  </a:lnTo>
                  <a:lnTo>
                    <a:pt x="646" y="722"/>
                  </a:lnTo>
                  <a:lnTo>
                    <a:pt x="608" y="656"/>
                  </a:lnTo>
                  <a:lnTo>
                    <a:pt x="568" y="627"/>
                  </a:lnTo>
                  <a:lnTo>
                    <a:pt x="490" y="602"/>
                  </a:lnTo>
                  <a:lnTo>
                    <a:pt x="462" y="599"/>
                  </a:lnTo>
                  <a:lnTo>
                    <a:pt x="388" y="594"/>
                  </a:lnTo>
                  <a:lnTo>
                    <a:pt x="281" y="591"/>
                  </a:lnTo>
                  <a:lnTo>
                    <a:pt x="238" y="589"/>
                  </a:lnTo>
                  <a:lnTo>
                    <a:pt x="169" y="585"/>
                  </a:lnTo>
                  <a:lnTo>
                    <a:pt x="119" y="567"/>
                  </a:lnTo>
                  <a:lnTo>
                    <a:pt x="106" y="541"/>
                  </a:lnTo>
                  <a:lnTo>
                    <a:pt x="119" y="503"/>
                  </a:lnTo>
                  <a:lnTo>
                    <a:pt x="165" y="452"/>
                  </a:lnTo>
                  <a:lnTo>
                    <a:pt x="421" y="439"/>
                  </a:lnTo>
                  <a:lnTo>
                    <a:pt x="482" y="397"/>
                  </a:lnTo>
                  <a:lnTo>
                    <a:pt x="509" y="369"/>
                  </a:lnTo>
                  <a:lnTo>
                    <a:pt x="547" y="303"/>
                  </a:lnTo>
                  <a:lnTo>
                    <a:pt x="560" y="227"/>
                  </a:lnTo>
                  <a:lnTo>
                    <a:pt x="550" y="150"/>
                  </a:lnTo>
                  <a:lnTo>
                    <a:pt x="517" y="84"/>
                  </a:lnTo>
                  <a:lnTo>
                    <a:pt x="610" y="84"/>
                  </a:lnTo>
                  <a:lnTo>
                    <a:pt x="651" y="82"/>
                  </a:lnTo>
                  <a:lnTo>
                    <a:pt x="658" y="76"/>
                  </a:lnTo>
                  <a:lnTo>
                    <a:pt x="663" y="48"/>
                  </a:lnTo>
                  <a:lnTo>
                    <a:pt x="657" y="23"/>
                  </a:lnTo>
                  <a:lnTo>
                    <a:pt x="650" y="16"/>
                  </a:lnTo>
                  <a:lnTo>
                    <a:pt x="610" y="14"/>
                  </a:lnTo>
                  <a:lnTo>
                    <a:pt x="458" y="14"/>
                  </a:lnTo>
                  <a:lnTo>
                    <a:pt x="43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7" name="Freeform 972"/>
            <p:cNvSpPr>
              <a:spLocks/>
            </p:cNvSpPr>
            <p:nvPr/>
          </p:nvSpPr>
          <p:spPr bwMode="auto">
            <a:xfrm>
              <a:off x="1501" y="598"/>
              <a:ext cx="37" cy="43"/>
            </a:xfrm>
            <a:custGeom>
              <a:avLst/>
              <a:gdLst>
                <a:gd name="T0" fmla="*/ 0 w 444"/>
                <a:gd name="T1" fmla="*/ 0 h 474"/>
                <a:gd name="T2" fmla="*/ 0 w 444"/>
                <a:gd name="T3" fmla="*/ 0 h 474"/>
                <a:gd name="T4" fmla="*/ 0 w 444"/>
                <a:gd name="T5" fmla="*/ 0 h 474"/>
                <a:gd name="T6" fmla="*/ 0 w 444"/>
                <a:gd name="T7" fmla="*/ 0 h 474"/>
                <a:gd name="T8" fmla="*/ 0 w 444"/>
                <a:gd name="T9" fmla="*/ 0 h 474"/>
                <a:gd name="T10" fmla="*/ 0 w 444"/>
                <a:gd name="T11" fmla="*/ 0 h 474"/>
                <a:gd name="T12" fmla="*/ 0 w 444"/>
                <a:gd name="T13" fmla="*/ 0 h 474"/>
                <a:gd name="T14" fmla="*/ 0 w 444"/>
                <a:gd name="T15" fmla="*/ 0 h 474"/>
                <a:gd name="T16" fmla="*/ 0 w 444"/>
                <a:gd name="T17" fmla="*/ 0 h 474"/>
                <a:gd name="T18" fmla="*/ 0 w 444"/>
                <a:gd name="T19" fmla="*/ 0 h 474"/>
                <a:gd name="T20" fmla="*/ 0 w 444"/>
                <a:gd name="T21" fmla="*/ 0 h 474"/>
                <a:gd name="T22" fmla="*/ 0 w 444"/>
                <a:gd name="T23" fmla="*/ 0 h 474"/>
                <a:gd name="T24" fmla="*/ 0 w 444"/>
                <a:gd name="T25" fmla="*/ 0 h 474"/>
                <a:gd name="T26" fmla="*/ 0 w 444"/>
                <a:gd name="T27" fmla="*/ 0 h 474"/>
                <a:gd name="T28" fmla="*/ 0 w 444"/>
                <a:gd name="T29" fmla="*/ 0 h 474"/>
                <a:gd name="T30" fmla="*/ 0 w 444"/>
                <a:gd name="T31" fmla="*/ 0 h 474"/>
                <a:gd name="T32" fmla="*/ 0 w 444"/>
                <a:gd name="T33" fmla="*/ 0 h 474"/>
                <a:gd name="T34" fmla="*/ 0 w 444"/>
                <a:gd name="T35" fmla="*/ 0 h 474"/>
                <a:gd name="T36" fmla="*/ 0 w 444"/>
                <a:gd name="T37" fmla="*/ 0 h 474"/>
                <a:gd name="T38" fmla="*/ 0 w 444"/>
                <a:gd name="T39" fmla="*/ 0 h 474"/>
                <a:gd name="T40" fmla="*/ 0 w 444"/>
                <a:gd name="T41" fmla="*/ 0 h 474"/>
                <a:gd name="T42" fmla="*/ 0 w 444"/>
                <a:gd name="T43" fmla="*/ 0 h 474"/>
                <a:gd name="T44" fmla="*/ 0 w 444"/>
                <a:gd name="T45" fmla="*/ 0 h 474"/>
                <a:gd name="T46" fmla="*/ 0 w 444"/>
                <a:gd name="T47" fmla="*/ 0 h 4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474">
                  <a:moveTo>
                    <a:pt x="288" y="0"/>
                  </a:moveTo>
                  <a:lnTo>
                    <a:pt x="217" y="8"/>
                  </a:lnTo>
                  <a:lnTo>
                    <a:pt x="144" y="32"/>
                  </a:lnTo>
                  <a:lnTo>
                    <a:pt x="82" y="76"/>
                  </a:lnTo>
                  <a:lnTo>
                    <a:pt x="48" y="114"/>
                  </a:lnTo>
                  <a:lnTo>
                    <a:pt x="12" y="182"/>
                  </a:lnTo>
                  <a:lnTo>
                    <a:pt x="0" y="258"/>
                  </a:lnTo>
                  <a:lnTo>
                    <a:pt x="6" y="312"/>
                  </a:lnTo>
                  <a:lnTo>
                    <a:pt x="36" y="384"/>
                  </a:lnTo>
                  <a:lnTo>
                    <a:pt x="70" y="428"/>
                  </a:lnTo>
                  <a:lnTo>
                    <a:pt x="137" y="474"/>
                  </a:lnTo>
                  <a:lnTo>
                    <a:pt x="295" y="466"/>
                  </a:lnTo>
                  <a:lnTo>
                    <a:pt x="253" y="460"/>
                  </a:lnTo>
                  <a:lnTo>
                    <a:pt x="191" y="415"/>
                  </a:lnTo>
                  <a:lnTo>
                    <a:pt x="170" y="382"/>
                  </a:lnTo>
                  <a:lnTo>
                    <a:pt x="146" y="312"/>
                  </a:lnTo>
                  <a:lnTo>
                    <a:pt x="137" y="224"/>
                  </a:lnTo>
                  <a:lnTo>
                    <a:pt x="147" y="145"/>
                  </a:lnTo>
                  <a:lnTo>
                    <a:pt x="177" y="83"/>
                  </a:lnTo>
                  <a:lnTo>
                    <a:pt x="202" y="60"/>
                  </a:lnTo>
                  <a:lnTo>
                    <a:pt x="275" y="38"/>
                  </a:lnTo>
                  <a:lnTo>
                    <a:pt x="444" y="37"/>
                  </a:lnTo>
                  <a:lnTo>
                    <a:pt x="371" y="10"/>
                  </a:lnTo>
                  <a:lnTo>
                    <a:pt x="288"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8" name="Freeform 973"/>
            <p:cNvSpPr>
              <a:spLocks/>
            </p:cNvSpPr>
            <p:nvPr/>
          </p:nvSpPr>
          <p:spPr bwMode="auto">
            <a:xfrm>
              <a:off x="1596" y="607"/>
              <a:ext cx="30" cy="58"/>
            </a:xfrm>
            <a:custGeom>
              <a:avLst/>
              <a:gdLst>
                <a:gd name="T0" fmla="*/ 0 w 354"/>
                <a:gd name="T1" fmla="*/ 0 h 643"/>
                <a:gd name="T2" fmla="*/ 0 w 354"/>
                <a:gd name="T3" fmla="*/ 0 h 643"/>
                <a:gd name="T4" fmla="*/ 0 w 354"/>
                <a:gd name="T5" fmla="*/ 0 h 643"/>
                <a:gd name="T6" fmla="*/ 0 w 354"/>
                <a:gd name="T7" fmla="*/ 0 h 643"/>
                <a:gd name="T8" fmla="*/ 0 w 354"/>
                <a:gd name="T9" fmla="*/ 0 h 643"/>
                <a:gd name="T10" fmla="*/ 0 w 354"/>
                <a:gd name="T11" fmla="*/ 0 h 643"/>
                <a:gd name="T12" fmla="*/ 0 w 354"/>
                <a:gd name="T13" fmla="*/ 0 h 643"/>
                <a:gd name="T14" fmla="*/ 0 w 354"/>
                <a:gd name="T15" fmla="*/ 0 h 643"/>
                <a:gd name="T16" fmla="*/ 0 w 354"/>
                <a:gd name="T17" fmla="*/ 0 h 643"/>
                <a:gd name="T18" fmla="*/ 0 w 354"/>
                <a:gd name="T19" fmla="*/ 0 h 643"/>
                <a:gd name="T20" fmla="*/ 0 w 354"/>
                <a:gd name="T21" fmla="*/ 0 h 643"/>
                <a:gd name="T22" fmla="*/ 0 w 354"/>
                <a:gd name="T23" fmla="*/ 0 h 643"/>
                <a:gd name="T24" fmla="*/ 0 w 354"/>
                <a:gd name="T25" fmla="*/ 0 h 643"/>
                <a:gd name="T26" fmla="*/ 0 w 354"/>
                <a:gd name="T27" fmla="*/ 0 h 643"/>
                <a:gd name="T28" fmla="*/ 0 w 354"/>
                <a:gd name="T29" fmla="*/ 0 h 643"/>
                <a:gd name="T30" fmla="*/ 0 w 354"/>
                <a:gd name="T31" fmla="*/ 0 h 643"/>
                <a:gd name="T32" fmla="*/ 0 w 354"/>
                <a:gd name="T33" fmla="*/ 0 h 643"/>
                <a:gd name="T34" fmla="*/ 0 w 354"/>
                <a:gd name="T35" fmla="*/ 0 h 643"/>
                <a:gd name="T36" fmla="*/ 0 w 354"/>
                <a:gd name="T37" fmla="*/ 0 h 643"/>
                <a:gd name="T38" fmla="*/ 0 w 354"/>
                <a:gd name="T39" fmla="*/ 0 h 643"/>
                <a:gd name="T40" fmla="*/ 0 w 354"/>
                <a:gd name="T41" fmla="*/ 0 h 643"/>
                <a:gd name="T42" fmla="*/ 0 w 354"/>
                <a:gd name="T43" fmla="*/ 0 h 643"/>
                <a:gd name="T44" fmla="*/ 0 w 354"/>
                <a:gd name="T45" fmla="*/ 0 h 6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4" h="643">
                  <a:moveTo>
                    <a:pt x="216" y="0"/>
                  </a:moveTo>
                  <a:lnTo>
                    <a:pt x="3" y="2"/>
                  </a:lnTo>
                  <a:lnTo>
                    <a:pt x="67" y="20"/>
                  </a:lnTo>
                  <a:lnTo>
                    <a:pt x="107" y="75"/>
                  </a:lnTo>
                  <a:lnTo>
                    <a:pt x="115" y="129"/>
                  </a:lnTo>
                  <a:lnTo>
                    <a:pt x="118" y="228"/>
                  </a:lnTo>
                  <a:lnTo>
                    <a:pt x="117" y="481"/>
                  </a:lnTo>
                  <a:lnTo>
                    <a:pt x="114" y="554"/>
                  </a:lnTo>
                  <a:lnTo>
                    <a:pt x="87" y="598"/>
                  </a:lnTo>
                  <a:lnTo>
                    <a:pt x="17" y="614"/>
                  </a:lnTo>
                  <a:lnTo>
                    <a:pt x="0" y="614"/>
                  </a:lnTo>
                  <a:lnTo>
                    <a:pt x="0" y="642"/>
                  </a:lnTo>
                  <a:lnTo>
                    <a:pt x="354" y="643"/>
                  </a:lnTo>
                  <a:lnTo>
                    <a:pt x="354" y="615"/>
                  </a:lnTo>
                  <a:lnTo>
                    <a:pt x="285" y="603"/>
                  </a:lnTo>
                  <a:lnTo>
                    <a:pt x="259" y="574"/>
                  </a:lnTo>
                  <a:lnTo>
                    <a:pt x="256" y="565"/>
                  </a:lnTo>
                  <a:lnTo>
                    <a:pt x="248" y="481"/>
                  </a:lnTo>
                  <a:lnTo>
                    <a:pt x="248" y="229"/>
                  </a:lnTo>
                  <a:lnTo>
                    <a:pt x="248" y="196"/>
                  </a:lnTo>
                  <a:lnTo>
                    <a:pt x="244" y="106"/>
                  </a:lnTo>
                  <a:lnTo>
                    <a:pt x="235" y="47"/>
                  </a:lnTo>
                  <a:lnTo>
                    <a:pt x="21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89" name="Freeform 974"/>
            <p:cNvSpPr>
              <a:spLocks/>
            </p:cNvSpPr>
            <p:nvPr/>
          </p:nvSpPr>
          <p:spPr bwMode="auto">
            <a:xfrm>
              <a:off x="1581" y="598"/>
              <a:ext cx="33" cy="15"/>
            </a:xfrm>
            <a:custGeom>
              <a:avLst/>
              <a:gdLst>
                <a:gd name="T0" fmla="*/ 0 w 394"/>
                <a:gd name="T1" fmla="*/ 0 h 155"/>
                <a:gd name="T2" fmla="*/ 0 w 394"/>
                <a:gd name="T3" fmla="*/ 0 h 155"/>
                <a:gd name="T4" fmla="*/ 0 w 394"/>
                <a:gd name="T5" fmla="*/ 0 h 155"/>
                <a:gd name="T6" fmla="*/ 0 w 394"/>
                <a:gd name="T7" fmla="*/ 0 h 155"/>
                <a:gd name="T8" fmla="*/ 0 w 394"/>
                <a:gd name="T9" fmla="*/ 0 h 155"/>
                <a:gd name="T10" fmla="*/ 0 w 394"/>
                <a:gd name="T11" fmla="*/ 0 h 155"/>
                <a:gd name="T12" fmla="*/ 0 w 394"/>
                <a:gd name="T13" fmla="*/ 0 h 155"/>
                <a:gd name="T14" fmla="*/ 0 w 394"/>
                <a:gd name="T15" fmla="*/ 0 h 155"/>
                <a:gd name="T16" fmla="*/ 0 w 394"/>
                <a:gd name="T17" fmla="*/ 0 h 155"/>
                <a:gd name="T18" fmla="*/ 0 w 394"/>
                <a:gd name="T19" fmla="*/ 0 h 155"/>
                <a:gd name="T20" fmla="*/ 0 w 394"/>
                <a:gd name="T21" fmla="*/ 0 h 155"/>
                <a:gd name="T22" fmla="*/ 0 w 394"/>
                <a:gd name="T23" fmla="*/ 0 h 155"/>
                <a:gd name="T24" fmla="*/ 0 w 394"/>
                <a:gd name="T25" fmla="*/ 0 h 155"/>
                <a:gd name="T26" fmla="*/ 0 w 394"/>
                <a:gd name="T27" fmla="*/ 0 h 1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4" h="155">
                  <a:moveTo>
                    <a:pt x="242" y="0"/>
                  </a:moveTo>
                  <a:lnTo>
                    <a:pt x="217" y="1"/>
                  </a:lnTo>
                  <a:lnTo>
                    <a:pt x="139" y="26"/>
                  </a:lnTo>
                  <a:lnTo>
                    <a:pt x="124" y="35"/>
                  </a:lnTo>
                  <a:lnTo>
                    <a:pt x="70" y="79"/>
                  </a:lnTo>
                  <a:lnTo>
                    <a:pt x="0" y="148"/>
                  </a:lnTo>
                  <a:lnTo>
                    <a:pt x="42" y="155"/>
                  </a:lnTo>
                  <a:lnTo>
                    <a:pt x="100" y="114"/>
                  </a:lnTo>
                  <a:lnTo>
                    <a:pt x="103" y="112"/>
                  </a:lnTo>
                  <a:lnTo>
                    <a:pt x="181" y="94"/>
                  </a:lnTo>
                  <a:lnTo>
                    <a:pt x="394" y="92"/>
                  </a:lnTo>
                  <a:lnTo>
                    <a:pt x="348" y="34"/>
                  </a:lnTo>
                  <a:lnTo>
                    <a:pt x="319" y="17"/>
                  </a:lnTo>
                  <a:lnTo>
                    <a:pt x="24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0" name="Freeform 975"/>
            <p:cNvSpPr>
              <a:spLocks/>
            </p:cNvSpPr>
            <p:nvPr/>
          </p:nvSpPr>
          <p:spPr bwMode="auto">
            <a:xfrm>
              <a:off x="1560" y="572"/>
              <a:ext cx="6" cy="3"/>
            </a:xfrm>
            <a:custGeom>
              <a:avLst/>
              <a:gdLst>
                <a:gd name="T0" fmla="*/ 0 w 66"/>
                <a:gd name="T1" fmla="*/ 0 h 27"/>
                <a:gd name="T2" fmla="*/ 0 w 66"/>
                <a:gd name="T3" fmla="*/ 0 h 27"/>
                <a:gd name="T4" fmla="*/ 0 w 66"/>
                <a:gd name="T5" fmla="*/ 0 h 27"/>
                <a:gd name="T6" fmla="*/ 0 w 66"/>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 h="27">
                  <a:moveTo>
                    <a:pt x="0" y="0"/>
                  </a:moveTo>
                  <a:lnTo>
                    <a:pt x="12" y="27"/>
                  </a:lnTo>
                  <a:lnTo>
                    <a:pt x="66" y="14"/>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1" name="Freeform 976"/>
            <p:cNvSpPr>
              <a:spLocks/>
            </p:cNvSpPr>
            <p:nvPr/>
          </p:nvSpPr>
          <p:spPr bwMode="auto">
            <a:xfrm>
              <a:off x="1560" y="565"/>
              <a:ext cx="31" cy="100"/>
            </a:xfrm>
            <a:custGeom>
              <a:avLst/>
              <a:gdLst>
                <a:gd name="T0" fmla="*/ 0 w 367"/>
                <a:gd name="T1" fmla="*/ 0 h 1107"/>
                <a:gd name="T2" fmla="*/ 0 w 367"/>
                <a:gd name="T3" fmla="*/ 0 h 1107"/>
                <a:gd name="T4" fmla="*/ 0 w 367"/>
                <a:gd name="T5" fmla="*/ 0 h 1107"/>
                <a:gd name="T6" fmla="*/ 0 w 367"/>
                <a:gd name="T7" fmla="*/ 0 h 1107"/>
                <a:gd name="T8" fmla="*/ 0 w 367"/>
                <a:gd name="T9" fmla="*/ 0 h 1107"/>
                <a:gd name="T10" fmla="*/ 0 w 367"/>
                <a:gd name="T11" fmla="*/ 0 h 1107"/>
                <a:gd name="T12" fmla="*/ 0 w 367"/>
                <a:gd name="T13" fmla="*/ 0 h 1107"/>
                <a:gd name="T14" fmla="*/ 0 w 367"/>
                <a:gd name="T15" fmla="*/ 0 h 1107"/>
                <a:gd name="T16" fmla="*/ 0 w 367"/>
                <a:gd name="T17" fmla="*/ 0 h 1107"/>
                <a:gd name="T18" fmla="*/ 0 w 367"/>
                <a:gd name="T19" fmla="*/ 0 h 1107"/>
                <a:gd name="T20" fmla="*/ 0 w 367"/>
                <a:gd name="T21" fmla="*/ 0 h 1107"/>
                <a:gd name="T22" fmla="*/ 0 w 367"/>
                <a:gd name="T23" fmla="*/ 0 h 1107"/>
                <a:gd name="T24" fmla="*/ 0 w 367"/>
                <a:gd name="T25" fmla="*/ 0 h 1107"/>
                <a:gd name="T26" fmla="*/ 0 w 367"/>
                <a:gd name="T27" fmla="*/ 0 h 1107"/>
                <a:gd name="T28" fmla="*/ 0 w 367"/>
                <a:gd name="T29" fmla="*/ 0 h 1107"/>
                <a:gd name="T30" fmla="*/ 0 w 367"/>
                <a:gd name="T31" fmla="*/ 0 h 1107"/>
                <a:gd name="T32" fmla="*/ 0 w 367"/>
                <a:gd name="T33" fmla="*/ 0 h 1107"/>
                <a:gd name="T34" fmla="*/ 0 w 367"/>
                <a:gd name="T35" fmla="*/ 0 h 1107"/>
                <a:gd name="T36" fmla="*/ 0 w 367"/>
                <a:gd name="T37" fmla="*/ 0 h 1107"/>
                <a:gd name="T38" fmla="*/ 0 w 367"/>
                <a:gd name="T39" fmla="*/ 0 h 1107"/>
                <a:gd name="T40" fmla="*/ 0 w 367"/>
                <a:gd name="T41" fmla="*/ 0 h 1107"/>
                <a:gd name="T42" fmla="*/ 0 w 367"/>
                <a:gd name="T43" fmla="*/ 0 h 1107"/>
                <a:gd name="T44" fmla="*/ 0 w 367"/>
                <a:gd name="T45" fmla="*/ 0 h 1107"/>
                <a:gd name="T46" fmla="*/ 0 w 367"/>
                <a:gd name="T47" fmla="*/ 0 h 110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1107">
                  <a:moveTo>
                    <a:pt x="253" y="0"/>
                  </a:moveTo>
                  <a:lnTo>
                    <a:pt x="218" y="0"/>
                  </a:lnTo>
                  <a:lnTo>
                    <a:pt x="0" y="87"/>
                  </a:lnTo>
                  <a:lnTo>
                    <a:pt x="66" y="101"/>
                  </a:lnTo>
                  <a:lnTo>
                    <a:pt x="99" y="111"/>
                  </a:lnTo>
                  <a:lnTo>
                    <a:pt x="117" y="150"/>
                  </a:lnTo>
                  <a:lnTo>
                    <a:pt x="120" y="196"/>
                  </a:lnTo>
                  <a:lnTo>
                    <a:pt x="122" y="300"/>
                  </a:lnTo>
                  <a:lnTo>
                    <a:pt x="120" y="945"/>
                  </a:lnTo>
                  <a:lnTo>
                    <a:pt x="120" y="960"/>
                  </a:lnTo>
                  <a:lnTo>
                    <a:pt x="111" y="1033"/>
                  </a:lnTo>
                  <a:lnTo>
                    <a:pt x="84" y="1063"/>
                  </a:lnTo>
                  <a:lnTo>
                    <a:pt x="9" y="1078"/>
                  </a:lnTo>
                  <a:lnTo>
                    <a:pt x="9" y="1106"/>
                  </a:lnTo>
                  <a:lnTo>
                    <a:pt x="367" y="1107"/>
                  </a:lnTo>
                  <a:lnTo>
                    <a:pt x="367" y="1079"/>
                  </a:lnTo>
                  <a:lnTo>
                    <a:pt x="290" y="1066"/>
                  </a:lnTo>
                  <a:lnTo>
                    <a:pt x="259" y="1036"/>
                  </a:lnTo>
                  <a:lnTo>
                    <a:pt x="257" y="1030"/>
                  </a:lnTo>
                  <a:lnTo>
                    <a:pt x="250" y="945"/>
                  </a:lnTo>
                  <a:lnTo>
                    <a:pt x="252" y="568"/>
                  </a:lnTo>
                  <a:lnTo>
                    <a:pt x="294" y="528"/>
                  </a:lnTo>
                  <a:lnTo>
                    <a:pt x="252" y="521"/>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2" name="Freeform 977"/>
            <p:cNvSpPr>
              <a:spLocks/>
            </p:cNvSpPr>
            <p:nvPr/>
          </p:nvSpPr>
          <p:spPr bwMode="auto">
            <a:xfrm>
              <a:off x="1654" y="652"/>
              <a:ext cx="10" cy="7"/>
            </a:xfrm>
            <a:custGeom>
              <a:avLst/>
              <a:gdLst>
                <a:gd name="T0" fmla="*/ 0 w 118"/>
                <a:gd name="T1" fmla="*/ 0 h 74"/>
                <a:gd name="T2" fmla="*/ 0 w 118"/>
                <a:gd name="T3" fmla="*/ 0 h 74"/>
                <a:gd name="T4" fmla="*/ 0 w 118"/>
                <a:gd name="T5" fmla="*/ 0 h 74"/>
                <a:gd name="T6" fmla="*/ 0 w 118"/>
                <a:gd name="T7" fmla="*/ 0 h 74"/>
                <a:gd name="T8" fmla="*/ 0 w 118"/>
                <a:gd name="T9" fmla="*/ 0 h 74"/>
                <a:gd name="T10" fmla="*/ 0 w 118"/>
                <a:gd name="T11" fmla="*/ 0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8" h="74">
                  <a:moveTo>
                    <a:pt x="118" y="1"/>
                  </a:moveTo>
                  <a:lnTo>
                    <a:pt x="88" y="0"/>
                  </a:lnTo>
                  <a:lnTo>
                    <a:pt x="50" y="46"/>
                  </a:lnTo>
                  <a:lnTo>
                    <a:pt x="0" y="63"/>
                  </a:lnTo>
                  <a:lnTo>
                    <a:pt x="79" y="74"/>
                  </a:lnTo>
                  <a:lnTo>
                    <a:pt x="118" y="1"/>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3" name="Freeform 978"/>
            <p:cNvSpPr>
              <a:spLocks/>
            </p:cNvSpPr>
            <p:nvPr/>
          </p:nvSpPr>
          <p:spPr bwMode="auto">
            <a:xfrm>
              <a:off x="1628" y="579"/>
              <a:ext cx="34" cy="87"/>
            </a:xfrm>
            <a:custGeom>
              <a:avLst/>
              <a:gdLst>
                <a:gd name="T0" fmla="*/ 0 w 413"/>
                <a:gd name="T1" fmla="*/ 0 h 959"/>
                <a:gd name="T2" fmla="*/ 0 w 413"/>
                <a:gd name="T3" fmla="*/ 0 h 959"/>
                <a:gd name="T4" fmla="*/ 0 w 413"/>
                <a:gd name="T5" fmla="*/ 0 h 959"/>
                <a:gd name="T6" fmla="*/ 0 w 413"/>
                <a:gd name="T7" fmla="*/ 0 h 959"/>
                <a:gd name="T8" fmla="*/ 0 w 413"/>
                <a:gd name="T9" fmla="*/ 0 h 959"/>
                <a:gd name="T10" fmla="*/ 0 w 413"/>
                <a:gd name="T11" fmla="*/ 0 h 959"/>
                <a:gd name="T12" fmla="*/ 0 w 413"/>
                <a:gd name="T13" fmla="*/ 0 h 959"/>
                <a:gd name="T14" fmla="*/ 0 w 413"/>
                <a:gd name="T15" fmla="*/ 0 h 959"/>
                <a:gd name="T16" fmla="*/ 0 w 413"/>
                <a:gd name="T17" fmla="*/ 0 h 959"/>
                <a:gd name="T18" fmla="*/ 0 w 413"/>
                <a:gd name="T19" fmla="*/ 0 h 959"/>
                <a:gd name="T20" fmla="*/ 0 w 413"/>
                <a:gd name="T21" fmla="*/ 0 h 959"/>
                <a:gd name="T22" fmla="*/ 0 w 413"/>
                <a:gd name="T23" fmla="*/ 0 h 959"/>
                <a:gd name="T24" fmla="*/ 0 w 413"/>
                <a:gd name="T25" fmla="*/ 0 h 959"/>
                <a:gd name="T26" fmla="*/ 0 w 413"/>
                <a:gd name="T27" fmla="*/ 0 h 959"/>
                <a:gd name="T28" fmla="*/ 0 w 413"/>
                <a:gd name="T29" fmla="*/ 0 h 959"/>
                <a:gd name="T30" fmla="*/ 0 w 413"/>
                <a:gd name="T31" fmla="*/ 0 h 959"/>
                <a:gd name="T32" fmla="*/ 0 w 413"/>
                <a:gd name="T33" fmla="*/ 0 h 959"/>
                <a:gd name="T34" fmla="*/ 0 w 413"/>
                <a:gd name="T35" fmla="*/ 0 h 959"/>
                <a:gd name="T36" fmla="*/ 0 w 413"/>
                <a:gd name="T37" fmla="*/ 0 h 959"/>
                <a:gd name="T38" fmla="*/ 0 w 413"/>
                <a:gd name="T39" fmla="*/ 0 h 959"/>
                <a:gd name="T40" fmla="*/ 0 w 413"/>
                <a:gd name="T41" fmla="*/ 0 h 959"/>
                <a:gd name="T42" fmla="*/ 0 w 413"/>
                <a:gd name="T43" fmla="*/ 0 h 959"/>
                <a:gd name="T44" fmla="*/ 0 w 413"/>
                <a:gd name="T45" fmla="*/ 0 h 959"/>
                <a:gd name="T46" fmla="*/ 0 w 413"/>
                <a:gd name="T47" fmla="*/ 0 h 959"/>
                <a:gd name="T48" fmla="*/ 0 w 413"/>
                <a:gd name="T49" fmla="*/ 0 h 959"/>
                <a:gd name="T50" fmla="*/ 0 w 413"/>
                <a:gd name="T51" fmla="*/ 0 h 959"/>
                <a:gd name="T52" fmla="*/ 0 w 413"/>
                <a:gd name="T53" fmla="*/ 0 h 9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13" h="959">
                  <a:moveTo>
                    <a:pt x="245" y="0"/>
                  </a:moveTo>
                  <a:lnTo>
                    <a:pt x="220" y="0"/>
                  </a:lnTo>
                  <a:lnTo>
                    <a:pt x="200" y="47"/>
                  </a:lnTo>
                  <a:lnTo>
                    <a:pt x="170" y="109"/>
                  </a:lnTo>
                  <a:lnTo>
                    <a:pt x="143" y="147"/>
                  </a:lnTo>
                  <a:lnTo>
                    <a:pt x="89" y="205"/>
                  </a:lnTo>
                  <a:lnTo>
                    <a:pt x="66" y="224"/>
                  </a:lnTo>
                  <a:lnTo>
                    <a:pt x="0" y="263"/>
                  </a:lnTo>
                  <a:lnTo>
                    <a:pt x="0" y="288"/>
                  </a:lnTo>
                  <a:lnTo>
                    <a:pt x="114" y="289"/>
                  </a:lnTo>
                  <a:lnTo>
                    <a:pt x="113" y="768"/>
                  </a:lnTo>
                  <a:lnTo>
                    <a:pt x="114" y="812"/>
                  </a:lnTo>
                  <a:lnTo>
                    <a:pt x="129" y="881"/>
                  </a:lnTo>
                  <a:lnTo>
                    <a:pt x="180" y="938"/>
                  </a:lnTo>
                  <a:lnTo>
                    <a:pt x="251" y="959"/>
                  </a:lnTo>
                  <a:lnTo>
                    <a:pt x="282" y="956"/>
                  </a:lnTo>
                  <a:lnTo>
                    <a:pt x="356" y="921"/>
                  </a:lnTo>
                  <a:lnTo>
                    <a:pt x="394" y="880"/>
                  </a:lnTo>
                  <a:lnTo>
                    <a:pt x="315" y="869"/>
                  </a:lnTo>
                  <a:lnTo>
                    <a:pt x="263" y="845"/>
                  </a:lnTo>
                  <a:lnTo>
                    <a:pt x="256" y="834"/>
                  </a:lnTo>
                  <a:lnTo>
                    <a:pt x="243" y="751"/>
                  </a:lnTo>
                  <a:lnTo>
                    <a:pt x="244" y="289"/>
                  </a:lnTo>
                  <a:lnTo>
                    <a:pt x="413" y="290"/>
                  </a:lnTo>
                  <a:lnTo>
                    <a:pt x="413" y="235"/>
                  </a:lnTo>
                  <a:lnTo>
                    <a:pt x="244" y="235"/>
                  </a:lnTo>
                  <a:lnTo>
                    <a:pt x="245"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4" name="Freeform 979"/>
            <p:cNvSpPr>
              <a:spLocks/>
            </p:cNvSpPr>
            <p:nvPr/>
          </p:nvSpPr>
          <p:spPr bwMode="auto">
            <a:xfrm>
              <a:off x="1702" y="603"/>
              <a:ext cx="44" cy="65"/>
            </a:xfrm>
            <a:custGeom>
              <a:avLst/>
              <a:gdLst>
                <a:gd name="T0" fmla="*/ 0 w 521"/>
                <a:gd name="T1" fmla="*/ 0 h 710"/>
                <a:gd name="T2" fmla="*/ 0 w 521"/>
                <a:gd name="T3" fmla="*/ 0 h 710"/>
                <a:gd name="T4" fmla="*/ 0 w 521"/>
                <a:gd name="T5" fmla="*/ 0 h 710"/>
                <a:gd name="T6" fmla="*/ 0 w 521"/>
                <a:gd name="T7" fmla="*/ 0 h 710"/>
                <a:gd name="T8" fmla="*/ 0 w 521"/>
                <a:gd name="T9" fmla="*/ 0 h 710"/>
                <a:gd name="T10" fmla="*/ 0 w 521"/>
                <a:gd name="T11" fmla="*/ 0 h 710"/>
                <a:gd name="T12" fmla="*/ 0 w 521"/>
                <a:gd name="T13" fmla="*/ 0 h 710"/>
                <a:gd name="T14" fmla="*/ 0 w 521"/>
                <a:gd name="T15" fmla="*/ 0 h 710"/>
                <a:gd name="T16" fmla="*/ 0 w 521"/>
                <a:gd name="T17" fmla="*/ 0 h 710"/>
                <a:gd name="T18" fmla="*/ 0 w 521"/>
                <a:gd name="T19" fmla="*/ 0 h 710"/>
                <a:gd name="T20" fmla="*/ 0 w 521"/>
                <a:gd name="T21" fmla="*/ 0 h 710"/>
                <a:gd name="T22" fmla="*/ 0 w 521"/>
                <a:gd name="T23" fmla="*/ 0 h 710"/>
                <a:gd name="T24" fmla="*/ 0 w 521"/>
                <a:gd name="T25" fmla="*/ 0 h 710"/>
                <a:gd name="T26" fmla="*/ 0 w 521"/>
                <a:gd name="T27" fmla="*/ 0 h 710"/>
                <a:gd name="T28" fmla="*/ 0 w 521"/>
                <a:gd name="T29" fmla="*/ 0 h 710"/>
                <a:gd name="T30" fmla="*/ 0 w 521"/>
                <a:gd name="T31" fmla="*/ 0 h 710"/>
                <a:gd name="T32" fmla="*/ 0 w 521"/>
                <a:gd name="T33" fmla="*/ 0 h 710"/>
                <a:gd name="T34" fmla="*/ 0 w 521"/>
                <a:gd name="T35" fmla="*/ 0 h 710"/>
                <a:gd name="T36" fmla="*/ 0 w 521"/>
                <a:gd name="T37" fmla="*/ 0 h 710"/>
                <a:gd name="T38" fmla="*/ 0 w 521"/>
                <a:gd name="T39" fmla="*/ 0 h 710"/>
                <a:gd name="T40" fmla="*/ 0 w 521"/>
                <a:gd name="T41" fmla="*/ 0 h 710"/>
                <a:gd name="T42" fmla="*/ 0 w 521"/>
                <a:gd name="T43" fmla="*/ 0 h 710"/>
                <a:gd name="T44" fmla="*/ 0 w 521"/>
                <a:gd name="T45" fmla="*/ 0 h 710"/>
                <a:gd name="T46" fmla="*/ 0 w 521"/>
                <a:gd name="T47" fmla="*/ 0 h 710"/>
                <a:gd name="T48" fmla="*/ 0 w 521"/>
                <a:gd name="T49" fmla="*/ 0 h 710"/>
                <a:gd name="T50" fmla="*/ 0 w 521"/>
                <a:gd name="T51" fmla="*/ 0 h 710"/>
                <a:gd name="T52" fmla="*/ 0 w 521"/>
                <a:gd name="T53" fmla="*/ 0 h 710"/>
                <a:gd name="T54" fmla="*/ 0 w 521"/>
                <a:gd name="T55" fmla="*/ 0 h 710"/>
                <a:gd name="T56" fmla="*/ 0 w 521"/>
                <a:gd name="T57" fmla="*/ 0 h 710"/>
                <a:gd name="T58" fmla="*/ 0 w 521"/>
                <a:gd name="T59" fmla="*/ 0 h 710"/>
                <a:gd name="T60" fmla="*/ 0 w 521"/>
                <a:gd name="T61" fmla="*/ 0 h 710"/>
                <a:gd name="T62" fmla="*/ 0 w 521"/>
                <a:gd name="T63" fmla="*/ 0 h 710"/>
                <a:gd name="T64" fmla="*/ 0 w 521"/>
                <a:gd name="T65" fmla="*/ 0 h 710"/>
                <a:gd name="T66" fmla="*/ 0 w 521"/>
                <a:gd name="T67" fmla="*/ 0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1" h="710">
                  <a:moveTo>
                    <a:pt x="179" y="0"/>
                  </a:moveTo>
                  <a:lnTo>
                    <a:pt x="151" y="19"/>
                  </a:lnTo>
                  <a:lnTo>
                    <a:pt x="95" y="73"/>
                  </a:lnTo>
                  <a:lnTo>
                    <a:pt x="50" y="143"/>
                  </a:lnTo>
                  <a:lnTo>
                    <a:pt x="30" y="185"/>
                  </a:lnTo>
                  <a:lnTo>
                    <a:pt x="7" y="261"/>
                  </a:lnTo>
                  <a:lnTo>
                    <a:pt x="0" y="338"/>
                  </a:lnTo>
                  <a:lnTo>
                    <a:pt x="1" y="363"/>
                  </a:lnTo>
                  <a:lnTo>
                    <a:pt x="12" y="440"/>
                  </a:lnTo>
                  <a:lnTo>
                    <a:pt x="39" y="513"/>
                  </a:lnTo>
                  <a:lnTo>
                    <a:pt x="81" y="581"/>
                  </a:lnTo>
                  <a:lnTo>
                    <a:pt x="127" y="632"/>
                  </a:lnTo>
                  <a:lnTo>
                    <a:pt x="189" y="675"/>
                  </a:lnTo>
                  <a:lnTo>
                    <a:pt x="259" y="701"/>
                  </a:lnTo>
                  <a:lnTo>
                    <a:pt x="339" y="710"/>
                  </a:lnTo>
                  <a:lnTo>
                    <a:pt x="371" y="708"/>
                  </a:lnTo>
                  <a:lnTo>
                    <a:pt x="450" y="694"/>
                  </a:lnTo>
                  <a:lnTo>
                    <a:pt x="521" y="661"/>
                  </a:lnTo>
                  <a:lnTo>
                    <a:pt x="373" y="655"/>
                  </a:lnTo>
                  <a:lnTo>
                    <a:pt x="321" y="646"/>
                  </a:lnTo>
                  <a:lnTo>
                    <a:pt x="260" y="609"/>
                  </a:lnTo>
                  <a:lnTo>
                    <a:pt x="209" y="542"/>
                  </a:lnTo>
                  <a:lnTo>
                    <a:pt x="192" y="508"/>
                  </a:lnTo>
                  <a:lnTo>
                    <a:pt x="167" y="436"/>
                  </a:lnTo>
                  <a:lnTo>
                    <a:pt x="151" y="358"/>
                  </a:lnTo>
                  <a:lnTo>
                    <a:pt x="147" y="272"/>
                  </a:lnTo>
                  <a:lnTo>
                    <a:pt x="147" y="270"/>
                  </a:lnTo>
                  <a:lnTo>
                    <a:pt x="153" y="184"/>
                  </a:lnTo>
                  <a:lnTo>
                    <a:pt x="173" y="115"/>
                  </a:lnTo>
                  <a:lnTo>
                    <a:pt x="190" y="82"/>
                  </a:lnTo>
                  <a:lnTo>
                    <a:pt x="242" y="29"/>
                  </a:lnTo>
                  <a:lnTo>
                    <a:pt x="250" y="25"/>
                  </a:lnTo>
                  <a:lnTo>
                    <a:pt x="325" y="5"/>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5" name="Freeform 980"/>
            <p:cNvSpPr>
              <a:spLocks/>
            </p:cNvSpPr>
            <p:nvPr/>
          </p:nvSpPr>
          <p:spPr bwMode="auto">
            <a:xfrm>
              <a:off x="1717" y="599"/>
              <a:ext cx="43" cy="64"/>
            </a:xfrm>
            <a:custGeom>
              <a:avLst/>
              <a:gdLst>
                <a:gd name="T0" fmla="*/ 0 w 518"/>
                <a:gd name="T1" fmla="*/ 0 h 706"/>
                <a:gd name="T2" fmla="*/ 0 w 518"/>
                <a:gd name="T3" fmla="*/ 0 h 706"/>
                <a:gd name="T4" fmla="*/ 0 w 518"/>
                <a:gd name="T5" fmla="*/ 0 h 706"/>
                <a:gd name="T6" fmla="*/ 0 w 518"/>
                <a:gd name="T7" fmla="*/ 0 h 706"/>
                <a:gd name="T8" fmla="*/ 0 w 518"/>
                <a:gd name="T9" fmla="*/ 0 h 706"/>
                <a:gd name="T10" fmla="*/ 0 w 518"/>
                <a:gd name="T11" fmla="*/ 0 h 706"/>
                <a:gd name="T12" fmla="*/ 0 w 518"/>
                <a:gd name="T13" fmla="*/ 0 h 706"/>
                <a:gd name="T14" fmla="*/ 0 w 518"/>
                <a:gd name="T15" fmla="*/ 0 h 706"/>
                <a:gd name="T16" fmla="*/ 0 w 518"/>
                <a:gd name="T17" fmla="*/ 0 h 706"/>
                <a:gd name="T18" fmla="*/ 0 w 518"/>
                <a:gd name="T19" fmla="*/ 0 h 706"/>
                <a:gd name="T20" fmla="*/ 0 w 518"/>
                <a:gd name="T21" fmla="*/ 0 h 706"/>
                <a:gd name="T22" fmla="*/ 0 w 518"/>
                <a:gd name="T23" fmla="*/ 0 h 706"/>
                <a:gd name="T24" fmla="*/ 0 w 518"/>
                <a:gd name="T25" fmla="*/ 0 h 706"/>
                <a:gd name="T26" fmla="*/ 0 w 518"/>
                <a:gd name="T27" fmla="*/ 0 h 706"/>
                <a:gd name="T28" fmla="*/ 0 w 518"/>
                <a:gd name="T29" fmla="*/ 0 h 706"/>
                <a:gd name="T30" fmla="*/ 0 w 518"/>
                <a:gd name="T31" fmla="*/ 0 h 706"/>
                <a:gd name="T32" fmla="*/ 0 w 518"/>
                <a:gd name="T33" fmla="*/ 0 h 706"/>
                <a:gd name="T34" fmla="*/ 0 w 518"/>
                <a:gd name="T35" fmla="*/ 0 h 706"/>
                <a:gd name="T36" fmla="*/ 0 w 518"/>
                <a:gd name="T37" fmla="*/ 0 h 706"/>
                <a:gd name="T38" fmla="*/ 0 w 518"/>
                <a:gd name="T39" fmla="*/ 0 h 706"/>
                <a:gd name="T40" fmla="*/ 0 w 518"/>
                <a:gd name="T41" fmla="*/ 0 h 706"/>
                <a:gd name="T42" fmla="*/ 0 w 518"/>
                <a:gd name="T43" fmla="*/ 0 h 706"/>
                <a:gd name="T44" fmla="*/ 0 w 518"/>
                <a:gd name="T45" fmla="*/ 0 h 706"/>
                <a:gd name="T46" fmla="*/ 0 w 518"/>
                <a:gd name="T47" fmla="*/ 0 h 706"/>
                <a:gd name="T48" fmla="*/ 0 w 518"/>
                <a:gd name="T49" fmla="*/ 0 h 706"/>
                <a:gd name="T50" fmla="*/ 0 w 518"/>
                <a:gd name="T51" fmla="*/ 0 h 706"/>
                <a:gd name="T52" fmla="*/ 0 w 518"/>
                <a:gd name="T53" fmla="*/ 0 h 706"/>
                <a:gd name="T54" fmla="*/ 0 w 518"/>
                <a:gd name="T55" fmla="*/ 0 h 706"/>
                <a:gd name="T56" fmla="*/ 0 w 518"/>
                <a:gd name="T57" fmla="*/ 0 h 706"/>
                <a:gd name="T58" fmla="*/ 0 w 518"/>
                <a:gd name="T59" fmla="*/ 0 h 706"/>
                <a:gd name="T60" fmla="*/ 0 w 518"/>
                <a:gd name="T61" fmla="*/ 0 h 706"/>
                <a:gd name="T62" fmla="*/ 0 w 518"/>
                <a:gd name="T63" fmla="*/ 0 h 706"/>
                <a:gd name="T64" fmla="*/ 0 w 518"/>
                <a:gd name="T65" fmla="*/ 0 h 7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8" h="706">
                  <a:moveTo>
                    <a:pt x="171" y="0"/>
                  </a:moveTo>
                  <a:lnTo>
                    <a:pt x="152" y="0"/>
                  </a:lnTo>
                  <a:lnTo>
                    <a:pt x="75" y="13"/>
                  </a:lnTo>
                  <a:lnTo>
                    <a:pt x="0" y="45"/>
                  </a:lnTo>
                  <a:lnTo>
                    <a:pt x="146" y="50"/>
                  </a:lnTo>
                  <a:lnTo>
                    <a:pt x="159" y="50"/>
                  </a:lnTo>
                  <a:lnTo>
                    <a:pt x="230" y="72"/>
                  </a:lnTo>
                  <a:lnTo>
                    <a:pt x="289" y="125"/>
                  </a:lnTo>
                  <a:lnTo>
                    <a:pt x="289" y="126"/>
                  </a:lnTo>
                  <a:lnTo>
                    <a:pt x="326" y="185"/>
                  </a:lnTo>
                  <a:lnTo>
                    <a:pt x="351" y="254"/>
                  </a:lnTo>
                  <a:lnTo>
                    <a:pt x="367" y="334"/>
                  </a:lnTo>
                  <a:lnTo>
                    <a:pt x="371" y="424"/>
                  </a:lnTo>
                  <a:lnTo>
                    <a:pt x="367" y="506"/>
                  </a:lnTo>
                  <a:lnTo>
                    <a:pt x="350" y="583"/>
                  </a:lnTo>
                  <a:lnTo>
                    <a:pt x="320" y="638"/>
                  </a:lnTo>
                  <a:lnTo>
                    <a:pt x="269" y="682"/>
                  </a:lnTo>
                  <a:lnTo>
                    <a:pt x="194" y="700"/>
                  </a:lnTo>
                  <a:lnTo>
                    <a:pt x="342" y="706"/>
                  </a:lnTo>
                  <a:lnTo>
                    <a:pt x="374" y="684"/>
                  </a:lnTo>
                  <a:lnTo>
                    <a:pt x="427" y="629"/>
                  </a:lnTo>
                  <a:lnTo>
                    <a:pt x="470" y="559"/>
                  </a:lnTo>
                  <a:lnTo>
                    <a:pt x="488" y="517"/>
                  </a:lnTo>
                  <a:lnTo>
                    <a:pt x="510" y="441"/>
                  </a:lnTo>
                  <a:lnTo>
                    <a:pt x="518" y="365"/>
                  </a:lnTo>
                  <a:lnTo>
                    <a:pt x="517" y="339"/>
                  </a:lnTo>
                  <a:lnTo>
                    <a:pt x="505" y="262"/>
                  </a:lnTo>
                  <a:lnTo>
                    <a:pt x="477" y="190"/>
                  </a:lnTo>
                  <a:lnTo>
                    <a:pt x="434" y="123"/>
                  </a:lnTo>
                  <a:lnTo>
                    <a:pt x="388" y="75"/>
                  </a:lnTo>
                  <a:lnTo>
                    <a:pt x="324" y="33"/>
                  </a:lnTo>
                  <a:lnTo>
                    <a:pt x="252" y="8"/>
                  </a:lnTo>
                  <a:lnTo>
                    <a:pt x="171"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6" name="Freeform 981"/>
            <p:cNvSpPr>
              <a:spLocks/>
            </p:cNvSpPr>
            <p:nvPr/>
          </p:nvSpPr>
          <p:spPr bwMode="auto">
            <a:xfrm>
              <a:off x="1802" y="570"/>
              <a:ext cx="21" cy="13"/>
            </a:xfrm>
            <a:custGeom>
              <a:avLst/>
              <a:gdLst>
                <a:gd name="T0" fmla="*/ 0 w 261"/>
                <a:gd name="T1" fmla="*/ 0 h 143"/>
                <a:gd name="T2" fmla="*/ 0 w 261"/>
                <a:gd name="T3" fmla="*/ 0 h 143"/>
                <a:gd name="T4" fmla="*/ 0 w 261"/>
                <a:gd name="T5" fmla="*/ 0 h 143"/>
                <a:gd name="T6" fmla="*/ 0 w 261"/>
                <a:gd name="T7" fmla="*/ 0 h 143"/>
                <a:gd name="T8" fmla="*/ 0 w 261"/>
                <a:gd name="T9" fmla="*/ 0 h 143"/>
                <a:gd name="T10" fmla="*/ 0 w 261"/>
                <a:gd name="T11" fmla="*/ 0 h 143"/>
                <a:gd name="T12" fmla="*/ 0 w 261"/>
                <a:gd name="T13" fmla="*/ 0 h 143"/>
                <a:gd name="T14" fmla="*/ 0 w 261"/>
                <a:gd name="T15" fmla="*/ 0 h 143"/>
                <a:gd name="T16" fmla="*/ 0 w 261"/>
                <a:gd name="T17" fmla="*/ 0 h 143"/>
                <a:gd name="T18" fmla="*/ 0 w 261"/>
                <a:gd name="T19" fmla="*/ 0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1" h="143">
                  <a:moveTo>
                    <a:pt x="214" y="0"/>
                  </a:moveTo>
                  <a:lnTo>
                    <a:pt x="0" y="2"/>
                  </a:lnTo>
                  <a:lnTo>
                    <a:pt x="55" y="16"/>
                  </a:lnTo>
                  <a:lnTo>
                    <a:pt x="108" y="73"/>
                  </a:lnTo>
                  <a:lnTo>
                    <a:pt x="158" y="129"/>
                  </a:lnTo>
                  <a:lnTo>
                    <a:pt x="195" y="143"/>
                  </a:lnTo>
                  <a:lnTo>
                    <a:pt x="240" y="122"/>
                  </a:lnTo>
                  <a:lnTo>
                    <a:pt x="261" y="78"/>
                  </a:lnTo>
                  <a:lnTo>
                    <a:pt x="258" y="63"/>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7" name="Freeform 982"/>
            <p:cNvSpPr>
              <a:spLocks/>
            </p:cNvSpPr>
            <p:nvPr/>
          </p:nvSpPr>
          <p:spPr bwMode="auto">
            <a:xfrm>
              <a:off x="1770" y="565"/>
              <a:ext cx="50" cy="101"/>
            </a:xfrm>
            <a:custGeom>
              <a:avLst/>
              <a:gdLst>
                <a:gd name="T0" fmla="*/ 0 w 594"/>
                <a:gd name="T1" fmla="*/ 0 h 1105"/>
                <a:gd name="T2" fmla="*/ 0 w 594"/>
                <a:gd name="T3" fmla="*/ 0 h 1105"/>
                <a:gd name="T4" fmla="*/ 0 w 594"/>
                <a:gd name="T5" fmla="*/ 0 h 1105"/>
                <a:gd name="T6" fmla="*/ 0 w 594"/>
                <a:gd name="T7" fmla="*/ 0 h 1105"/>
                <a:gd name="T8" fmla="*/ 0 w 594"/>
                <a:gd name="T9" fmla="*/ 0 h 1105"/>
                <a:gd name="T10" fmla="*/ 0 w 594"/>
                <a:gd name="T11" fmla="*/ 0 h 1105"/>
                <a:gd name="T12" fmla="*/ 0 w 594"/>
                <a:gd name="T13" fmla="*/ 0 h 1105"/>
                <a:gd name="T14" fmla="*/ 0 w 594"/>
                <a:gd name="T15" fmla="*/ 0 h 1105"/>
                <a:gd name="T16" fmla="*/ 0 w 594"/>
                <a:gd name="T17" fmla="*/ 0 h 1105"/>
                <a:gd name="T18" fmla="*/ 0 w 594"/>
                <a:gd name="T19" fmla="*/ 0 h 1105"/>
                <a:gd name="T20" fmla="*/ 0 w 594"/>
                <a:gd name="T21" fmla="*/ 0 h 1105"/>
                <a:gd name="T22" fmla="*/ 0 w 594"/>
                <a:gd name="T23" fmla="*/ 0 h 1105"/>
                <a:gd name="T24" fmla="*/ 0 w 594"/>
                <a:gd name="T25" fmla="*/ 0 h 1105"/>
                <a:gd name="T26" fmla="*/ 0 w 594"/>
                <a:gd name="T27" fmla="*/ 0 h 1105"/>
                <a:gd name="T28" fmla="*/ 0 w 594"/>
                <a:gd name="T29" fmla="*/ 0 h 1105"/>
                <a:gd name="T30" fmla="*/ 0 w 594"/>
                <a:gd name="T31" fmla="*/ 0 h 1105"/>
                <a:gd name="T32" fmla="*/ 0 w 594"/>
                <a:gd name="T33" fmla="*/ 0 h 1105"/>
                <a:gd name="T34" fmla="*/ 0 w 594"/>
                <a:gd name="T35" fmla="*/ 0 h 1105"/>
                <a:gd name="T36" fmla="*/ 0 w 594"/>
                <a:gd name="T37" fmla="*/ 0 h 1105"/>
                <a:gd name="T38" fmla="*/ 0 w 594"/>
                <a:gd name="T39" fmla="*/ 0 h 1105"/>
                <a:gd name="T40" fmla="*/ 0 w 594"/>
                <a:gd name="T41" fmla="*/ 0 h 1105"/>
                <a:gd name="T42" fmla="*/ 0 w 594"/>
                <a:gd name="T43" fmla="*/ 0 h 1105"/>
                <a:gd name="T44" fmla="*/ 0 w 594"/>
                <a:gd name="T45" fmla="*/ 0 h 1105"/>
                <a:gd name="T46" fmla="*/ 0 w 594"/>
                <a:gd name="T47" fmla="*/ 0 h 1105"/>
                <a:gd name="T48" fmla="*/ 0 w 594"/>
                <a:gd name="T49" fmla="*/ 0 h 1105"/>
                <a:gd name="T50" fmla="*/ 0 w 594"/>
                <a:gd name="T51" fmla="*/ 0 h 1105"/>
                <a:gd name="T52" fmla="*/ 0 w 594"/>
                <a:gd name="T53" fmla="*/ 0 h 1105"/>
                <a:gd name="T54" fmla="*/ 0 w 594"/>
                <a:gd name="T55" fmla="*/ 0 h 1105"/>
                <a:gd name="T56" fmla="*/ 0 w 594"/>
                <a:gd name="T57" fmla="*/ 0 h 1105"/>
                <a:gd name="T58" fmla="*/ 0 w 594"/>
                <a:gd name="T59" fmla="*/ 0 h 1105"/>
                <a:gd name="T60" fmla="*/ 0 w 594"/>
                <a:gd name="T61" fmla="*/ 0 h 1105"/>
                <a:gd name="T62" fmla="*/ 0 w 594"/>
                <a:gd name="T63" fmla="*/ 0 h 1105"/>
                <a:gd name="T64" fmla="*/ 0 w 594"/>
                <a:gd name="T65" fmla="*/ 0 h 1105"/>
                <a:gd name="T66" fmla="*/ 0 w 594"/>
                <a:gd name="T67" fmla="*/ 0 h 1105"/>
                <a:gd name="T68" fmla="*/ 0 w 594"/>
                <a:gd name="T69" fmla="*/ 0 h 1105"/>
                <a:gd name="T70" fmla="*/ 0 w 594"/>
                <a:gd name="T71" fmla="*/ 0 h 1105"/>
                <a:gd name="T72" fmla="*/ 0 w 594"/>
                <a:gd name="T73" fmla="*/ 0 h 1105"/>
                <a:gd name="T74" fmla="*/ 0 w 594"/>
                <a:gd name="T75" fmla="*/ 0 h 1105"/>
                <a:gd name="T76" fmla="*/ 0 w 594"/>
                <a:gd name="T77" fmla="*/ 0 h 1105"/>
                <a:gd name="T78" fmla="*/ 0 w 594"/>
                <a:gd name="T79" fmla="*/ 0 h 1105"/>
                <a:gd name="T80" fmla="*/ 0 w 594"/>
                <a:gd name="T81" fmla="*/ 0 h 1105"/>
                <a:gd name="T82" fmla="*/ 0 w 594"/>
                <a:gd name="T83" fmla="*/ 0 h 11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4" h="1105">
                  <a:moveTo>
                    <a:pt x="442" y="0"/>
                  </a:moveTo>
                  <a:lnTo>
                    <a:pt x="434" y="0"/>
                  </a:lnTo>
                  <a:lnTo>
                    <a:pt x="354" y="12"/>
                  </a:lnTo>
                  <a:lnTo>
                    <a:pt x="283" y="44"/>
                  </a:lnTo>
                  <a:lnTo>
                    <a:pt x="280" y="47"/>
                  </a:lnTo>
                  <a:lnTo>
                    <a:pt x="219" y="98"/>
                  </a:lnTo>
                  <a:lnTo>
                    <a:pt x="176" y="165"/>
                  </a:lnTo>
                  <a:lnTo>
                    <a:pt x="166" y="186"/>
                  </a:lnTo>
                  <a:lnTo>
                    <a:pt x="147" y="259"/>
                  </a:lnTo>
                  <a:lnTo>
                    <a:pt x="141" y="345"/>
                  </a:lnTo>
                  <a:lnTo>
                    <a:pt x="140" y="391"/>
                  </a:lnTo>
                  <a:lnTo>
                    <a:pt x="0" y="391"/>
                  </a:lnTo>
                  <a:lnTo>
                    <a:pt x="0" y="447"/>
                  </a:lnTo>
                  <a:lnTo>
                    <a:pt x="140" y="447"/>
                  </a:lnTo>
                  <a:lnTo>
                    <a:pt x="139" y="915"/>
                  </a:lnTo>
                  <a:lnTo>
                    <a:pt x="138" y="948"/>
                  </a:lnTo>
                  <a:lnTo>
                    <a:pt x="129" y="1018"/>
                  </a:lnTo>
                  <a:lnTo>
                    <a:pt x="93" y="1060"/>
                  </a:lnTo>
                  <a:lnTo>
                    <a:pt x="35" y="1076"/>
                  </a:lnTo>
                  <a:lnTo>
                    <a:pt x="2" y="1076"/>
                  </a:lnTo>
                  <a:lnTo>
                    <a:pt x="2" y="1104"/>
                  </a:lnTo>
                  <a:lnTo>
                    <a:pt x="434" y="1105"/>
                  </a:lnTo>
                  <a:lnTo>
                    <a:pt x="434" y="1077"/>
                  </a:lnTo>
                  <a:lnTo>
                    <a:pt x="369" y="1077"/>
                  </a:lnTo>
                  <a:lnTo>
                    <a:pt x="358" y="1076"/>
                  </a:lnTo>
                  <a:lnTo>
                    <a:pt x="291" y="1042"/>
                  </a:lnTo>
                  <a:lnTo>
                    <a:pt x="276" y="1010"/>
                  </a:lnTo>
                  <a:lnTo>
                    <a:pt x="269" y="916"/>
                  </a:lnTo>
                  <a:lnTo>
                    <a:pt x="270" y="447"/>
                  </a:lnTo>
                  <a:lnTo>
                    <a:pt x="456" y="448"/>
                  </a:lnTo>
                  <a:lnTo>
                    <a:pt x="457" y="392"/>
                  </a:lnTo>
                  <a:lnTo>
                    <a:pt x="270" y="391"/>
                  </a:lnTo>
                  <a:lnTo>
                    <a:pt x="271" y="341"/>
                  </a:lnTo>
                  <a:lnTo>
                    <a:pt x="271" y="270"/>
                  </a:lnTo>
                  <a:lnTo>
                    <a:pt x="275" y="183"/>
                  </a:lnTo>
                  <a:lnTo>
                    <a:pt x="283" y="133"/>
                  </a:lnTo>
                  <a:lnTo>
                    <a:pt x="318" y="74"/>
                  </a:lnTo>
                  <a:lnTo>
                    <a:pt x="380" y="56"/>
                  </a:lnTo>
                  <a:lnTo>
                    <a:pt x="594" y="54"/>
                  </a:lnTo>
                  <a:lnTo>
                    <a:pt x="590" y="50"/>
                  </a:lnTo>
                  <a:lnTo>
                    <a:pt x="520" y="12"/>
                  </a:lnTo>
                  <a:lnTo>
                    <a:pt x="44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8" name="Freeform 983"/>
            <p:cNvSpPr>
              <a:spLocks/>
            </p:cNvSpPr>
            <p:nvPr/>
          </p:nvSpPr>
          <p:spPr bwMode="auto">
            <a:xfrm>
              <a:off x="1859" y="579"/>
              <a:ext cx="8" cy="3"/>
            </a:xfrm>
            <a:custGeom>
              <a:avLst/>
              <a:gdLst>
                <a:gd name="T0" fmla="*/ 0 w 93"/>
                <a:gd name="T1" fmla="*/ 0 h 24"/>
                <a:gd name="T2" fmla="*/ 0 w 93"/>
                <a:gd name="T3" fmla="*/ 0 h 24"/>
                <a:gd name="T4" fmla="*/ 0 w 93"/>
                <a:gd name="T5" fmla="*/ 0 h 24"/>
                <a:gd name="T6" fmla="*/ 0 w 93"/>
                <a:gd name="T7" fmla="*/ 0 h 24"/>
                <a:gd name="T8" fmla="*/ 0 w 93"/>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 h="24">
                  <a:moveTo>
                    <a:pt x="0" y="0"/>
                  </a:moveTo>
                  <a:lnTo>
                    <a:pt x="11" y="24"/>
                  </a:lnTo>
                  <a:lnTo>
                    <a:pt x="18" y="22"/>
                  </a:lnTo>
                  <a:lnTo>
                    <a:pt x="93" y="0"/>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299" name="Freeform 984"/>
            <p:cNvSpPr>
              <a:spLocks/>
            </p:cNvSpPr>
            <p:nvPr/>
          </p:nvSpPr>
          <p:spPr bwMode="auto">
            <a:xfrm>
              <a:off x="1859" y="568"/>
              <a:ext cx="35" cy="98"/>
            </a:xfrm>
            <a:custGeom>
              <a:avLst/>
              <a:gdLst>
                <a:gd name="T0" fmla="*/ 0 w 419"/>
                <a:gd name="T1" fmla="*/ 0 h 1077"/>
                <a:gd name="T2" fmla="*/ 0 w 419"/>
                <a:gd name="T3" fmla="*/ 0 h 1077"/>
                <a:gd name="T4" fmla="*/ 0 w 419"/>
                <a:gd name="T5" fmla="*/ 0 h 1077"/>
                <a:gd name="T6" fmla="*/ 0 w 419"/>
                <a:gd name="T7" fmla="*/ 0 h 1077"/>
                <a:gd name="T8" fmla="*/ 0 w 419"/>
                <a:gd name="T9" fmla="*/ 0 h 1077"/>
                <a:gd name="T10" fmla="*/ 0 w 419"/>
                <a:gd name="T11" fmla="*/ 0 h 1077"/>
                <a:gd name="T12" fmla="*/ 0 w 419"/>
                <a:gd name="T13" fmla="*/ 0 h 1077"/>
                <a:gd name="T14" fmla="*/ 0 w 419"/>
                <a:gd name="T15" fmla="*/ 0 h 1077"/>
                <a:gd name="T16" fmla="*/ 0 w 419"/>
                <a:gd name="T17" fmla="*/ 0 h 1077"/>
                <a:gd name="T18" fmla="*/ 0 w 419"/>
                <a:gd name="T19" fmla="*/ 0 h 1077"/>
                <a:gd name="T20" fmla="*/ 0 w 419"/>
                <a:gd name="T21" fmla="*/ 0 h 1077"/>
                <a:gd name="T22" fmla="*/ 0 w 419"/>
                <a:gd name="T23" fmla="*/ 0 h 1077"/>
                <a:gd name="T24" fmla="*/ 0 w 419"/>
                <a:gd name="T25" fmla="*/ 0 h 1077"/>
                <a:gd name="T26" fmla="*/ 0 w 419"/>
                <a:gd name="T27" fmla="*/ 0 h 1077"/>
                <a:gd name="T28" fmla="*/ 0 w 419"/>
                <a:gd name="T29" fmla="*/ 0 h 1077"/>
                <a:gd name="T30" fmla="*/ 0 w 419"/>
                <a:gd name="T31" fmla="*/ 0 h 1077"/>
                <a:gd name="T32" fmla="*/ 0 w 419"/>
                <a:gd name="T33" fmla="*/ 0 h 1077"/>
                <a:gd name="T34" fmla="*/ 0 w 419"/>
                <a:gd name="T35" fmla="*/ 0 h 1077"/>
                <a:gd name="T36" fmla="*/ 0 w 419"/>
                <a:gd name="T37" fmla="*/ 0 h 1077"/>
                <a:gd name="T38" fmla="*/ 0 w 419"/>
                <a:gd name="T39" fmla="*/ 0 h 1077"/>
                <a:gd name="T40" fmla="*/ 0 w 419"/>
                <a:gd name="T41" fmla="*/ 0 h 1077"/>
                <a:gd name="T42" fmla="*/ 0 w 419"/>
                <a:gd name="T43" fmla="*/ 0 h 1077"/>
                <a:gd name="T44" fmla="*/ 0 w 419"/>
                <a:gd name="T45" fmla="*/ 0 h 10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9" h="1077">
                  <a:moveTo>
                    <a:pt x="286" y="0"/>
                  </a:moveTo>
                  <a:lnTo>
                    <a:pt x="260" y="0"/>
                  </a:lnTo>
                  <a:lnTo>
                    <a:pt x="0" y="124"/>
                  </a:lnTo>
                  <a:lnTo>
                    <a:pt x="93" y="124"/>
                  </a:lnTo>
                  <a:lnTo>
                    <a:pt x="129" y="136"/>
                  </a:lnTo>
                  <a:lnTo>
                    <a:pt x="148" y="173"/>
                  </a:lnTo>
                  <a:lnTo>
                    <a:pt x="154" y="221"/>
                  </a:lnTo>
                  <a:lnTo>
                    <a:pt x="155" y="321"/>
                  </a:lnTo>
                  <a:lnTo>
                    <a:pt x="154" y="891"/>
                  </a:lnTo>
                  <a:lnTo>
                    <a:pt x="153" y="940"/>
                  </a:lnTo>
                  <a:lnTo>
                    <a:pt x="145" y="1003"/>
                  </a:lnTo>
                  <a:lnTo>
                    <a:pt x="114" y="1033"/>
                  </a:lnTo>
                  <a:lnTo>
                    <a:pt x="104" y="1038"/>
                  </a:lnTo>
                  <a:lnTo>
                    <a:pt x="17" y="1047"/>
                  </a:lnTo>
                  <a:lnTo>
                    <a:pt x="17" y="1076"/>
                  </a:lnTo>
                  <a:lnTo>
                    <a:pt x="419" y="1077"/>
                  </a:lnTo>
                  <a:lnTo>
                    <a:pt x="419" y="1048"/>
                  </a:lnTo>
                  <a:lnTo>
                    <a:pt x="394" y="1047"/>
                  </a:lnTo>
                  <a:lnTo>
                    <a:pt x="322" y="1034"/>
                  </a:lnTo>
                  <a:lnTo>
                    <a:pt x="292" y="1001"/>
                  </a:lnTo>
                  <a:lnTo>
                    <a:pt x="287" y="984"/>
                  </a:lnTo>
                  <a:lnTo>
                    <a:pt x="284" y="891"/>
                  </a:lnTo>
                  <a:lnTo>
                    <a:pt x="286"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0" name="Freeform 985"/>
            <p:cNvSpPr>
              <a:spLocks/>
            </p:cNvSpPr>
            <p:nvPr/>
          </p:nvSpPr>
          <p:spPr bwMode="auto">
            <a:xfrm>
              <a:off x="1917" y="653"/>
              <a:ext cx="35" cy="15"/>
            </a:xfrm>
            <a:custGeom>
              <a:avLst/>
              <a:gdLst>
                <a:gd name="T0" fmla="*/ 0 w 423"/>
                <a:gd name="T1" fmla="*/ 0 h 159"/>
                <a:gd name="T2" fmla="*/ 0 w 423"/>
                <a:gd name="T3" fmla="*/ 0 h 159"/>
                <a:gd name="T4" fmla="*/ 0 w 423"/>
                <a:gd name="T5" fmla="*/ 0 h 159"/>
                <a:gd name="T6" fmla="*/ 0 w 423"/>
                <a:gd name="T7" fmla="*/ 0 h 159"/>
                <a:gd name="T8" fmla="*/ 0 w 423"/>
                <a:gd name="T9" fmla="*/ 0 h 159"/>
                <a:gd name="T10" fmla="*/ 0 w 423"/>
                <a:gd name="T11" fmla="*/ 0 h 159"/>
                <a:gd name="T12" fmla="*/ 0 w 423"/>
                <a:gd name="T13" fmla="*/ 0 h 159"/>
                <a:gd name="T14" fmla="*/ 0 w 423"/>
                <a:gd name="T15" fmla="*/ 0 h 159"/>
                <a:gd name="T16" fmla="*/ 0 w 423"/>
                <a:gd name="T17" fmla="*/ 0 h 159"/>
                <a:gd name="T18" fmla="*/ 0 w 423"/>
                <a:gd name="T19" fmla="*/ 0 h 159"/>
                <a:gd name="T20" fmla="*/ 0 w 423"/>
                <a:gd name="T21" fmla="*/ 0 h 159"/>
                <a:gd name="T22" fmla="*/ 0 w 423"/>
                <a:gd name="T23" fmla="*/ 0 h 159"/>
                <a:gd name="T24" fmla="*/ 0 w 423"/>
                <a:gd name="T25" fmla="*/ 0 h 159"/>
                <a:gd name="T26" fmla="*/ 0 w 423"/>
                <a:gd name="T27" fmla="*/ 0 h 159"/>
                <a:gd name="T28" fmla="*/ 0 w 423"/>
                <a:gd name="T29" fmla="*/ 0 h 159"/>
                <a:gd name="T30" fmla="*/ 0 w 423"/>
                <a:gd name="T31" fmla="*/ 0 h 1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159">
                  <a:moveTo>
                    <a:pt x="64" y="0"/>
                  </a:moveTo>
                  <a:lnTo>
                    <a:pt x="19" y="16"/>
                  </a:lnTo>
                  <a:lnTo>
                    <a:pt x="0" y="55"/>
                  </a:lnTo>
                  <a:lnTo>
                    <a:pt x="1" y="63"/>
                  </a:lnTo>
                  <a:lnTo>
                    <a:pt x="45" y="125"/>
                  </a:lnTo>
                  <a:lnTo>
                    <a:pt x="95" y="148"/>
                  </a:lnTo>
                  <a:lnTo>
                    <a:pt x="184" y="159"/>
                  </a:lnTo>
                  <a:lnTo>
                    <a:pt x="216" y="158"/>
                  </a:lnTo>
                  <a:lnTo>
                    <a:pt x="294" y="144"/>
                  </a:lnTo>
                  <a:lnTo>
                    <a:pt x="371" y="116"/>
                  </a:lnTo>
                  <a:lnTo>
                    <a:pt x="423" y="87"/>
                  </a:lnTo>
                  <a:lnTo>
                    <a:pt x="272" y="79"/>
                  </a:lnTo>
                  <a:lnTo>
                    <a:pt x="227" y="73"/>
                  </a:lnTo>
                  <a:lnTo>
                    <a:pt x="153" y="38"/>
                  </a:lnTo>
                  <a:lnTo>
                    <a:pt x="101" y="6"/>
                  </a:lnTo>
                  <a:lnTo>
                    <a:pt x="6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1" name="Freeform 986"/>
            <p:cNvSpPr>
              <a:spLocks/>
            </p:cNvSpPr>
            <p:nvPr/>
          </p:nvSpPr>
          <p:spPr bwMode="auto">
            <a:xfrm>
              <a:off x="1920" y="570"/>
              <a:ext cx="49" cy="91"/>
            </a:xfrm>
            <a:custGeom>
              <a:avLst/>
              <a:gdLst>
                <a:gd name="T0" fmla="*/ 0 w 589"/>
                <a:gd name="T1" fmla="*/ 0 h 1002"/>
                <a:gd name="T2" fmla="*/ 0 w 589"/>
                <a:gd name="T3" fmla="*/ 0 h 1002"/>
                <a:gd name="T4" fmla="*/ 0 w 589"/>
                <a:gd name="T5" fmla="*/ 0 h 1002"/>
                <a:gd name="T6" fmla="*/ 0 w 589"/>
                <a:gd name="T7" fmla="*/ 0 h 1002"/>
                <a:gd name="T8" fmla="*/ 0 w 589"/>
                <a:gd name="T9" fmla="*/ 0 h 1002"/>
                <a:gd name="T10" fmla="*/ 0 w 589"/>
                <a:gd name="T11" fmla="*/ 0 h 1002"/>
                <a:gd name="T12" fmla="*/ 0 w 589"/>
                <a:gd name="T13" fmla="*/ 0 h 1002"/>
                <a:gd name="T14" fmla="*/ 0 w 589"/>
                <a:gd name="T15" fmla="*/ 0 h 1002"/>
                <a:gd name="T16" fmla="*/ 0 w 589"/>
                <a:gd name="T17" fmla="*/ 0 h 1002"/>
                <a:gd name="T18" fmla="*/ 0 w 589"/>
                <a:gd name="T19" fmla="*/ 0 h 1002"/>
                <a:gd name="T20" fmla="*/ 0 w 589"/>
                <a:gd name="T21" fmla="*/ 0 h 1002"/>
                <a:gd name="T22" fmla="*/ 0 w 589"/>
                <a:gd name="T23" fmla="*/ 0 h 1002"/>
                <a:gd name="T24" fmla="*/ 0 w 589"/>
                <a:gd name="T25" fmla="*/ 0 h 1002"/>
                <a:gd name="T26" fmla="*/ 0 w 589"/>
                <a:gd name="T27" fmla="*/ 0 h 1002"/>
                <a:gd name="T28" fmla="*/ 0 w 589"/>
                <a:gd name="T29" fmla="*/ 0 h 1002"/>
                <a:gd name="T30" fmla="*/ 0 w 589"/>
                <a:gd name="T31" fmla="*/ 0 h 1002"/>
                <a:gd name="T32" fmla="*/ 0 w 589"/>
                <a:gd name="T33" fmla="*/ 0 h 1002"/>
                <a:gd name="T34" fmla="*/ 0 w 589"/>
                <a:gd name="T35" fmla="*/ 0 h 1002"/>
                <a:gd name="T36" fmla="*/ 0 w 589"/>
                <a:gd name="T37" fmla="*/ 0 h 1002"/>
                <a:gd name="T38" fmla="*/ 0 w 589"/>
                <a:gd name="T39" fmla="*/ 0 h 1002"/>
                <a:gd name="T40" fmla="*/ 0 w 589"/>
                <a:gd name="T41" fmla="*/ 0 h 1002"/>
                <a:gd name="T42" fmla="*/ 0 w 589"/>
                <a:gd name="T43" fmla="*/ 0 h 1002"/>
                <a:gd name="T44" fmla="*/ 0 w 589"/>
                <a:gd name="T45" fmla="*/ 0 h 1002"/>
                <a:gd name="T46" fmla="*/ 0 w 589"/>
                <a:gd name="T47" fmla="*/ 0 h 1002"/>
                <a:gd name="T48" fmla="*/ 0 w 589"/>
                <a:gd name="T49" fmla="*/ 0 h 1002"/>
                <a:gd name="T50" fmla="*/ 0 w 589"/>
                <a:gd name="T51" fmla="*/ 0 h 1002"/>
                <a:gd name="T52" fmla="*/ 0 w 589"/>
                <a:gd name="T53" fmla="*/ 0 h 1002"/>
                <a:gd name="T54" fmla="*/ 0 w 589"/>
                <a:gd name="T55" fmla="*/ 0 h 1002"/>
                <a:gd name="T56" fmla="*/ 0 w 589"/>
                <a:gd name="T57" fmla="*/ 0 h 1002"/>
                <a:gd name="T58" fmla="*/ 0 w 589"/>
                <a:gd name="T59" fmla="*/ 0 h 1002"/>
                <a:gd name="T60" fmla="*/ 0 w 589"/>
                <a:gd name="T61" fmla="*/ 0 h 1002"/>
                <a:gd name="T62" fmla="*/ 0 w 589"/>
                <a:gd name="T63" fmla="*/ 0 h 1002"/>
                <a:gd name="T64" fmla="*/ 0 w 589"/>
                <a:gd name="T65" fmla="*/ 0 h 1002"/>
                <a:gd name="T66" fmla="*/ 0 w 589"/>
                <a:gd name="T67" fmla="*/ 0 h 1002"/>
                <a:gd name="T68" fmla="*/ 0 w 589"/>
                <a:gd name="T69" fmla="*/ 0 h 1002"/>
                <a:gd name="T70" fmla="*/ 0 w 589"/>
                <a:gd name="T71" fmla="*/ 0 h 1002"/>
                <a:gd name="T72" fmla="*/ 0 w 589"/>
                <a:gd name="T73" fmla="*/ 0 h 10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89" h="1002">
                  <a:moveTo>
                    <a:pt x="589" y="2"/>
                  </a:moveTo>
                  <a:lnTo>
                    <a:pt x="206" y="0"/>
                  </a:lnTo>
                  <a:lnTo>
                    <a:pt x="0" y="410"/>
                  </a:lnTo>
                  <a:lnTo>
                    <a:pt x="89" y="417"/>
                  </a:lnTo>
                  <a:lnTo>
                    <a:pt x="169" y="431"/>
                  </a:lnTo>
                  <a:lnTo>
                    <a:pt x="234" y="451"/>
                  </a:lnTo>
                  <a:lnTo>
                    <a:pt x="289" y="477"/>
                  </a:lnTo>
                  <a:lnTo>
                    <a:pt x="353" y="523"/>
                  </a:lnTo>
                  <a:lnTo>
                    <a:pt x="405" y="579"/>
                  </a:lnTo>
                  <a:lnTo>
                    <a:pt x="426" y="610"/>
                  </a:lnTo>
                  <a:lnTo>
                    <a:pt x="457" y="682"/>
                  </a:lnTo>
                  <a:lnTo>
                    <a:pt x="467" y="758"/>
                  </a:lnTo>
                  <a:lnTo>
                    <a:pt x="465" y="789"/>
                  </a:lnTo>
                  <a:lnTo>
                    <a:pt x="443" y="862"/>
                  </a:lnTo>
                  <a:lnTo>
                    <a:pt x="397" y="925"/>
                  </a:lnTo>
                  <a:lnTo>
                    <a:pt x="379" y="942"/>
                  </a:lnTo>
                  <a:lnTo>
                    <a:pt x="311" y="981"/>
                  </a:lnTo>
                  <a:lnTo>
                    <a:pt x="234" y="994"/>
                  </a:lnTo>
                  <a:lnTo>
                    <a:pt x="385" y="1002"/>
                  </a:lnTo>
                  <a:lnTo>
                    <a:pt x="448" y="951"/>
                  </a:lnTo>
                  <a:lnTo>
                    <a:pt x="494" y="901"/>
                  </a:lnTo>
                  <a:lnTo>
                    <a:pt x="535" y="831"/>
                  </a:lnTo>
                  <a:lnTo>
                    <a:pt x="562" y="758"/>
                  </a:lnTo>
                  <a:lnTo>
                    <a:pt x="570" y="677"/>
                  </a:lnTo>
                  <a:lnTo>
                    <a:pt x="568" y="635"/>
                  </a:lnTo>
                  <a:lnTo>
                    <a:pt x="550" y="560"/>
                  </a:lnTo>
                  <a:lnTo>
                    <a:pt x="517" y="491"/>
                  </a:lnTo>
                  <a:lnTo>
                    <a:pt x="466" y="428"/>
                  </a:lnTo>
                  <a:lnTo>
                    <a:pt x="429" y="394"/>
                  </a:lnTo>
                  <a:lnTo>
                    <a:pt x="368" y="352"/>
                  </a:lnTo>
                  <a:lnTo>
                    <a:pt x="298" y="318"/>
                  </a:lnTo>
                  <a:lnTo>
                    <a:pt x="221" y="292"/>
                  </a:lnTo>
                  <a:lnTo>
                    <a:pt x="136" y="274"/>
                  </a:lnTo>
                  <a:lnTo>
                    <a:pt x="206" y="132"/>
                  </a:lnTo>
                  <a:lnTo>
                    <a:pt x="527" y="133"/>
                  </a:lnTo>
                  <a:lnTo>
                    <a:pt x="589" y="2"/>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2" name="Freeform 987"/>
            <p:cNvSpPr>
              <a:spLocks/>
            </p:cNvSpPr>
            <p:nvPr/>
          </p:nvSpPr>
          <p:spPr bwMode="auto">
            <a:xfrm>
              <a:off x="1983" y="573"/>
              <a:ext cx="29" cy="91"/>
            </a:xfrm>
            <a:custGeom>
              <a:avLst/>
              <a:gdLst>
                <a:gd name="T0" fmla="*/ 0 w 348"/>
                <a:gd name="T1" fmla="*/ 0 h 1005"/>
                <a:gd name="T2" fmla="*/ 0 w 348"/>
                <a:gd name="T3" fmla="*/ 0 h 1005"/>
                <a:gd name="T4" fmla="*/ 0 w 348"/>
                <a:gd name="T5" fmla="*/ 0 h 1005"/>
                <a:gd name="T6" fmla="*/ 0 w 348"/>
                <a:gd name="T7" fmla="*/ 0 h 1005"/>
                <a:gd name="T8" fmla="*/ 0 w 348"/>
                <a:gd name="T9" fmla="*/ 0 h 1005"/>
                <a:gd name="T10" fmla="*/ 0 w 348"/>
                <a:gd name="T11" fmla="*/ 0 h 1005"/>
                <a:gd name="T12" fmla="*/ 0 w 348"/>
                <a:gd name="T13" fmla="*/ 0 h 1005"/>
                <a:gd name="T14" fmla="*/ 0 w 348"/>
                <a:gd name="T15" fmla="*/ 0 h 1005"/>
                <a:gd name="T16" fmla="*/ 0 w 348"/>
                <a:gd name="T17" fmla="*/ 0 h 1005"/>
                <a:gd name="T18" fmla="*/ 0 w 348"/>
                <a:gd name="T19" fmla="*/ 0 h 1005"/>
                <a:gd name="T20" fmla="*/ 0 w 348"/>
                <a:gd name="T21" fmla="*/ 0 h 1005"/>
                <a:gd name="T22" fmla="*/ 0 w 348"/>
                <a:gd name="T23" fmla="*/ 0 h 1005"/>
                <a:gd name="T24" fmla="*/ 0 w 348"/>
                <a:gd name="T25" fmla="*/ 0 h 1005"/>
                <a:gd name="T26" fmla="*/ 0 w 348"/>
                <a:gd name="T27" fmla="*/ 0 h 1005"/>
                <a:gd name="T28" fmla="*/ 0 w 348"/>
                <a:gd name="T29" fmla="*/ 0 h 1005"/>
                <a:gd name="T30" fmla="*/ 0 w 348"/>
                <a:gd name="T31" fmla="*/ 0 h 1005"/>
                <a:gd name="T32" fmla="*/ 0 w 348"/>
                <a:gd name="T33" fmla="*/ 0 h 1005"/>
                <a:gd name="T34" fmla="*/ 0 w 348"/>
                <a:gd name="T35" fmla="*/ 0 h 1005"/>
                <a:gd name="T36" fmla="*/ 0 w 348"/>
                <a:gd name="T37" fmla="*/ 0 h 1005"/>
                <a:gd name="T38" fmla="*/ 0 w 348"/>
                <a:gd name="T39" fmla="*/ 0 h 1005"/>
                <a:gd name="T40" fmla="*/ 0 w 348"/>
                <a:gd name="T41" fmla="*/ 0 h 1005"/>
                <a:gd name="T42" fmla="*/ 0 w 348"/>
                <a:gd name="T43" fmla="*/ 0 h 1005"/>
                <a:gd name="T44" fmla="*/ 0 w 348"/>
                <a:gd name="T45" fmla="*/ 0 h 1005"/>
                <a:gd name="T46" fmla="*/ 0 w 348"/>
                <a:gd name="T47" fmla="*/ 0 h 1005"/>
                <a:gd name="T48" fmla="*/ 0 w 348"/>
                <a:gd name="T49" fmla="*/ 0 h 1005"/>
                <a:gd name="T50" fmla="*/ 0 w 348"/>
                <a:gd name="T51" fmla="*/ 0 h 1005"/>
                <a:gd name="T52" fmla="*/ 0 w 348"/>
                <a:gd name="T53" fmla="*/ 0 h 1005"/>
                <a:gd name="T54" fmla="*/ 0 w 348"/>
                <a:gd name="T55" fmla="*/ 0 h 1005"/>
                <a:gd name="T56" fmla="*/ 0 w 348"/>
                <a:gd name="T57" fmla="*/ 0 h 1005"/>
                <a:gd name="T58" fmla="*/ 0 w 348"/>
                <a:gd name="T59" fmla="*/ 0 h 1005"/>
                <a:gd name="T60" fmla="*/ 0 w 348"/>
                <a:gd name="T61" fmla="*/ 0 h 1005"/>
                <a:gd name="T62" fmla="*/ 0 w 348"/>
                <a:gd name="T63" fmla="*/ 0 h 1005"/>
                <a:gd name="T64" fmla="*/ 0 w 348"/>
                <a:gd name="T65" fmla="*/ 0 h 1005"/>
                <a:gd name="T66" fmla="*/ 0 w 348"/>
                <a:gd name="T67" fmla="*/ 0 h 1005"/>
                <a:gd name="T68" fmla="*/ 0 w 348"/>
                <a:gd name="T69" fmla="*/ 0 h 1005"/>
                <a:gd name="T70" fmla="*/ 0 w 348"/>
                <a:gd name="T71" fmla="*/ 0 h 10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8" h="1005">
                  <a:moveTo>
                    <a:pt x="202" y="0"/>
                  </a:moveTo>
                  <a:lnTo>
                    <a:pt x="197" y="4"/>
                  </a:lnTo>
                  <a:lnTo>
                    <a:pt x="142" y="54"/>
                  </a:lnTo>
                  <a:lnTo>
                    <a:pt x="95" y="117"/>
                  </a:lnTo>
                  <a:lnTo>
                    <a:pt x="55" y="193"/>
                  </a:lnTo>
                  <a:lnTo>
                    <a:pt x="31" y="262"/>
                  </a:lnTo>
                  <a:lnTo>
                    <a:pt x="13" y="336"/>
                  </a:lnTo>
                  <a:lnTo>
                    <a:pt x="3" y="417"/>
                  </a:lnTo>
                  <a:lnTo>
                    <a:pt x="0" y="504"/>
                  </a:lnTo>
                  <a:lnTo>
                    <a:pt x="2" y="569"/>
                  </a:lnTo>
                  <a:lnTo>
                    <a:pt x="10" y="652"/>
                  </a:lnTo>
                  <a:lnTo>
                    <a:pt x="28" y="729"/>
                  </a:lnTo>
                  <a:lnTo>
                    <a:pt x="52" y="800"/>
                  </a:lnTo>
                  <a:lnTo>
                    <a:pt x="85" y="867"/>
                  </a:lnTo>
                  <a:lnTo>
                    <a:pt x="96" y="886"/>
                  </a:lnTo>
                  <a:lnTo>
                    <a:pt x="148" y="956"/>
                  </a:lnTo>
                  <a:lnTo>
                    <a:pt x="205" y="1005"/>
                  </a:lnTo>
                  <a:lnTo>
                    <a:pt x="341" y="996"/>
                  </a:lnTo>
                  <a:lnTo>
                    <a:pt x="307" y="992"/>
                  </a:lnTo>
                  <a:lnTo>
                    <a:pt x="251" y="955"/>
                  </a:lnTo>
                  <a:lnTo>
                    <a:pt x="208" y="880"/>
                  </a:lnTo>
                  <a:lnTo>
                    <a:pt x="195" y="846"/>
                  </a:lnTo>
                  <a:lnTo>
                    <a:pt x="177" y="777"/>
                  </a:lnTo>
                  <a:lnTo>
                    <a:pt x="165" y="701"/>
                  </a:lnTo>
                  <a:lnTo>
                    <a:pt x="156" y="616"/>
                  </a:lnTo>
                  <a:lnTo>
                    <a:pt x="154" y="525"/>
                  </a:lnTo>
                  <a:lnTo>
                    <a:pt x="154" y="491"/>
                  </a:lnTo>
                  <a:lnTo>
                    <a:pt x="158" y="412"/>
                  </a:lnTo>
                  <a:lnTo>
                    <a:pt x="165" y="332"/>
                  </a:lnTo>
                  <a:lnTo>
                    <a:pt x="175" y="251"/>
                  </a:lnTo>
                  <a:lnTo>
                    <a:pt x="190" y="179"/>
                  </a:lnTo>
                  <a:lnTo>
                    <a:pt x="217" y="104"/>
                  </a:lnTo>
                  <a:lnTo>
                    <a:pt x="253" y="48"/>
                  </a:lnTo>
                  <a:lnTo>
                    <a:pt x="278" y="26"/>
                  </a:lnTo>
                  <a:lnTo>
                    <a:pt x="348" y="1"/>
                  </a:lnTo>
                  <a:lnTo>
                    <a:pt x="20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3" name="Freeform 988"/>
            <p:cNvSpPr>
              <a:spLocks/>
            </p:cNvSpPr>
            <p:nvPr/>
          </p:nvSpPr>
          <p:spPr bwMode="auto">
            <a:xfrm>
              <a:off x="2000" y="569"/>
              <a:ext cx="40" cy="99"/>
            </a:xfrm>
            <a:custGeom>
              <a:avLst/>
              <a:gdLst>
                <a:gd name="T0" fmla="*/ 0 w 489"/>
                <a:gd name="T1" fmla="*/ 0 h 1096"/>
                <a:gd name="T2" fmla="*/ 0 w 489"/>
                <a:gd name="T3" fmla="*/ 0 h 1096"/>
                <a:gd name="T4" fmla="*/ 0 w 489"/>
                <a:gd name="T5" fmla="*/ 0 h 1096"/>
                <a:gd name="T6" fmla="*/ 0 w 489"/>
                <a:gd name="T7" fmla="*/ 0 h 1096"/>
                <a:gd name="T8" fmla="*/ 0 w 489"/>
                <a:gd name="T9" fmla="*/ 0 h 1096"/>
                <a:gd name="T10" fmla="*/ 0 w 489"/>
                <a:gd name="T11" fmla="*/ 0 h 1096"/>
                <a:gd name="T12" fmla="*/ 0 w 489"/>
                <a:gd name="T13" fmla="*/ 0 h 1096"/>
                <a:gd name="T14" fmla="*/ 0 w 489"/>
                <a:gd name="T15" fmla="*/ 0 h 1096"/>
                <a:gd name="T16" fmla="*/ 0 w 489"/>
                <a:gd name="T17" fmla="*/ 0 h 1096"/>
                <a:gd name="T18" fmla="*/ 0 w 489"/>
                <a:gd name="T19" fmla="*/ 0 h 1096"/>
                <a:gd name="T20" fmla="*/ 0 w 489"/>
                <a:gd name="T21" fmla="*/ 0 h 1096"/>
                <a:gd name="T22" fmla="*/ 0 w 489"/>
                <a:gd name="T23" fmla="*/ 0 h 1096"/>
                <a:gd name="T24" fmla="*/ 0 w 489"/>
                <a:gd name="T25" fmla="*/ 0 h 1096"/>
                <a:gd name="T26" fmla="*/ 0 w 489"/>
                <a:gd name="T27" fmla="*/ 0 h 1096"/>
                <a:gd name="T28" fmla="*/ 0 w 489"/>
                <a:gd name="T29" fmla="*/ 0 h 1096"/>
                <a:gd name="T30" fmla="*/ 0 w 489"/>
                <a:gd name="T31" fmla="*/ 0 h 1096"/>
                <a:gd name="T32" fmla="*/ 0 w 489"/>
                <a:gd name="T33" fmla="*/ 0 h 1096"/>
                <a:gd name="T34" fmla="*/ 0 w 489"/>
                <a:gd name="T35" fmla="*/ 0 h 1096"/>
                <a:gd name="T36" fmla="*/ 0 w 489"/>
                <a:gd name="T37" fmla="*/ 0 h 1096"/>
                <a:gd name="T38" fmla="*/ 0 w 489"/>
                <a:gd name="T39" fmla="*/ 0 h 1096"/>
                <a:gd name="T40" fmla="*/ 0 w 489"/>
                <a:gd name="T41" fmla="*/ 0 h 1096"/>
                <a:gd name="T42" fmla="*/ 0 w 489"/>
                <a:gd name="T43" fmla="*/ 0 h 1096"/>
                <a:gd name="T44" fmla="*/ 0 w 489"/>
                <a:gd name="T45" fmla="*/ 0 h 1096"/>
                <a:gd name="T46" fmla="*/ 0 w 489"/>
                <a:gd name="T47" fmla="*/ 0 h 1096"/>
                <a:gd name="T48" fmla="*/ 0 w 489"/>
                <a:gd name="T49" fmla="*/ 0 h 1096"/>
                <a:gd name="T50" fmla="*/ 0 w 489"/>
                <a:gd name="T51" fmla="*/ 0 h 1096"/>
                <a:gd name="T52" fmla="*/ 0 w 489"/>
                <a:gd name="T53" fmla="*/ 0 h 1096"/>
                <a:gd name="T54" fmla="*/ 0 w 489"/>
                <a:gd name="T55" fmla="*/ 0 h 1096"/>
                <a:gd name="T56" fmla="*/ 0 w 489"/>
                <a:gd name="T57" fmla="*/ 0 h 1096"/>
                <a:gd name="T58" fmla="*/ 0 w 489"/>
                <a:gd name="T59" fmla="*/ 0 h 1096"/>
                <a:gd name="T60" fmla="*/ 0 w 489"/>
                <a:gd name="T61" fmla="*/ 0 h 1096"/>
                <a:gd name="T62" fmla="*/ 0 w 489"/>
                <a:gd name="T63" fmla="*/ 0 h 1096"/>
                <a:gd name="T64" fmla="*/ 0 w 489"/>
                <a:gd name="T65" fmla="*/ 0 h 1096"/>
                <a:gd name="T66" fmla="*/ 0 w 489"/>
                <a:gd name="T67" fmla="*/ 0 h 1096"/>
                <a:gd name="T68" fmla="*/ 0 w 489"/>
                <a:gd name="T69" fmla="*/ 0 h 1096"/>
                <a:gd name="T70" fmla="*/ 0 w 489"/>
                <a:gd name="T71" fmla="*/ 0 h 1096"/>
                <a:gd name="T72" fmla="*/ 0 w 489"/>
                <a:gd name="T73" fmla="*/ 0 h 1096"/>
                <a:gd name="T74" fmla="*/ 0 w 489"/>
                <a:gd name="T75" fmla="*/ 0 h 1096"/>
                <a:gd name="T76" fmla="*/ 0 w 489"/>
                <a:gd name="T77" fmla="*/ 0 h 1096"/>
                <a:gd name="T78" fmla="*/ 0 w 489"/>
                <a:gd name="T79" fmla="*/ 0 h 1096"/>
                <a:gd name="T80" fmla="*/ 0 w 489"/>
                <a:gd name="T81" fmla="*/ 0 h 1096"/>
                <a:gd name="T82" fmla="*/ 0 w 489"/>
                <a:gd name="T83" fmla="*/ 0 h 1096"/>
                <a:gd name="T84" fmla="*/ 0 w 489"/>
                <a:gd name="T85" fmla="*/ 0 h 1096"/>
                <a:gd name="T86" fmla="*/ 0 w 489"/>
                <a:gd name="T87" fmla="*/ 0 h 1096"/>
                <a:gd name="T88" fmla="*/ 0 w 489"/>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9" h="1096">
                  <a:moveTo>
                    <a:pt x="147" y="0"/>
                  </a:moveTo>
                  <a:lnTo>
                    <a:pt x="74" y="13"/>
                  </a:lnTo>
                  <a:lnTo>
                    <a:pt x="0" y="50"/>
                  </a:lnTo>
                  <a:lnTo>
                    <a:pt x="146" y="51"/>
                  </a:lnTo>
                  <a:lnTo>
                    <a:pt x="151" y="52"/>
                  </a:lnTo>
                  <a:lnTo>
                    <a:pt x="225" y="77"/>
                  </a:lnTo>
                  <a:lnTo>
                    <a:pt x="263" y="123"/>
                  </a:lnTo>
                  <a:lnTo>
                    <a:pt x="297" y="204"/>
                  </a:lnTo>
                  <a:lnTo>
                    <a:pt x="312" y="259"/>
                  </a:lnTo>
                  <a:lnTo>
                    <a:pt x="325" y="333"/>
                  </a:lnTo>
                  <a:lnTo>
                    <a:pt x="332" y="415"/>
                  </a:lnTo>
                  <a:lnTo>
                    <a:pt x="334" y="505"/>
                  </a:lnTo>
                  <a:lnTo>
                    <a:pt x="333" y="580"/>
                  </a:lnTo>
                  <a:lnTo>
                    <a:pt x="329" y="670"/>
                  </a:lnTo>
                  <a:lnTo>
                    <a:pt x="321" y="751"/>
                  </a:lnTo>
                  <a:lnTo>
                    <a:pt x="311" y="821"/>
                  </a:lnTo>
                  <a:lnTo>
                    <a:pt x="297" y="882"/>
                  </a:lnTo>
                  <a:lnTo>
                    <a:pt x="271" y="953"/>
                  </a:lnTo>
                  <a:lnTo>
                    <a:pt x="227" y="1009"/>
                  </a:lnTo>
                  <a:lnTo>
                    <a:pt x="210" y="1022"/>
                  </a:lnTo>
                  <a:lnTo>
                    <a:pt x="139" y="1046"/>
                  </a:lnTo>
                  <a:lnTo>
                    <a:pt x="3" y="1055"/>
                  </a:lnTo>
                  <a:lnTo>
                    <a:pt x="67" y="1085"/>
                  </a:lnTo>
                  <a:lnTo>
                    <a:pt x="137" y="1096"/>
                  </a:lnTo>
                  <a:lnTo>
                    <a:pt x="149" y="1095"/>
                  </a:lnTo>
                  <a:lnTo>
                    <a:pt x="222" y="1078"/>
                  </a:lnTo>
                  <a:lnTo>
                    <a:pt x="297" y="1038"/>
                  </a:lnTo>
                  <a:lnTo>
                    <a:pt x="348" y="993"/>
                  </a:lnTo>
                  <a:lnTo>
                    <a:pt x="395" y="931"/>
                  </a:lnTo>
                  <a:lnTo>
                    <a:pt x="435" y="852"/>
                  </a:lnTo>
                  <a:lnTo>
                    <a:pt x="435" y="851"/>
                  </a:lnTo>
                  <a:lnTo>
                    <a:pt x="458" y="784"/>
                  </a:lnTo>
                  <a:lnTo>
                    <a:pt x="475" y="709"/>
                  </a:lnTo>
                  <a:lnTo>
                    <a:pt x="485" y="629"/>
                  </a:lnTo>
                  <a:lnTo>
                    <a:pt x="489" y="540"/>
                  </a:lnTo>
                  <a:lnTo>
                    <a:pt x="487" y="485"/>
                  </a:lnTo>
                  <a:lnTo>
                    <a:pt x="479" y="399"/>
                  </a:lnTo>
                  <a:lnTo>
                    <a:pt x="463" y="320"/>
                  </a:lnTo>
                  <a:lnTo>
                    <a:pt x="439" y="248"/>
                  </a:lnTo>
                  <a:lnTo>
                    <a:pt x="408" y="182"/>
                  </a:lnTo>
                  <a:lnTo>
                    <a:pt x="368" y="124"/>
                  </a:lnTo>
                  <a:lnTo>
                    <a:pt x="347" y="100"/>
                  </a:lnTo>
                  <a:lnTo>
                    <a:pt x="285" y="45"/>
                  </a:lnTo>
                  <a:lnTo>
                    <a:pt x="219"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4" name="Freeform 989"/>
            <p:cNvSpPr>
              <a:spLocks/>
            </p:cNvSpPr>
            <p:nvPr/>
          </p:nvSpPr>
          <p:spPr bwMode="auto">
            <a:xfrm>
              <a:off x="2050" y="573"/>
              <a:ext cx="29" cy="92"/>
            </a:xfrm>
            <a:custGeom>
              <a:avLst/>
              <a:gdLst>
                <a:gd name="T0" fmla="*/ 0 w 349"/>
                <a:gd name="T1" fmla="*/ 0 h 1004"/>
                <a:gd name="T2" fmla="*/ 0 w 349"/>
                <a:gd name="T3" fmla="*/ 0 h 1004"/>
                <a:gd name="T4" fmla="*/ 0 w 349"/>
                <a:gd name="T5" fmla="*/ 0 h 1004"/>
                <a:gd name="T6" fmla="*/ 0 w 349"/>
                <a:gd name="T7" fmla="*/ 0 h 1004"/>
                <a:gd name="T8" fmla="*/ 0 w 349"/>
                <a:gd name="T9" fmla="*/ 0 h 1004"/>
                <a:gd name="T10" fmla="*/ 0 w 349"/>
                <a:gd name="T11" fmla="*/ 0 h 1004"/>
                <a:gd name="T12" fmla="*/ 0 w 349"/>
                <a:gd name="T13" fmla="*/ 0 h 1004"/>
                <a:gd name="T14" fmla="*/ 0 w 349"/>
                <a:gd name="T15" fmla="*/ 0 h 1004"/>
                <a:gd name="T16" fmla="*/ 0 w 349"/>
                <a:gd name="T17" fmla="*/ 0 h 1004"/>
                <a:gd name="T18" fmla="*/ 0 w 349"/>
                <a:gd name="T19" fmla="*/ 0 h 1004"/>
                <a:gd name="T20" fmla="*/ 0 w 349"/>
                <a:gd name="T21" fmla="*/ 0 h 1004"/>
                <a:gd name="T22" fmla="*/ 0 w 349"/>
                <a:gd name="T23" fmla="*/ 0 h 1004"/>
                <a:gd name="T24" fmla="*/ 0 w 349"/>
                <a:gd name="T25" fmla="*/ 0 h 1004"/>
                <a:gd name="T26" fmla="*/ 0 w 349"/>
                <a:gd name="T27" fmla="*/ 0 h 1004"/>
                <a:gd name="T28" fmla="*/ 0 w 349"/>
                <a:gd name="T29" fmla="*/ 0 h 1004"/>
                <a:gd name="T30" fmla="*/ 0 w 349"/>
                <a:gd name="T31" fmla="*/ 0 h 1004"/>
                <a:gd name="T32" fmla="*/ 0 w 349"/>
                <a:gd name="T33" fmla="*/ 0 h 1004"/>
                <a:gd name="T34" fmla="*/ 0 w 349"/>
                <a:gd name="T35" fmla="*/ 0 h 1004"/>
                <a:gd name="T36" fmla="*/ 0 w 349"/>
                <a:gd name="T37" fmla="*/ 0 h 1004"/>
                <a:gd name="T38" fmla="*/ 0 w 349"/>
                <a:gd name="T39" fmla="*/ 0 h 1004"/>
                <a:gd name="T40" fmla="*/ 0 w 349"/>
                <a:gd name="T41" fmla="*/ 0 h 1004"/>
                <a:gd name="T42" fmla="*/ 0 w 349"/>
                <a:gd name="T43" fmla="*/ 0 h 1004"/>
                <a:gd name="T44" fmla="*/ 0 w 349"/>
                <a:gd name="T45" fmla="*/ 0 h 1004"/>
                <a:gd name="T46" fmla="*/ 0 w 349"/>
                <a:gd name="T47" fmla="*/ 0 h 1004"/>
                <a:gd name="T48" fmla="*/ 0 w 349"/>
                <a:gd name="T49" fmla="*/ 0 h 1004"/>
                <a:gd name="T50" fmla="*/ 0 w 349"/>
                <a:gd name="T51" fmla="*/ 0 h 1004"/>
                <a:gd name="T52" fmla="*/ 0 w 349"/>
                <a:gd name="T53" fmla="*/ 0 h 1004"/>
                <a:gd name="T54" fmla="*/ 0 w 349"/>
                <a:gd name="T55" fmla="*/ 0 h 1004"/>
                <a:gd name="T56" fmla="*/ 0 w 349"/>
                <a:gd name="T57" fmla="*/ 0 h 1004"/>
                <a:gd name="T58" fmla="*/ 0 w 349"/>
                <a:gd name="T59" fmla="*/ 0 h 1004"/>
                <a:gd name="T60" fmla="*/ 0 w 349"/>
                <a:gd name="T61" fmla="*/ 0 h 1004"/>
                <a:gd name="T62" fmla="*/ 0 w 349"/>
                <a:gd name="T63" fmla="*/ 0 h 1004"/>
                <a:gd name="T64" fmla="*/ 0 w 349"/>
                <a:gd name="T65" fmla="*/ 0 h 1004"/>
                <a:gd name="T66" fmla="*/ 0 w 349"/>
                <a:gd name="T67" fmla="*/ 0 h 1004"/>
                <a:gd name="T68" fmla="*/ 0 w 349"/>
                <a:gd name="T69" fmla="*/ 0 h 1004"/>
                <a:gd name="T70" fmla="*/ 0 w 349"/>
                <a:gd name="T71" fmla="*/ 0 h 10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9" h="1004">
                  <a:moveTo>
                    <a:pt x="203" y="0"/>
                  </a:moveTo>
                  <a:lnTo>
                    <a:pt x="197" y="4"/>
                  </a:lnTo>
                  <a:lnTo>
                    <a:pt x="143" y="53"/>
                  </a:lnTo>
                  <a:lnTo>
                    <a:pt x="95" y="116"/>
                  </a:lnTo>
                  <a:lnTo>
                    <a:pt x="55" y="193"/>
                  </a:lnTo>
                  <a:lnTo>
                    <a:pt x="31" y="261"/>
                  </a:lnTo>
                  <a:lnTo>
                    <a:pt x="15" y="335"/>
                  </a:lnTo>
                  <a:lnTo>
                    <a:pt x="4" y="416"/>
                  </a:lnTo>
                  <a:lnTo>
                    <a:pt x="0" y="504"/>
                  </a:lnTo>
                  <a:lnTo>
                    <a:pt x="2" y="568"/>
                  </a:lnTo>
                  <a:lnTo>
                    <a:pt x="11" y="651"/>
                  </a:lnTo>
                  <a:lnTo>
                    <a:pt x="28" y="728"/>
                  </a:lnTo>
                  <a:lnTo>
                    <a:pt x="52" y="799"/>
                  </a:lnTo>
                  <a:lnTo>
                    <a:pt x="85" y="866"/>
                  </a:lnTo>
                  <a:lnTo>
                    <a:pt x="96" y="885"/>
                  </a:lnTo>
                  <a:lnTo>
                    <a:pt x="149" y="955"/>
                  </a:lnTo>
                  <a:lnTo>
                    <a:pt x="207" y="1004"/>
                  </a:lnTo>
                  <a:lnTo>
                    <a:pt x="341" y="996"/>
                  </a:lnTo>
                  <a:lnTo>
                    <a:pt x="307" y="991"/>
                  </a:lnTo>
                  <a:lnTo>
                    <a:pt x="251" y="954"/>
                  </a:lnTo>
                  <a:lnTo>
                    <a:pt x="208" y="879"/>
                  </a:lnTo>
                  <a:lnTo>
                    <a:pt x="195" y="845"/>
                  </a:lnTo>
                  <a:lnTo>
                    <a:pt x="177" y="777"/>
                  </a:lnTo>
                  <a:lnTo>
                    <a:pt x="165" y="700"/>
                  </a:lnTo>
                  <a:lnTo>
                    <a:pt x="156" y="616"/>
                  </a:lnTo>
                  <a:lnTo>
                    <a:pt x="154" y="524"/>
                  </a:lnTo>
                  <a:lnTo>
                    <a:pt x="155" y="490"/>
                  </a:lnTo>
                  <a:lnTo>
                    <a:pt x="158" y="411"/>
                  </a:lnTo>
                  <a:lnTo>
                    <a:pt x="166" y="331"/>
                  </a:lnTo>
                  <a:lnTo>
                    <a:pt x="175" y="251"/>
                  </a:lnTo>
                  <a:lnTo>
                    <a:pt x="190" y="179"/>
                  </a:lnTo>
                  <a:lnTo>
                    <a:pt x="217" y="103"/>
                  </a:lnTo>
                  <a:lnTo>
                    <a:pt x="254" y="48"/>
                  </a:lnTo>
                  <a:lnTo>
                    <a:pt x="279" y="25"/>
                  </a:lnTo>
                  <a:lnTo>
                    <a:pt x="349" y="1"/>
                  </a:lnTo>
                  <a:lnTo>
                    <a:pt x="20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5" name="Freeform 990"/>
            <p:cNvSpPr>
              <a:spLocks/>
            </p:cNvSpPr>
            <p:nvPr/>
          </p:nvSpPr>
          <p:spPr bwMode="auto">
            <a:xfrm>
              <a:off x="2067" y="569"/>
              <a:ext cx="41" cy="99"/>
            </a:xfrm>
            <a:custGeom>
              <a:avLst/>
              <a:gdLst>
                <a:gd name="T0" fmla="*/ 0 w 488"/>
                <a:gd name="T1" fmla="*/ 0 h 1096"/>
                <a:gd name="T2" fmla="*/ 0 w 488"/>
                <a:gd name="T3" fmla="*/ 0 h 1096"/>
                <a:gd name="T4" fmla="*/ 0 w 488"/>
                <a:gd name="T5" fmla="*/ 0 h 1096"/>
                <a:gd name="T6" fmla="*/ 0 w 488"/>
                <a:gd name="T7" fmla="*/ 0 h 1096"/>
                <a:gd name="T8" fmla="*/ 0 w 488"/>
                <a:gd name="T9" fmla="*/ 0 h 1096"/>
                <a:gd name="T10" fmla="*/ 0 w 488"/>
                <a:gd name="T11" fmla="*/ 0 h 1096"/>
                <a:gd name="T12" fmla="*/ 0 w 488"/>
                <a:gd name="T13" fmla="*/ 0 h 1096"/>
                <a:gd name="T14" fmla="*/ 0 w 488"/>
                <a:gd name="T15" fmla="*/ 0 h 1096"/>
                <a:gd name="T16" fmla="*/ 0 w 488"/>
                <a:gd name="T17" fmla="*/ 0 h 1096"/>
                <a:gd name="T18" fmla="*/ 0 w 488"/>
                <a:gd name="T19" fmla="*/ 0 h 1096"/>
                <a:gd name="T20" fmla="*/ 0 w 488"/>
                <a:gd name="T21" fmla="*/ 0 h 1096"/>
                <a:gd name="T22" fmla="*/ 0 w 488"/>
                <a:gd name="T23" fmla="*/ 0 h 1096"/>
                <a:gd name="T24" fmla="*/ 0 w 488"/>
                <a:gd name="T25" fmla="*/ 0 h 1096"/>
                <a:gd name="T26" fmla="*/ 0 w 488"/>
                <a:gd name="T27" fmla="*/ 0 h 1096"/>
                <a:gd name="T28" fmla="*/ 0 w 488"/>
                <a:gd name="T29" fmla="*/ 0 h 1096"/>
                <a:gd name="T30" fmla="*/ 0 w 488"/>
                <a:gd name="T31" fmla="*/ 0 h 1096"/>
                <a:gd name="T32" fmla="*/ 0 w 488"/>
                <a:gd name="T33" fmla="*/ 0 h 1096"/>
                <a:gd name="T34" fmla="*/ 0 w 488"/>
                <a:gd name="T35" fmla="*/ 0 h 1096"/>
                <a:gd name="T36" fmla="*/ 0 w 488"/>
                <a:gd name="T37" fmla="*/ 0 h 1096"/>
                <a:gd name="T38" fmla="*/ 0 w 488"/>
                <a:gd name="T39" fmla="*/ 0 h 1096"/>
                <a:gd name="T40" fmla="*/ 0 w 488"/>
                <a:gd name="T41" fmla="*/ 0 h 1096"/>
                <a:gd name="T42" fmla="*/ 0 w 488"/>
                <a:gd name="T43" fmla="*/ 0 h 1096"/>
                <a:gd name="T44" fmla="*/ 0 w 488"/>
                <a:gd name="T45" fmla="*/ 0 h 1096"/>
                <a:gd name="T46" fmla="*/ 0 w 488"/>
                <a:gd name="T47" fmla="*/ 0 h 1096"/>
                <a:gd name="T48" fmla="*/ 0 w 488"/>
                <a:gd name="T49" fmla="*/ 0 h 1096"/>
                <a:gd name="T50" fmla="*/ 0 w 488"/>
                <a:gd name="T51" fmla="*/ 0 h 1096"/>
                <a:gd name="T52" fmla="*/ 0 w 488"/>
                <a:gd name="T53" fmla="*/ 0 h 1096"/>
                <a:gd name="T54" fmla="*/ 0 w 488"/>
                <a:gd name="T55" fmla="*/ 0 h 1096"/>
                <a:gd name="T56" fmla="*/ 0 w 488"/>
                <a:gd name="T57" fmla="*/ 0 h 1096"/>
                <a:gd name="T58" fmla="*/ 0 w 488"/>
                <a:gd name="T59" fmla="*/ 0 h 1096"/>
                <a:gd name="T60" fmla="*/ 0 w 488"/>
                <a:gd name="T61" fmla="*/ 0 h 1096"/>
                <a:gd name="T62" fmla="*/ 0 w 488"/>
                <a:gd name="T63" fmla="*/ 0 h 1096"/>
                <a:gd name="T64" fmla="*/ 0 w 488"/>
                <a:gd name="T65" fmla="*/ 0 h 1096"/>
                <a:gd name="T66" fmla="*/ 0 w 488"/>
                <a:gd name="T67" fmla="*/ 0 h 1096"/>
                <a:gd name="T68" fmla="*/ 0 w 488"/>
                <a:gd name="T69" fmla="*/ 0 h 1096"/>
                <a:gd name="T70" fmla="*/ 0 w 488"/>
                <a:gd name="T71" fmla="*/ 0 h 1096"/>
                <a:gd name="T72" fmla="*/ 0 w 488"/>
                <a:gd name="T73" fmla="*/ 0 h 1096"/>
                <a:gd name="T74" fmla="*/ 0 w 488"/>
                <a:gd name="T75" fmla="*/ 0 h 1096"/>
                <a:gd name="T76" fmla="*/ 0 w 488"/>
                <a:gd name="T77" fmla="*/ 0 h 1096"/>
                <a:gd name="T78" fmla="*/ 0 w 488"/>
                <a:gd name="T79" fmla="*/ 0 h 1096"/>
                <a:gd name="T80" fmla="*/ 0 w 488"/>
                <a:gd name="T81" fmla="*/ 0 h 1096"/>
                <a:gd name="T82" fmla="*/ 0 w 488"/>
                <a:gd name="T83" fmla="*/ 0 h 1096"/>
                <a:gd name="T84" fmla="*/ 0 w 488"/>
                <a:gd name="T85" fmla="*/ 0 h 1096"/>
                <a:gd name="T86" fmla="*/ 0 w 488"/>
                <a:gd name="T87" fmla="*/ 0 h 1096"/>
                <a:gd name="T88" fmla="*/ 0 w 488"/>
                <a:gd name="T89" fmla="*/ 0 h 1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1096">
                  <a:moveTo>
                    <a:pt x="147" y="0"/>
                  </a:moveTo>
                  <a:lnTo>
                    <a:pt x="73" y="13"/>
                  </a:lnTo>
                  <a:lnTo>
                    <a:pt x="0" y="51"/>
                  </a:lnTo>
                  <a:lnTo>
                    <a:pt x="146" y="52"/>
                  </a:lnTo>
                  <a:lnTo>
                    <a:pt x="151" y="52"/>
                  </a:lnTo>
                  <a:lnTo>
                    <a:pt x="224" y="78"/>
                  </a:lnTo>
                  <a:lnTo>
                    <a:pt x="262" y="123"/>
                  </a:lnTo>
                  <a:lnTo>
                    <a:pt x="296" y="204"/>
                  </a:lnTo>
                  <a:lnTo>
                    <a:pt x="311" y="259"/>
                  </a:lnTo>
                  <a:lnTo>
                    <a:pt x="324" y="333"/>
                  </a:lnTo>
                  <a:lnTo>
                    <a:pt x="331" y="415"/>
                  </a:lnTo>
                  <a:lnTo>
                    <a:pt x="334" y="506"/>
                  </a:lnTo>
                  <a:lnTo>
                    <a:pt x="333" y="581"/>
                  </a:lnTo>
                  <a:lnTo>
                    <a:pt x="329" y="671"/>
                  </a:lnTo>
                  <a:lnTo>
                    <a:pt x="321" y="751"/>
                  </a:lnTo>
                  <a:lnTo>
                    <a:pt x="310" y="822"/>
                  </a:lnTo>
                  <a:lnTo>
                    <a:pt x="296" y="883"/>
                  </a:lnTo>
                  <a:lnTo>
                    <a:pt x="270" y="954"/>
                  </a:lnTo>
                  <a:lnTo>
                    <a:pt x="227" y="1009"/>
                  </a:lnTo>
                  <a:lnTo>
                    <a:pt x="209" y="1022"/>
                  </a:lnTo>
                  <a:lnTo>
                    <a:pt x="138" y="1047"/>
                  </a:lnTo>
                  <a:lnTo>
                    <a:pt x="4" y="1055"/>
                  </a:lnTo>
                  <a:lnTo>
                    <a:pt x="67" y="1085"/>
                  </a:lnTo>
                  <a:lnTo>
                    <a:pt x="136" y="1096"/>
                  </a:lnTo>
                  <a:lnTo>
                    <a:pt x="148" y="1096"/>
                  </a:lnTo>
                  <a:lnTo>
                    <a:pt x="222" y="1079"/>
                  </a:lnTo>
                  <a:lnTo>
                    <a:pt x="296" y="1038"/>
                  </a:lnTo>
                  <a:lnTo>
                    <a:pt x="347" y="993"/>
                  </a:lnTo>
                  <a:lnTo>
                    <a:pt x="394" y="931"/>
                  </a:lnTo>
                  <a:lnTo>
                    <a:pt x="434" y="852"/>
                  </a:lnTo>
                  <a:lnTo>
                    <a:pt x="457" y="784"/>
                  </a:lnTo>
                  <a:lnTo>
                    <a:pt x="475" y="711"/>
                  </a:lnTo>
                  <a:lnTo>
                    <a:pt x="484" y="629"/>
                  </a:lnTo>
                  <a:lnTo>
                    <a:pt x="488" y="541"/>
                  </a:lnTo>
                  <a:lnTo>
                    <a:pt x="487" y="485"/>
                  </a:lnTo>
                  <a:lnTo>
                    <a:pt x="479" y="399"/>
                  </a:lnTo>
                  <a:lnTo>
                    <a:pt x="462" y="320"/>
                  </a:lnTo>
                  <a:lnTo>
                    <a:pt x="438" y="248"/>
                  </a:lnTo>
                  <a:lnTo>
                    <a:pt x="407" y="182"/>
                  </a:lnTo>
                  <a:lnTo>
                    <a:pt x="368" y="124"/>
                  </a:lnTo>
                  <a:lnTo>
                    <a:pt x="346" y="100"/>
                  </a:lnTo>
                  <a:lnTo>
                    <a:pt x="284" y="45"/>
                  </a:lnTo>
                  <a:lnTo>
                    <a:pt x="218" y="12"/>
                  </a:lnTo>
                  <a:lnTo>
                    <a:pt x="147"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6" name="Freeform 991"/>
            <p:cNvSpPr>
              <a:spLocks/>
            </p:cNvSpPr>
            <p:nvPr/>
          </p:nvSpPr>
          <p:spPr bwMode="auto">
            <a:xfrm>
              <a:off x="2114" y="608"/>
              <a:ext cx="5" cy="3"/>
            </a:xfrm>
            <a:custGeom>
              <a:avLst/>
              <a:gdLst>
                <a:gd name="T0" fmla="*/ 0 w 64"/>
                <a:gd name="T1" fmla="*/ 0 h 28"/>
                <a:gd name="T2" fmla="*/ 0 w 64"/>
                <a:gd name="T3" fmla="*/ 0 h 28"/>
                <a:gd name="T4" fmla="*/ 0 w 64"/>
                <a:gd name="T5" fmla="*/ 0 h 28"/>
                <a:gd name="T6" fmla="*/ 0 w 64"/>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28">
                  <a:moveTo>
                    <a:pt x="0" y="0"/>
                  </a:moveTo>
                  <a:lnTo>
                    <a:pt x="11" y="28"/>
                  </a:lnTo>
                  <a:lnTo>
                    <a:pt x="64"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7" name="Freeform 992"/>
            <p:cNvSpPr>
              <a:spLocks/>
            </p:cNvSpPr>
            <p:nvPr/>
          </p:nvSpPr>
          <p:spPr bwMode="auto">
            <a:xfrm>
              <a:off x="2187" y="608"/>
              <a:ext cx="29" cy="59"/>
            </a:xfrm>
            <a:custGeom>
              <a:avLst/>
              <a:gdLst>
                <a:gd name="T0" fmla="*/ 0 w 358"/>
                <a:gd name="T1" fmla="*/ 0 h 650"/>
                <a:gd name="T2" fmla="*/ 0 w 358"/>
                <a:gd name="T3" fmla="*/ 0 h 650"/>
                <a:gd name="T4" fmla="*/ 0 w 358"/>
                <a:gd name="T5" fmla="*/ 0 h 650"/>
                <a:gd name="T6" fmla="*/ 0 w 358"/>
                <a:gd name="T7" fmla="*/ 0 h 650"/>
                <a:gd name="T8" fmla="*/ 0 w 358"/>
                <a:gd name="T9" fmla="*/ 0 h 650"/>
                <a:gd name="T10" fmla="*/ 0 w 358"/>
                <a:gd name="T11" fmla="*/ 0 h 650"/>
                <a:gd name="T12" fmla="*/ 0 w 358"/>
                <a:gd name="T13" fmla="*/ 0 h 650"/>
                <a:gd name="T14" fmla="*/ 0 w 358"/>
                <a:gd name="T15" fmla="*/ 0 h 650"/>
                <a:gd name="T16" fmla="*/ 0 w 358"/>
                <a:gd name="T17" fmla="*/ 0 h 650"/>
                <a:gd name="T18" fmla="*/ 0 w 358"/>
                <a:gd name="T19" fmla="*/ 0 h 650"/>
                <a:gd name="T20" fmla="*/ 0 w 358"/>
                <a:gd name="T21" fmla="*/ 0 h 650"/>
                <a:gd name="T22" fmla="*/ 0 w 358"/>
                <a:gd name="T23" fmla="*/ 0 h 650"/>
                <a:gd name="T24" fmla="*/ 0 w 358"/>
                <a:gd name="T25" fmla="*/ 0 h 650"/>
                <a:gd name="T26" fmla="*/ 0 w 358"/>
                <a:gd name="T27" fmla="*/ 0 h 650"/>
                <a:gd name="T28" fmla="*/ 0 w 358"/>
                <a:gd name="T29" fmla="*/ 0 h 650"/>
                <a:gd name="T30" fmla="*/ 0 w 358"/>
                <a:gd name="T31" fmla="*/ 0 h 650"/>
                <a:gd name="T32" fmla="*/ 0 w 358"/>
                <a:gd name="T33" fmla="*/ 0 h 650"/>
                <a:gd name="T34" fmla="*/ 0 w 358"/>
                <a:gd name="T35" fmla="*/ 0 h 650"/>
                <a:gd name="T36" fmla="*/ 0 w 358"/>
                <a:gd name="T37" fmla="*/ 0 h 650"/>
                <a:gd name="T38" fmla="*/ 0 w 358"/>
                <a:gd name="T39" fmla="*/ 0 h 650"/>
                <a:gd name="T40" fmla="*/ 0 w 358"/>
                <a:gd name="T41" fmla="*/ 0 h 650"/>
                <a:gd name="T42" fmla="*/ 0 w 358"/>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0">
                  <a:moveTo>
                    <a:pt x="214" y="0"/>
                  </a:moveTo>
                  <a:lnTo>
                    <a:pt x="0" y="9"/>
                  </a:lnTo>
                  <a:lnTo>
                    <a:pt x="41" y="15"/>
                  </a:lnTo>
                  <a:lnTo>
                    <a:pt x="99" y="59"/>
                  </a:lnTo>
                  <a:lnTo>
                    <a:pt x="111" y="93"/>
                  </a:lnTo>
                  <a:lnTo>
                    <a:pt x="120" y="182"/>
                  </a:lnTo>
                  <a:lnTo>
                    <a:pt x="119" y="489"/>
                  </a:lnTo>
                  <a:lnTo>
                    <a:pt x="116" y="564"/>
                  </a:lnTo>
                  <a:lnTo>
                    <a:pt x="89" y="604"/>
                  </a:lnTo>
                  <a:lnTo>
                    <a:pt x="17" y="621"/>
                  </a:lnTo>
                  <a:lnTo>
                    <a:pt x="2" y="621"/>
                  </a:lnTo>
                  <a:lnTo>
                    <a:pt x="2" y="649"/>
                  </a:lnTo>
                  <a:lnTo>
                    <a:pt x="358" y="650"/>
                  </a:lnTo>
                  <a:lnTo>
                    <a:pt x="358" y="622"/>
                  </a:lnTo>
                  <a:lnTo>
                    <a:pt x="289" y="610"/>
                  </a:lnTo>
                  <a:lnTo>
                    <a:pt x="259" y="581"/>
                  </a:lnTo>
                  <a:lnTo>
                    <a:pt x="257" y="574"/>
                  </a:lnTo>
                  <a:lnTo>
                    <a:pt x="250" y="490"/>
                  </a:lnTo>
                  <a:lnTo>
                    <a:pt x="251" y="183"/>
                  </a:lnTo>
                  <a:lnTo>
                    <a:pt x="248" y="108"/>
                  </a:lnTo>
                  <a:lnTo>
                    <a:pt x="234" y="41"/>
                  </a:lnTo>
                  <a:lnTo>
                    <a:pt x="214"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8" name="Freeform 993"/>
            <p:cNvSpPr>
              <a:spLocks/>
            </p:cNvSpPr>
            <p:nvPr/>
          </p:nvSpPr>
          <p:spPr bwMode="auto">
            <a:xfrm>
              <a:off x="2134" y="607"/>
              <a:ext cx="16" cy="8"/>
            </a:xfrm>
            <a:custGeom>
              <a:avLst/>
              <a:gdLst>
                <a:gd name="T0" fmla="*/ 0 w 185"/>
                <a:gd name="T1" fmla="*/ 0 h 80"/>
                <a:gd name="T2" fmla="*/ 0 w 185"/>
                <a:gd name="T3" fmla="*/ 0 h 80"/>
                <a:gd name="T4" fmla="*/ 0 w 185"/>
                <a:gd name="T5" fmla="*/ 0 h 80"/>
                <a:gd name="T6" fmla="*/ 0 w 185"/>
                <a:gd name="T7" fmla="*/ 0 h 80"/>
                <a:gd name="T8" fmla="*/ 0 w 185"/>
                <a:gd name="T9" fmla="*/ 0 h 80"/>
                <a:gd name="T10" fmla="*/ 0 w 185"/>
                <a:gd name="T11" fmla="*/ 0 h 80"/>
                <a:gd name="T12" fmla="*/ 0 w 185"/>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5" h="80">
                  <a:moveTo>
                    <a:pt x="73" y="0"/>
                  </a:moveTo>
                  <a:lnTo>
                    <a:pt x="0" y="71"/>
                  </a:lnTo>
                  <a:lnTo>
                    <a:pt x="30" y="80"/>
                  </a:lnTo>
                  <a:lnTo>
                    <a:pt x="100" y="33"/>
                  </a:lnTo>
                  <a:lnTo>
                    <a:pt x="109" y="29"/>
                  </a:lnTo>
                  <a:lnTo>
                    <a:pt x="185" y="11"/>
                  </a:lnTo>
                  <a:lnTo>
                    <a:pt x="7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09" name="Freeform 994"/>
            <p:cNvSpPr>
              <a:spLocks/>
            </p:cNvSpPr>
            <p:nvPr/>
          </p:nvSpPr>
          <p:spPr bwMode="auto">
            <a:xfrm>
              <a:off x="2114" y="600"/>
              <a:ext cx="30" cy="67"/>
            </a:xfrm>
            <a:custGeom>
              <a:avLst/>
              <a:gdLst>
                <a:gd name="T0" fmla="*/ 0 w 367"/>
                <a:gd name="T1" fmla="*/ 0 h 734"/>
                <a:gd name="T2" fmla="*/ 0 w 367"/>
                <a:gd name="T3" fmla="*/ 0 h 734"/>
                <a:gd name="T4" fmla="*/ 0 w 367"/>
                <a:gd name="T5" fmla="*/ 0 h 734"/>
                <a:gd name="T6" fmla="*/ 0 w 367"/>
                <a:gd name="T7" fmla="*/ 0 h 734"/>
                <a:gd name="T8" fmla="*/ 0 w 367"/>
                <a:gd name="T9" fmla="*/ 0 h 734"/>
                <a:gd name="T10" fmla="*/ 0 w 367"/>
                <a:gd name="T11" fmla="*/ 0 h 734"/>
                <a:gd name="T12" fmla="*/ 0 w 367"/>
                <a:gd name="T13" fmla="*/ 0 h 734"/>
                <a:gd name="T14" fmla="*/ 0 w 367"/>
                <a:gd name="T15" fmla="*/ 0 h 734"/>
                <a:gd name="T16" fmla="*/ 0 w 367"/>
                <a:gd name="T17" fmla="*/ 0 h 734"/>
                <a:gd name="T18" fmla="*/ 0 w 367"/>
                <a:gd name="T19" fmla="*/ 0 h 734"/>
                <a:gd name="T20" fmla="*/ 0 w 367"/>
                <a:gd name="T21" fmla="*/ 0 h 734"/>
                <a:gd name="T22" fmla="*/ 0 w 367"/>
                <a:gd name="T23" fmla="*/ 0 h 734"/>
                <a:gd name="T24" fmla="*/ 0 w 367"/>
                <a:gd name="T25" fmla="*/ 0 h 734"/>
                <a:gd name="T26" fmla="*/ 0 w 367"/>
                <a:gd name="T27" fmla="*/ 0 h 734"/>
                <a:gd name="T28" fmla="*/ 0 w 367"/>
                <a:gd name="T29" fmla="*/ 0 h 734"/>
                <a:gd name="T30" fmla="*/ 0 w 367"/>
                <a:gd name="T31" fmla="*/ 0 h 734"/>
                <a:gd name="T32" fmla="*/ 0 w 367"/>
                <a:gd name="T33" fmla="*/ 0 h 734"/>
                <a:gd name="T34" fmla="*/ 0 w 367"/>
                <a:gd name="T35" fmla="*/ 0 h 734"/>
                <a:gd name="T36" fmla="*/ 0 w 367"/>
                <a:gd name="T37" fmla="*/ 0 h 734"/>
                <a:gd name="T38" fmla="*/ 0 w 367"/>
                <a:gd name="T39" fmla="*/ 0 h 734"/>
                <a:gd name="T40" fmla="*/ 0 w 367"/>
                <a:gd name="T41" fmla="*/ 0 h 734"/>
                <a:gd name="T42" fmla="*/ 0 w 367"/>
                <a:gd name="T43" fmla="*/ 0 h 734"/>
                <a:gd name="T44" fmla="*/ 0 w 367"/>
                <a:gd name="T45" fmla="*/ 0 h 734"/>
                <a:gd name="T46" fmla="*/ 0 w 367"/>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4">
                  <a:moveTo>
                    <a:pt x="252" y="0"/>
                  </a:moveTo>
                  <a:lnTo>
                    <a:pt x="217" y="0"/>
                  </a:lnTo>
                  <a:lnTo>
                    <a:pt x="0" y="87"/>
                  </a:lnTo>
                  <a:lnTo>
                    <a:pt x="64" y="104"/>
                  </a:lnTo>
                  <a:lnTo>
                    <a:pt x="96" y="113"/>
                  </a:lnTo>
                  <a:lnTo>
                    <a:pt x="114" y="148"/>
                  </a:lnTo>
                  <a:lnTo>
                    <a:pt x="118" y="200"/>
                  </a:lnTo>
                  <a:lnTo>
                    <a:pt x="121" y="300"/>
                  </a:lnTo>
                  <a:lnTo>
                    <a:pt x="119" y="573"/>
                  </a:lnTo>
                  <a:lnTo>
                    <a:pt x="119" y="587"/>
                  </a:lnTo>
                  <a:lnTo>
                    <a:pt x="109" y="662"/>
                  </a:lnTo>
                  <a:lnTo>
                    <a:pt x="79" y="695"/>
                  </a:lnTo>
                  <a:lnTo>
                    <a:pt x="9" y="705"/>
                  </a:lnTo>
                  <a:lnTo>
                    <a:pt x="9" y="733"/>
                  </a:lnTo>
                  <a:lnTo>
                    <a:pt x="367" y="734"/>
                  </a:lnTo>
                  <a:lnTo>
                    <a:pt x="367" y="706"/>
                  </a:lnTo>
                  <a:lnTo>
                    <a:pt x="288" y="695"/>
                  </a:lnTo>
                  <a:lnTo>
                    <a:pt x="260" y="664"/>
                  </a:lnTo>
                  <a:lnTo>
                    <a:pt x="257" y="658"/>
                  </a:lnTo>
                  <a:lnTo>
                    <a:pt x="250" y="573"/>
                  </a:lnTo>
                  <a:lnTo>
                    <a:pt x="251" y="191"/>
                  </a:lnTo>
                  <a:lnTo>
                    <a:pt x="281" y="161"/>
                  </a:lnTo>
                  <a:lnTo>
                    <a:pt x="251" y="152"/>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0" name="Freeform 995"/>
            <p:cNvSpPr>
              <a:spLocks/>
            </p:cNvSpPr>
            <p:nvPr/>
          </p:nvSpPr>
          <p:spPr bwMode="auto">
            <a:xfrm>
              <a:off x="2171" y="600"/>
              <a:ext cx="33" cy="14"/>
            </a:xfrm>
            <a:custGeom>
              <a:avLst/>
              <a:gdLst>
                <a:gd name="T0" fmla="*/ 0 w 405"/>
                <a:gd name="T1" fmla="*/ 0 h 153"/>
                <a:gd name="T2" fmla="*/ 0 w 405"/>
                <a:gd name="T3" fmla="*/ 0 h 153"/>
                <a:gd name="T4" fmla="*/ 0 w 405"/>
                <a:gd name="T5" fmla="*/ 0 h 153"/>
                <a:gd name="T6" fmla="*/ 0 w 405"/>
                <a:gd name="T7" fmla="*/ 0 h 153"/>
                <a:gd name="T8" fmla="*/ 0 w 405"/>
                <a:gd name="T9" fmla="*/ 0 h 153"/>
                <a:gd name="T10" fmla="*/ 0 w 405"/>
                <a:gd name="T11" fmla="*/ 0 h 153"/>
                <a:gd name="T12" fmla="*/ 0 w 405"/>
                <a:gd name="T13" fmla="*/ 0 h 153"/>
                <a:gd name="T14" fmla="*/ 0 w 405"/>
                <a:gd name="T15" fmla="*/ 0 h 153"/>
                <a:gd name="T16" fmla="*/ 0 w 405"/>
                <a:gd name="T17" fmla="*/ 0 h 153"/>
                <a:gd name="T18" fmla="*/ 0 w 405"/>
                <a:gd name="T19" fmla="*/ 0 h 153"/>
                <a:gd name="T20" fmla="*/ 0 w 405"/>
                <a:gd name="T21" fmla="*/ 0 h 153"/>
                <a:gd name="T22" fmla="*/ 0 w 405"/>
                <a:gd name="T23" fmla="*/ 0 h 153"/>
                <a:gd name="T24" fmla="*/ 0 w 405"/>
                <a:gd name="T25" fmla="*/ 0 h 153"/>
                <a:gd name="T26" fmla="*/ 0 w 405"/>
                <a:gd name="T27" fmla="*/ 0 h 1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3">
                  <a:moveTo>
                    <a:pt x="252" y="0"/>
                  </a:moveTo>
                  <a:lnTo>
                    <a:pt x="214" y="3"/>
                  </a:lnTo>
                  <a:lnTo>
                    <a:pt x="138" y="29"/>
                  </a:lnTo>
                  <a:lnTo>
                    <a:pt x="122" y="37"/>
                  </a:lnTo>
                  <a:lnTo>
                    <a:pt x="65" y="83"/>
                  </a:lnTo>
                  <a:lnTo>
                    <a:pt x="0" y="151"/>
                  </a:lnTo>
                  <a:lnTo>
                    <a:pt x="47" y="153"/>
                  </a:lnTo>
                  <a:lnTo>
                    <a:pt x="108" y="113"/>
                  </a:lnTo>
                  <a:lnTo>
                    <a:pt x="115" y="111"/>
                  </a:lnTo>
                  <a:lnTo>
                    <a:pt x="191" y="93"/>
                  </a:lnTo>
                  <a:lnTo>
                    <a:pt x="405" y="84"/>
                  </a:lnTo>
                  <a:lnTo>
                    <a:pt x="355" y="29"/>
                  </a:lnTo>
                  <a:lnTo>
                    <a:pt x="331" y="17"/>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1" name="Freeform 996"/>
            <p:cNvSpPr>
              <a:spLocks/>
            </p:cNvSpPr>
            <p:nvPr/>
          </p:nvSpPr>
          <p:spPr bwMode="auto">
            <a:xfrm>
              <a:off x="2141" y="600"/>
              <a:ext cx="40" cy="67"/>
            </a:xfrm>
            <a:custGeom>
              <a:avLst/>
              <a:gdLst>
                <a:gd name="T0" fmla="*/ 0 w 481"/>
                <a:gd name="T1" fmla="*/ 0 h 734"/>
                <a:gd name="T2" fmla="*/ 0 w 481"/>
                <a:gd name="T3" fmla="*/ 0 h 734"/>
                <a:gd name="T4" fmla="*/ 0 w 481"/>
                <a:gd name="T5" fmla="*/ 0 h 734"/>
                <a:gd name="T6" fmla="*/ 0 w 481"/>
                <a:gd name="T7" fmla="*/ 0 h 734"/>
                <a:gd name="T8" fmla="*/ 0 w 481"/>
                <a:gd name="T9" fmla="*/ 0 h 734"/>
                <a:gd name="T10" fmla="*/ 0 w 481"/>
                <a:gd name="T11" fmla="*/ 0 h 734"/>
                <a:gd name="T12" fmla="*/ 0 w 481"/>
                <a:gd name="T13" fmla="*/ 0 h 734"/>
                <a:gd name="T14" fmla="*/ 0 w 481"/>
                <a:gd name="T15" fmla="*/ 0 h 734"/>
                <a:gd name="T16" fmla="*/ 0 w 481"/>
                <a:gd name="T17" fmla="*/ 0 h 734"/>
                <a:gd name="T18" fmla="*/ 0 w 481"/>
                <a:gd name="T19" fmla="*/ 0 h 734"/>
                <a:gd name="T20" fmla="*/ 0 w 481"/>
                <a:gd name="T21" fmla="*/ 0 h 734"/>
                <a:gd name="T22" fmla="*/ 0 w 481"/>
                <a:gd name="T23" fmla="*/ 0 h 734"/>
                <a:gd name="T24" fmla="*/ 0 w 481"/>
                <a:gd name="T25" fmla="*/ 0 h 734"/>
                <a:gd name="T26" fmla="*/ 0 w 481"/>
                <a:gd name="T27" fmla="*/ 0 h 734"/>
                <a:gd name="T28" fmla="*/ 0 w 481"/>
                <a:gd name="T29" fmla="*/ 0 h 734"/>
                <a:gd name="T30" fmla="*/ 0 w 481"/>
                <a:gd name="T31" fmla="*/ 0 h 734"/>
                <a:gd name="T32" fmla="*/ 0 w 481"/>
                <a:gd name="T33" fmla="*/ 0 h 734"/>
                <a:gd name="T34" fmla="*/ 0 w 481"/>
                <a:gd name="T35" fmla="*/ 0 h 734"/>
                <a:gd name="T36" fmla="*/ 0 w 481"/>
                <a:gd name="T37" fmla="*/ 0 h 734"/>
                <a:gd name="T38" fmla="*/ 0 w 481"/>
                <a:gd name="T39" fmla="*/ 0 h 734"/>
                <a:gd name="T40" fmla="*/ 0 w 481"/>
                <a:gd name="T41" fmla="*/ 0 h 734"/>
                <a:gd name="T42" fmla="*/ 0 w 481"/>
                <a:gd name="T43" fmla="*/ 0 h 734"/>
                <a:gd name="T44" fmla="*/ 0 w 481"/>
                <a:gd name="T45" fmla="*/ 0 h 734"/>
                <a:gd name="T46" fmla="*/ 0 w 481"/>
                <a:gd name="T47" fmla="*/ 0 h 734"/>
                <a:gd name="T48" fmla="*/ 0 w 481"/>
                <a:gd name="T49" fmla="*/ 0 h 734"/>
                <a:gd name="T50" fmla="*/ 0 w 481"/>
                <a:gd name="T51" fmla="*/ 0 h 734"/>
                <a:gd name="T52" fmla="*/ 0 w 481"/>
                <a:gd name="T53" fmla="*/ 0 h 734"/>
                <a:gd name="T54" fmla="*/ 0 w 481"/>
                <a:gd name="T55" fmla="*/ 0 h 734"/>
                <a:gd name="T56" fmla="*/ 0 w 481"/>
                <a:gd name="T57" fmla="*/ 0 h 734"/>
                <a:gd name="T58" fmla="*/ 0 w 481"/>
                <a:gd name="T59" fmla="*/ 0 h 734"/>
                <a:gd name="T60" fmla="*/ 0 w 481"/>
                <a:gd name="T61" fmla="*/ 0 h 734"/>
                <a:gd name="T62" fmla="*/ 0 w 481"/>
                <a:gd name="T63" fmla="*/ 0 h 7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1" h="734">
                  <a:moveTo>
                    <a:pt x="179" y="0"/>
                  </a:moveTo>
                  <a:lnTo>
                    <a:pt x="175" y="0"/>
                  </a:lnTo>
                  <a:lnTo>
                    <a:pt x="97" y="16"/>
                  </a:lnTo>
                  <a:lnTo>
                    <a:pt x="88" y="20"/>
                  </a:lnTo>
                  <a:lnTo>
                    <a:pt x="20" y="62"/>
                  </a:lnTo>
                  <a:lnTo>
                    <a:pt x="0" y="80"/>
                  </a:lnTo>
                  <a:lnTo>
                    <a:pt x="112" y="91"/>
                  </a:lnTo>
                  <a:lnTo>
                    <a:pt x="149" y="96"/>
                  </a:lnTo>
                  <a:lnTo>
                    <a:pt x="209" y="141"/>
                  </a:lnTo>
                  <a:lnTo>
                    <a:pt x="226" y="178"/>
                  </a:lnTo>
                  <a:lnTo>
                    <a:pt x="235" y="266"/>
                  </a:lnTo>
                  <a:lnTo>
                    <a:pt x="234" y="573"/>
                  </a:lnTo>
                  <a:lnTo>
                    <a:pt x="230" y="649"/>
                  </a:lnTo>
                  <a:lnTo>
                    <a:pt x="199" y="692"/>
                  </a:lnTo>
                  <a:lnTo>
                    <a:pt x="196" y="693"/>
                  </a:lnTo>
                  <a:lnTo>
                    <a:pt x="116" y="705"/>
                  </a:lnTo>
                  <a:lnTo>
                    <a:pt x="116" y="733"/>
                  </a:lnTo>
                  <a:lnTo>
                    <a:pt x="481" y="734"/>
                  </a:lnTo>
                  <a:lnTo>
                    <a:pt x="481" y="706"/>
                  </a:lnTo>
                  <a:lnTo>
                    <a:pt x="403" y="694"/>
                  </a:lnTo>
                  <a:lnTo>
                    <a:pt x="373" y="664"/>
                  </a:lnTo>
                  <a:lnTo>
                    <a:pt x="371" y="659"/>
                  </a:lnTo>
                  <a:lnTo>
                    <a:pt x="364" y="573"/>
                  </a:lnTo>
                  <a:lnTo>
                    <a:pt x="365" y="233"/>
                  </a:lnTo>
                  <a:lnTo>
                    <a:pt x="363" y="200"/>
                  </a:lnTo>
                  <a:lnTo>
                    <a:pt x="365" y="192"/>
                  </a:lnTo>
                  <a:lnTo>
                    <a:pt x="407" y="154"/>
                  </a:lnTo>
                  <a:lnTo>
                    <a:pt x="360" y="152"/>
                  </a:lnTo>
                  <a:lnTo>
                    <a:pt x="341" y="97"/>
                  </a:lnTo>
                  <a:lnTo>
                    <a:pt x="295" y="39"/>
                  </a:lnTo>
                  <a:lnTo>
                    <a:pt x="256" y="16"/>
                  </a:lnTo>
                  <a:lnTo>
                    <a:pt x="179"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2" name="Freeform 997"/>
            <p:cNvSpPr>
              <a:spLocks/>
            </p:cNvSpPr>
            <p:nvPr/>
          </p:nvSpPr>
          <p:spPr bwMode="auto">
            <a:xfrm>
              <a:off x="2218" y="608"/>
              <a:ext cx="6" cy="3"/>
            </a:xfrm>
            <a:custGeom>
              <a:avLst/>
              <a:gdLst>
                <a:gd name="T0" fmla="*/ 0 w 65"/>
                <a:gd name="T1" fmla="*/ 0 h 28"/>
                <a:gd name="T2" fmla="*/ 0 w 65"/>
                <a:gd name="T3" fmla="*/ 0 h 28"/>
                <a:gd name="T4" fmla="*/ 0 w 65"/>
                <a:gd name="T5" fmla="*/ 0 h 28"/>
                <a:gd name="T6" fmla="*/ 0 w 65"/>
                <a:gd name="T7" fmla="*/ 0 h 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28">
                  <a:moveTo>
                    <a:pt x="0" y="0"/>
                  </a:moveTo>
                  <a:lnTo>
                    <a:pt x="13" y="28"/>
                  </a:lnTo>
                  <a:lnTo>
                    <a:pt x="65" y="17"/>
                  </a:lnTo>
                  <a:lnTo>
                    <a:pt x="0"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3" name="Freeform 998"/>
            <p:cNvSpPr>
              <a:spLocks/>
            </p:cNvSpPr>
            <p:nvPr/>
          </p:nvSpPr>
          <p:spPr bwMode="auto">
            <a:xfrm>
              <a:off x="2291" y="608"/>
              <a:ext cx="30" cy="59"/>
            </a:xfrm>
            <a:custGeom>
              <a:avLst/>
              <a:gdLst>
                <a:gd name="T0" fmla="*/ 0 w 358"/>
                <a:gd name="T1" fmla="*/ 0 h 650"/>
                <a:gd name="T2" fmla="*/ 0 w 358"/>
                <a:gd name="T3" fmla="*/ 0 h 650"/>
                <a:gd name="T4" fmla="*/ 0 w 358"/>
                <a:gd name="T5" fmla="*/ 0 h 650"/>
                <a:gd name="T6" fmla="*/ 0 w 358"/>
                <a:gd name="T7" fmla="*/ 0 h 650"/>
                <a:gd name="T8" fmla="*/ 0 w 358"/>
                <a:gd name="T9" fmla="*/ 0 h 650"/>
                <a:gd name="T10" fmla="*/ 0 w 358"/>
                <a:gd name="T11" fmla="*/ 0 h 650"/>
                <a:gd name="T12" fmla="*/ 0 w 358"/>
                <a:gd name="T13" fmla="*/ 0 h 650"/>
                <a:gd name="T14" fmla="*/ 0 w 358"/>
                <a:gd name="T15" fmla="*/ 0 h 650"/>
                <a:gd name="T16" fmla="*/ 0 w 358"/>
                <a:gd name="T17" fmla="*/ 0 h 650"/>
                <a:gd name="T18" fmla="*/ 0 w 358"/>
                <a:gd name="T19" fmla="*/ 0 h 650"/>
                <a:gd name="T20" fmla="*/ 0 w 358"/>
                <a:gd name="T21" fmla="*/ 0 h 650"/>
                <a:gd name="T22" fmla="*/ 0 w 358"/>
                <a:gd name="T23" fmla="*/ 0 h 650"/>
                <a:gd name="T24" fmla="*/ 0 w 358"/>
                <a:gd name="T25" fmla="*/ 0 h 650"/>
                <a:gd name="T26" fmla="*/ 0 w 358"/>
                <a:gd name="T27" fmla="*/ 0 h 650"/>
                <a:gd name="T28" fmla="*/ 0 w 358"/>
                <a:gd name="T29" fmla="*/ 0 h 650"/>
                <a:gd name="T30" fmla="*/ 0 w 358"/>
                <a:gd name="T31" fmla="*/ 0 h 650"/>
                <a:gd name="T32" fmla="*/ 0 w 358"/>
                <a:gd name="T33" fmla="*/ 0 h 650"/>
                <a:gd name="T34" fmla="*/ 0 w 358"/>
                <a:gd name="T35" fmla="*/ 0 h 650"/>
                <a:gd name="T36" fmla="*/ 0 w 358"/>
                <a:gd name="T37" fmla="*/ 0 h 650"/>
                <a:gd name="T38" fmla="*/ 0 w 358"/>
                <a:gd name="T39" fmla="*/ 0 h 650"/>
                <a:gd name="T40" fmla="*/ 0 w 358"/>
                <a:gd name="T41" fmla="*/ 0 h 650"/>
                <a:gd name="T42" fmla="*/ 0 w 358"/>
                <a:gd name="T43" fmla="*/ 0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8" h="650">
                  <a:moveTo>
                    <a:pt x="213" y="0"/>
                  </a:moveTo>
                  <a:lnTo>
                    <a:pt x="0" y="9"/>
                  </a:lnTo>
                  <a:lnTo>
                    <a:pt x="41" y="15"/>
                  </a:lnTo>
                  <a:lnTo>
                    <a:pt x="99" y="59"/>
                  </a:lnTo>
                  <a:lnTo>
                    <a:pt x="112" y="92"/>
                  </a:lnTo>
                  <a:lnTo>
                    <a:pt x="120" y="182"/>
                  </a:lnTo>
                  <a:lnTo>
                    <a:pt x="119" y="489"/>
                  </a:lnTo>
                  <a:lnTo>
                    <a:pt x="116" y="564"/>
                  </a:lnTo>
                  <a:lnTo>
                    <a:pt x="90" y="604"/>
                  </a:lnTo>
                  <a:lnTo>
                    <a:pt x="17" y="621"/>
                  </a:lnTo>
                  <a:lnTo>
                    <a:pt x="1" y="621"/>
                  </a:lnTo>
                  <a:lnTo>
                    <a:pt x="1" y="649"/>
                  </a:lnTo>
                  <a:lnTo>
                    <a:pt x="358" y="650"/>
                  </a:lnTo>
                  <a:lnTo>
                    <a:pt x="358" y="622"/>
                  </a:lnTo>
                  <a:lnTo>
                    <a:pt x="289" y="610"/>
                  </a:lnTo>
                  <a:lnTo>
                    <a:pt x="260" y="581"/>
                  </a:lnTo>
                  <a:lnTo>
                    <a:pt x="257" y="573"/>
                  </a:lnTo>
                  <a:lnTo>
                    <a:pt x="250" y="489"/>
                  </a:lnTo>
                  <a:lnTo>
                    <a:pt x="250" y="182"/>
                  </a:lnTo>
                  <a:lnTo>
                    <a:pt x="247" y="107"/>
                  </a:lnTo>
                  <a:lnTo>
                    <a:pt x="233" y="40"/>
                  </a:lnTo>
                  <a:lnTo>
                    <a:pt x="21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4" name="Freeform 999"/>
            <p:cNvSpPr>
              <a:spLocks/>
            </p:cNvSpPr>
            <p:nvPr/>
          </p:nvSpPr>
          <p:spPr bwMode="auto">
            <a:xfrm>
              <a:off x="2239" y="608"/>
              <a:ext cx="16" cy="7"/>
            </a:xfrm>
            <a:custGeom>
              <a:avLst/>
              <a:gdLst>
                <a:gd name="T0" fmla="*/ 0 w 186"/>
                <a:gd name="T1" fmla="*/ 0 h 80"/>
                <a:gd name="T2" fmla="*/ 0 w 186"/>
                <a:gd name="T3" fmla="*/ 0 h 80"/>
                <a:gd name="T4" fmla="*/ 0 w 186"/>
                <a:gd name="T5" fmla="*/ 0 h 80"/>
                <a:gd name="T6" fmla="*/ 0 w 186"/>
                <a:gd name="T7" fmla="*/ 0 h 80"/>
                <a:gd name="T8" fmla="*/ 0 w 186"/>
                <a:gd name="T9" fmla="*/ 0 h 80"/>
                <a:gd name="T10" fmla="*/ 0 w 186"/>
                <a:gd name="T11" fmla="*/ 0 h 80"/>
                <a:gd name="T12" fmla="*/ 0 w 186"/>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80">
                  <a:moveTo>
                    <a:pt x="73" y="0"/>
                  </a:moveTo>
                  <a:lnTo>
                    <a:pt x="0" y="71"/>
                  </a:lnTo>
                  <a:lnTo>
                    <a:pt x="30" y="80"/>
                  </a:lnTo>
                  <a:lnTo>
                    <a:pt x="101" y="34"/>
                  </a:lnTo>
                  <a:lnTo>
                    <a:pt x="108" y="30"/>
                  </a:lnTo>
                  <a:lnTo>
                    <a:pt x="186" y="11"/>
                  </a:lnTo>
                  <a:lnTo>
                    <a:pt x="7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5" name="Freeform 1000"/>
            <p:cNvSpPr>
              <a:spLocks/>
            </p:cNvSpPr>
            <p:nvPr/>
          </p:nvSpPr>
          <p:spPr bwMode="auto">
            <a:xfrm>
              <a:off x="2218" y="600"/>
              <a:ext cx="31" cy="67"/>
            </a:xfrm>
            <a:custGeom>
              <a:avLst/>
              <a:gdLst>
                <a:gd name="T0" fmla="*/ 0 w 367"/>
                <a:gd name="T1" fmla="*/ 0 h 734"/>
                <a:gd name="T2" fmla="*/ 0 w 367"/>
                <a:gd name="T3" fmla="*/ 0 h 734"/>
                <a:gd name="T4" fmla="*/ 0 w 367"/>
                <a:gd name="T5" fmla="*/ 0 h 734"/>
                <a:gd name="T6" fmla="*/ 0 w 367"/>
                <a:gd name="T7" fmla="*/ 0 h 734"/>
                <a:gd name="T8" fmla="*/ 0 w 367"/>
                <a:gd name="T9" fmla="*/ 0 h 734"/>
                <a:gd name="T10" fmla="*/ 0 w 367"/>
                <a:gd name="T11" fmla="*/ 0 h 734"/>
                <a:gd name="T12" fmla="*/ 0 w 367"/>
                <a:gd name="T13" fmla="*/ 0 h 734"/>
                <a:gd name="T14" fmla="*/ 0 w 367"/>
                <a:gd name="T15" fmla="*/ 0 h 734"/>
                <a:gd name="T16" fmla="*/ 0 w 367"/>
                <a:gd name="T17" fmla="*/ 0 h 734"/>
                <a:gd name="T18" fmla="*/ 0 w 367"/>
                <a:gd name="T19" fmla="*/ 0 h 734"/>
                <a:gd name="T20" fmla="*/ 0 w 367"/>
                <a:gd name="T21" fmla="*/ 0 h 734"/>
                <a:gd name="T22" fmla="*/ 0 w 367"/>
                <a:gd name="T23" fmla="*/ 0 h 734"/>
                <a:gd name="T24" fmla="*/ 0 w 367"/>
                <a:gd name="T25" fmla="*/ 0 h 734"/>
                <a:gd name="T26" fmla="*/ 0 w 367"/>
                <a:gd name="T27" fmla="*/ 0 h 734"/>
                <a:gd name="T28" fmla="*/ 0 w 367"/>
                <a:gd name="T29" fmla="*/ 0 h 734"/>
                <a:gd name="T30" fmla="*/ 0 w 367"/>
                <a:gd name="T31" fmla="*/ 0 h 734"/>
                <a:gd name="T32" fmla="*/ 0 w 367"/>
                <a:gd name="T33" fmla="*/ 0 h 734"/>
                <a:gd name="T34" fmla="*/ 0 w 367"/>
                <a:gd name="T35" fmla="*/ 0 h 734"/>
                <a:gd name="T36" fmla="*/ 0 w 367"/>
                <a:gd name="T37" fmla="*/ 0 h 734"/>
                <a:gd name="T38" fmla="*/ 0 w 367"/>
                <a:gd name="T39" fmla="*/ 0 h 734"/>
                <a:gd name="T40" fmla="*/ 0 w 367"/>
                <a:gd name="T41" fmla="*/ 0 h 734"/>
                <a:gd name="T42" fmla="*/ 0 w 367"/>
                <a:gd name="T43" fmla="*/ 0 h 734"/>
                <a:gd name="T44" fmla="*/ 0 w 367"/>
                <a:gd name="T45" fmla="*/ 0 h 734"/>
                <a:gd name="T46" fmla="*/ 0 w 367"/>
                <a:gd name="T47" fmla="*/ 0 h 7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67" h="734">
                  <a:moveTo>
                    <a:pt x="252" y="0"/>
                  </a:moveTo>
                  <a:lnTo>
                    <a:pt x="218" y="0"/>
                  </a:lnTo>
                  <a:lnTo>
                    <a:pt x="0" y="86"/>
                  </a:lnTo>
                  <a:lnTo>
                    <a:pt x="65" y="103"/>
                  </a:lnTo>
                  <a:lnTo>
                    <a:pt x="98" y="112"/>
                  </a:lnTo>
                  <a:lnTo>
                    <a:pt x="114" y="148"/>
                  </a:lnTo>
                  <a:lnTo>
                    <a:pt x="120" y="199"/>
                  </a:lnTo>
                  <a:lnTo>
                    <a:pt x="121" y="299"/>
                  </a:lnTo>
                  <a:lnTo>
                    <a:pt x="121" y="572"/>
                  </a:lnTo>
                  <a:lnTo>
                    <a:pt x="121" y="586"/>
                  </a:lnTo>
                  <a:lnTo>
                    <a:pt x="110" y="661"/>
                  </a:lnTo>
                  <a:lnTo>
                    <a:pt x="80" y="694"/>
                  </a:lnTo>
                  <a:lnTo>
                    <a:pt x="11" y="704"/>
                  </a:lnTo>
                  <a:lnTo>
                    <a:pt x="11" y="733"/>
                  </a:lnTo>
                  <a:lnTo>
                    <a:pt x="367" y="734"/>
                  </a:lnTo>
                  <a:lnTo>
                    <a:pt x="367" y="705"/>
                  </a:lnTo>
                  <a:lnTo>
                    <a:pt x="290" y="695"/>
                  </a:lnTo>
                  <a:lnTo>
                    <a:pt x="260" y="664"/>
                  </a:lnTo>
                  <a:lnTo>
                    <a:pt x="258" y="657"/>
                  </a:lnTo>
                  <a:lnTo>
                    <a:pt x="251" y="573"/>
                  </a:lnTo>
                  <a:lnTo>
                    <a:pt x="252" y="191"/>
                  </a:lnTo>
                  <a:lnTo>
                    <a:pt x="282" y="160"/>
                  </a:lnTo>
                  <a:lnTo>
                    <a:pt x="252" y="151"/>
                  </a:lnTo>
                  <a:lnTo>
                    <a:pt x="252"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6" name="Freeform 1001"/>
            <p:cNvSpPr>
              <a:spLocks/>
            </p:cNvSpPr>
            <p:nvPr/>
          </p:nvSpPr>
          <p:spPr bwMode="auto">
            <a:xfrm>
              <a:off x="2275" y="601"/>
              <a:ext cx="34" cy="13"/>
            </a:xfrm>
            <a:custGeom>
              <a:avLst/>
              <a:gdLst>
                <a:gd name="T0" fmla="*/ 0 w 405"/>
                <a:gd name="T1" fmla="*/ 0 h 152"/>
                <a:gd name="T2" fmla="*/ 0 w 405"/>
                <a:gd name="T3" fmla="*/ 0 h 152"/>
                <a:gd name="T4" fmla="*/ 0 w 405"/>
                <a:gd name="T5" fmla="*/ 0 h 152"/>
                <a:gd name="T6" fmla="*/ 0 w 405"/>
                <a:gd name="T7" fmla="*/ 0 h 152"/>
                <a:gd name="T8" fmla="*/ 0 w 405"/>
                <a:gd name="T9" fmla="*/ 0 h 152"/>
                <a:gd name="T10" fmla="*/ 0 w 405"/>
                <a:gd name="T11" fmla="*/ 0 h 152"/>
                <a:gd name="T12" fmla="*/ 0 w 405"/>
                <a:gd name="T13" fmla="*/ 0 h 152"/>
                <a:gd name="T14" fmla="*/ 0 w 405"/>
                <a:gd name="T15" fmla="*/ 0 h 152"/>
                <a:gd name="T16" fmla="*/ 0 w 405"/>
                <a:gd name="T17" fmla="*/ 0 h 152"/>
                <a:gd name="T18" fmla="*/ 0 w 405"/>
                <a:gd name="T19" fmla="*/ 0 h 152"/>
                <a:gd name="T20" fmla="*/ 0 w 405"/>
                <a:gd name="T21" fmla="*/ 0 h 152"/>
                <a:gd name="T22" fmla="*/ 0 w 405"/>
                <a:gd name="T23" fmla="*/ 0 h 152"/>
                <a:gd name="T24" fmla="*/ 0 w 405"/>
                <a:gd name="T25" fmla="*/ 0 h 152"/>
                <a:gd name="T26" fmla="*/ 0 w 405"/>
                <a:gd name="T27" fmla="*/ 0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5" h="152">
                  <a:moveTo>
                    <a:pt x="253" y="0"/>
                  </a:moveTo>
                  <a:lnTo>
                    <a:pt x="214" y="2"/>
                  </a:lnTo>
                  <a:lnTo>
                    <a:pt x="138" y="28"/>
                  </a:lnTo>
                  <a:lnTo>
                    <a:pt x="123" y="38"/>
                  </a:lnTo>
                  <a:lnTo>
                    <a:pt x="66" y="82"/>
                  </a:lnTo>
                  <a:lnTo>
                    <a:pt x="0" y="150"/>
                  </a:lnTo>
                  <a:lnTo>
                    <a:pt x="49" y="152"/>
                  </a:lnTo>
                  <a:lnTo>
                    <a:pt x="108" y="113"/>
                  </a:lnTo>
                  <a:lnTo>
                    <a:pt x="115" y="110"/>
                  </a:lnTo>
                  <a:lnTo>
                    <a:pt x="192" y="93"/>
                  </a:lnTo>
                  <a:lnTo>
                    <a:pt x="405" y="84"/>
                  </a:lnTo>
                  <a:lnTo>
                    <a:pt x="356" y="29"/>
                  </a:lnTo>
                  <a:lnTo>
                    <a:pt x="332" y="16"/>
                  </a:lnTo>
                  <a:lnTo>
                    <a:pt x="253"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7" name="Freeform 1002"/>
            <p:cNvSpPr>
              <a:spLocks/>
            </p:cNvSpPr>
            <p:nvPr/>
          </p:nvSpPr>
          <p:spPr bwMode="auto">
            <a:xfrm>
              <a:off x="2245" y="600"/>
              <a:ext cx="40" cy="67"/>
            </a:xfrm>
            <a:custGeom>
              <a:avLst/>
              <a:gdLst>
                <a:gd name="T0" fmla="*/ 0 w 481"/>
                <a:gd name="T1" fmla="*/ 0 h 735"/>
                <a:gd name="T2" fmla="*/ 0 w 481"/>
                <a:gd name="T3" fmla="*/ 0 h 735"/>
                <a:gd name="T4" fmla="*/ 0 w 481"/>
                <a:gd name="T5" fmla="*/ 0 h 735"/>
                <a:gd name="T6" fmla="*/ 0 w 481"/>
                <a:gd name="T7" fmla="*/ 0 h 735"/>
                <a:gd name="T8" fmla="*/ 0 w 481"/>
                <a:gd name="T9" fmla="*/ 0 h 735"/>
                <a:gd name="T10" fmla="*/ 0 w 481"/>
                <a:gd name="T11" fmla="*/ 0 h 735"/>
                <a:gd name="T12" fmla="*/ 0 w 481"/>
                <a:gd name="T13" fmla="*/ 0 h 735"/>
                <a:gd name="T14" fmla="*/ 0 w 481"/>
                <a:gd name="T15" fmla="*/ 0 h 735"/>
                <a:gd name="T16" fmla="*/ 0 w 481"/>
                <a:gd name="T17" fmla="*/ 0 h 735"/>
                <a:gd name="T18" fmla="*/ 0 w 481"/>
                <a:gd name="T19" fmla="*/ 0 h 735"/>
                <a:gd name="T20" fmla="*/ 0 w 481"/>
                <a:gd name="T21" fmla="*/ 0 h 735"/>
                <a:gd name="T22" fmla="*/ 0 w 481"/>
                <a:gd name="T23" fmla="*/ 0 h 735"/>
                <a:gd name="T24" fmla="*/ 0 w 481"/>
                <a:gd name="T25" fmla="*/ 0 h 735"/>
                <a:gd name="T26" fmla="*/ 0 w 481"/>
                <a:gd name="T27" fmla="*/ 0 h 735"/>
                <a:gd name="T28" fmla="*/ 0 w 481"/>
                <a:gd name="T29" fmla="*/ 0 h 735"/>
                <a:gd name="T30" fmla="*/ 0 w 481"/>
                <a:gd name="T31" fmla="*/ 0 h 735"/>
                <a:gd name="T32" fmla="*/ 0 w 481"/>
                <a:gd name="T33" fmla="*/ 0 h 735"/>
                <a:gd name="T34" fmla="*/ 0 w 481"/>
                <a:gd name="T35" fmla="*/ 0 h 735"/>
                <a:gd name="T36" fmla="*/ 0 w 481"/>
                <a:gd name="T37" fmla="*/ 0 h 735"/>
                <a:gd name="T38" fmla="*/ 0 w 481"/>
                <a:gd name="T39" fmla="*/ 0 h 735"/>
                <a:gd name="T40" fmla="*/ 0 w 481"/>
                <a:gd name="T41" fmla="*/ 0 h 735"/>
                <a:gd name="T42" fmla="*/ 0 w 481"/>
                <a:gd name="T43" fmla="*/ 0 h 735"/>
                <a:gd name="T44" fmla="*/ 0 w 481"/>
                <a:gd name="T45" fmla="*/ 0 h 735"/>
                <a:gd name="T46" fmla="*/ 0 w 481"/>
                <a:gd name="T47" fmla="*/ 0 h 735"/>
                <a:gd name="T48" fmla="*/ 0 w 481"/>
                <a:gd name="T49" fmla="*/ 0 h 735"/>
                <a:gd name="T50" fmla="*/ 0 w 481"/>
                <a:gd name="T51" fmla="*/ 0 h 735"/>
                <a:gd name="T52" fmla="*/ 0 w 481"/>
                <a:gd name="T53" fmla="*/ 0 h 735"/>
                <a:gd name="T54" fmla="*/ 0 w 481"/>
                <a:gd name="T55" fmla="*/ 0 h 735"/>
                <a:gd name="T56" fmla="*/ 0 w 481"/>
                <a:gd name="T57" fmla="*/ 0 h 735"/>
                <a:gd name="T58" fmla="*/ 0 w 481"/>
                <a:gd name="T59" fmla="*/ 0 h 735"/>
                <a:gd name="T60" fmla="*/ 0 w 481"/>
                <a:gd name="T61" fmla="*/ 0 h 735"/>
                <a:gd name="T62" fmla="*/ 0 w 481"/>
                <a:gd name="T63" fmla="*/ 0 h 7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1" h="735">
                  <a:moveTo>
                    <a:pt x="178" y="0"/>
                  </a:moveTo>
                  <a:lnTo>
                    <a:pt x="176" y="0"/>
                  </a:lnTo>
                  <a:lnTo>
                    <a:pt x="97" y="17"/>
                  </a:lnTo>
                  <a:lnTo>
                    <a:pt x="89" y="20"/>
                  </a:lnTo>
                  <a:lnTo>
                    <a:pt x="20" y="62"/>
                  </a:lnTo>
                  <a:lnTo>
                    <a:pt x="0" y="80"/>
                  </a:lnTo>
                  <a:lnTo>
                    <a:pt x="113" y="91"/>
                  </a:lnTo>
                  <a:lnTo>
                    <a:pt x="149" y="96"/>
                  </a:lnTo>
                  <a:lnTo>
                    <a:pt x="209" y="141"/>
                  </a:lnTo>
                  <a:lnTo>
                    <a:pt x="225" y="178"/>
                  </a:lnTo>
                  <a:lnTo>
                    <a:pt x="234" y="266"/>
                  </a:lnTo>
                  <a:lnTo>
                    <a:pt x="233" y="574"/>
                  </a:lnTo>
                  <a:lnTo>
                    <a:pt x="229" y="650"/>
                  </a:lnTo>
                  <a:lnTo>
                    <a:pt x="199" y="692"/>
                  </a:lnTo>
                  <a:lnTo>
                    <a:pt x="196" y="694"/>
                  </a:lnTo>
                  <a:lnTo>
                    <a:pt x="116" y="706"/>
                  </a:lnTo>
                  <a:lnTo>
                    <a:pt x="116" y="734"/>
                  </a:lnTo>
                  <a:lnTo>
                    <a:pt x="481" y="735"/>
                  </a:lnTo>
                  <a:lnTo>
                    <a:pt x="481" y="707"/>
                  </a:lnTo>
                  <a:lnTo>
                    <a:pt x="403" y="694"/>
                  </a:lnTo>
                  <a:lnTo>
                    <a:pt x="372" y="665"/>
                  </a:lnTo>
                  <a:lnTo>
                    <a:pt x="370" y="659"/>
                  </a:lnTo>
                  <a:lnTo>
                    <a:pt x="364" y="574"/>
                  </a:lnTo>
                  <a:lnTo>
                    <a:pt x="365" y="234"/>
                  </a:lnTo>
                  <a:lnTo>
                    <a:pt x="364" y="200"/>
                  </a:lnTo>
                  <a:lnTo>
                    <a:pt x="365" y="192"/>
                  </a:lnTo>
                  <a:lnTo>
                    <a:pt x="408" y="154"/>
                  </a:lnTo>
                  <a:lnTo>
                    <a:pt x="359" y="152"/>
                  </a:lnTo>
                  <a:lnTo>
                    <a:pt x="340" y="99"/>
                  </a:lnTo>
                  <a:lnTo>
                    <a:pt x="294" y="40"/>
                  </a:lnTo>
                  <a:lnTo>
                    <a:pt x="257" y="17"/>
                  </a:lnTo>
                  <a:lnTo>
                    <a:pt x="178" y="0"/>
                  </a:lnTo>
                  <a:close/>
                </a:path>
              </a:pathLst>
            </a:custGeom>
            <a:solidFill>
              <a:srgbClr val="00FF00">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8" name="Line 1003"/>
            <p:cNvSpPr>
              <a:spLocks noChangeShapeType="1"/>
            </p:cNvSpPr>
            <p:nvPr/>
          </p:nvSpPr>
          <p:spPr bwMode="auto">
            <a:xfrm>
              <a:off x="1499" y="2064"/>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19" name="Line 1004"/>
            <p:cNvSpPr>
              <a:spLocks noChangeShapeType="1"/>
            </p:cNvSpPr>
            <p:nvPr/>
          </p:nvSpPr>
          <p:spPr bwMode="auto">
            <a:xfrm flipH="1" flipV="1">
              <a:off x="1498" y="2292"/>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0" name="Line 1005"/>
            <p:cNvSpPr>
              <a:spLocks noChangeShapeType="1"/>
            </p:cNvSpPr>
            <p:nvPr/>
          </p:nvSpPr>
          <p:spPr bwMode="auto">
            <a:xfrm>
              <a:off x="1499" y="1938"/>
              <a:ext cx="146"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321" name="Line 1006"/>
            <p:cNvSpPr>
              <a:spLocks noChangeShapeType="1"/>
            </p:cNvSpPr>
            <p:nvPr/>
          </p:nvSpPr>
          <p:spPr bwMode="auto">
            <a:xfrm flipH="1">
              <a:off x="1521" y="2155"/>
              <a:ext cx="1" cy="5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sp>
        <p:nvSpPr>
          <p:cNvPr id="123087" name="Line 1007"/>
          <p:cNvSpPr>
            <a:spLocks noChangeShapeType="1"/>
          </p:cNvSpPr>
          <p:nvPr/>
        </p:nvSpPr>
        <p:spPr bwMode="auto">
          <a:xfrm flipV="1">
            <a:off x="6427788" y="4160838"/>
            <a:ext cx="1587" cy="6143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88" name="Line 1008"/>
          <p:cNvSpPr>
            <a:spLocks noChangeShapeType="1"/>
          </p:cNvSpPr>
          <p:nvPr/>
        </p:nvSpPr>
        <p:spPr bwMode="auto">
          <a:xfrm flipH="1">
            <a:off x="6469063" y="4654550"/>
            <a:ext cx="3175" cy="984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89" name="Line 1009"/>
          <p:cNvSpPr>
            <a:spLocks noChangeShapeType="1"/>
          </p:cNvSpPr>
          <p:nvPr/>
        </p:nvSpPr>
        <p:spPr bwMode="auto">
          <a:xfrm>
            <a:off x="6427788" y="4752975"/>
            <a:ext cx="412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0" name="Freeform 1010"/>
          <p:cNvSpPr>
            <a:spLocks/>
          </p:cNvSpPr>
          <p:nvPr/>
        </p:nvSpPr>
        <p:spPr bwMode="auto">
          <a:xfrm>
            <a:off x="6427788" y="4775200"/>
            <a:ext cx="1587" cy="1588"/>
          </a:xfrm>
          <a:custGeom>
            <a:avLst/>
            <a:gdLst>
              <a:gd name="T0" fmla="*/ 0 w 3"/>
              <a:gd name="T1" fmla="*/ 0 h 4"/>
              <a:gd name="T2" fmla="*/ 2147483647 w 3"/>
              <a:gd name="T3" fmla="*/ 2147483647 h 4"/>
              <a:gd name="T4" fmla="*/ 2147483647 w 3"/>
              <a:gd name="T5" fmla="*/ 2147483647 h 4"/>
              <a:gd name="T6" fmla="*/ 0 60000 65536"/>
              <a:gd name="T7" fmla="*/ 0 60000 65536"/>
              <a:gd name="T8" fmla="*/ 0 60000 65536"/>
            </a:gdLst>
            <a:ahLst/>
            <a:cxnLst>
              <a:cxn ang="T6">
                <a:pos x="T0" y="T1"/>
              </a:cxn>
              <a:cxn ang="T7">
                <a:pos x="T2" y="T3"/>
              </a:cxn>
              <a:cxn ang="T8">
                <a:pos x="T4" y="T5"/>
              </a:cxn>
            </a:cxnLst>
            <a:rect l="0" t="0" r="r" b="b"/>
            <a:pathLst>
              <a:path w="3" h="4">
                <a:moveTo>
                  <a:pt x="0" y="0"/>
                </a:moveTo>
                <a:lnTo>
                  <a:pt x="1" y="3"/>
                </a:lnTo>
                <a:lnTo>
                  <a:pt x="3"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1" name="Line 1011"/>
          <p:cNvSpPr>
            <a:spLocks noChangeShapeType="1"/>
          </p:cNvSpPr>
          <p:nvPr/>
        </p:nvSpPr>
        <p:spPr bwMode="auto">
          <a:xfrm>
            <a:off x="6427788" y="463550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2" name="Line 1012"/>
          <p:cNvSpPr>
            <a:spLocks noChangeShapeType="1"/>
          </p:cNvSpPr>
          <p:nvPr/>
        </p:nvSpPr>
        <p:spPr bwMode="auto">
          <a:xfrm flipH="1">
            <a:off x="6427788" y="465455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3" name="Line 1013"/>
          <p:cNvSpPr>
            <a:spLocks noChangeShapeType="1"/>
          </p:cNvSpPr>
          <p:nvPr/>
        </p:nvSpPr>
        <p:spPr bwMode="auto">
          <a:xfrm flipH="1">
            <a:off x="6427788" y="4537075"/>
            <a:ext cx="46037"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4" name="Line 1014"/>
          <p:cNvSpPr>
            <a:spLocks noChangeShapeType="1"/>
          </p:cNvSpPr>
          <p:nvPr/>
        </p:nvSpPr>
        <p:spPr bwMode="auto">
          <a:xfrm flipH="1">
            <a:off x="6472238" y="4179888"/>
            <a:ext cx="1587" cy="1000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5" name="Line 1015"/>
          <p:cNvSpPr>
            <a:spLocks noChangeShapeType="1"/>
          </p:cNvSpPr>
          <p:nvPr/>
        </p:nvSpPr>
        <p:spPr bwMode="auto">
          <a:xfrm>
            <a:off x="6429375" y="4279900"/>
            <a:ext cx="428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6" name="Line 1016"/>
          <p:cNvSpPr>
            <a:spLocks noChangeShapeType="1"/>
          </p:cNvSpPr>
          <p:nvPr/>
        </p:nvSpPr>
        <p:spPr bwMode="auto">
          <a:xfrm flipH="1" flipV="1">
            <a:off x="6429375" y="4179888"/>
            <a:ext cx="444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7" name="Freeform 1017"/>
          <p:cNvSpPr>
            <a:spLocks/>
          </p:cNvSpPr>
          <p:nvPr/>
        </p:nvSpPr>
        <p:spPr bwMode="auto">
          <a:xfrm>
            <a:off x="6429375" y="4159250"/>
            <a:ext cx="1588" cy="1588"/>
          </a:xfrm>
          <a:custGeom>
            <a:avLst/>
            <a:gdLst>
              <a:gd name="T0" fmla="*/ 2147483647 w 3"/>
              <a:gd name="T1" fmla="*/ 0 h 4"/>
              <a:gd name="T2" fmla="*/ 2147483647 w 3"/>
              <a:gd name="T3" fmla="*/ 2147483647 h 4"/>
              <a:gd name="T4" fmla="*/ 0 w 3"/>
              <a:gd name="T5" fmla="*/ 2147483647 h 4"/>
              <a:gd name="T6" fmla="*/ 0 60000 65536"/>
              <a:gd name="T7" fmla="*/ 0 60000 65536"/>
              <a:gd name="T8" fmla="*/ 0 60000 65536"/>
            </a:gdLst>
            <a:ahLst/>
            <a:cxnLst>
              <a:cxn ang="T6">
                <a:pos x="T0" y="T1"/>
              </a:cxn>
              <a:cxn ang="T7">
                <a:pos x="T2" y="T3"/>
              </a:cxn>
              <a:cxn ang="T8">
                <a:pos x="T4" y="T5"/>
              </a:cxn>
            </a:cxnLst>
            <a:rect l="0" t="0" r="r" b="b"/>
            <a:pathLst>
              <a:path w="3" h="4">
                <a:moveTo>
                  <a:pt x="3" y="0"/>
                </a:moveTo>
                <a:lnTo>
                  <a:pt x="1" y="1"/>
                </a:lnTo>
                <a:lnTo>
                  <a:pt x="0" y="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8" name="Line 1018"/>
          <p:cNvSpPr>
            <a:spLocks noChangeShapeType="1"/>
          </p:cNvSpPr>
          <p:nvPr/>
        </p:nvSpPr>
        <p:spPr bwMode="auto">
          <a:xfrm flipH="1">
            <a:off x="6664325" y="4530725"/>
            <a:ext cx="1588" cy="1016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099" name="Line 1019"/>
          <p:cNvSpPr>
            <a:spLocks noChangeShapeType="1"/>
          </p:cNvSpPr>
          <p:nvPr/>
        </p:nvSpPr>
        <p:spPr bwMode="auto">
          <a:xfrm flipH="1">
            <a:off x="6708775" y="4160838"/>
            <a:ext cx="1588" cy="6143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0" name="Freeform 1020"/>
          <p:cNvSpPr>
            <a:spLocks/>
          </p:cNvSpPr>
          <p:nvPr/>
        </p:nvSpPr>
        <p:spPr bwMode="auto">
          <a:xfrm>
            <a:off x="6707188" y="4775200"/>
            <a:ext cx="1587" cy="1588"/>
          </a:xfrm>
          <a:custGeom>
            <a:avLst/>
            <a:gdLst>
              <a:gd name="T0" fmla="*/ 0 w 3"/>
              <a:gd name="T1" fmla="*/ 2147483647 h 4"/>
              <a:gd name="T2" fmla="*/ 2147483647 w 3"/>
              <a:gd name="T3" fmla="*/ 2147483647 h 4"/>
              <a:gd name="T4" fmla="*/ 2147483647 w 3"/>
              <a:gd name="T5" fmla="*/ 0 h 4"/>
              <a:gd name="T6" fmla="*/ 0 60000 65536"/>
              <a:gd name="T7" fmla="*/ 0 60000 65536"/>
              <a:gd name="T8" fmla="*/ 0 60000 65536"/>
            </a:gdLst>
            <a:ahLst/>
            <a:cxnLst>
              <a:cxn ang="T6">
                <a:pos x="T0" y="T1"/>
              </a:cxn>
              <a:cxn ang="T7">
                <a:pos x="T2" y="T3"/>
              </a:cxn>
              <a:cxn ang="T8">
                <a:pos x="T4" y="T5"/>
              </a:cxn>
            </a:cxnLst>
            <a:rect l="0" t="0" r="r" b="b"/>
            <a:pathLst>
              <a:path w="3" h="4">
                <a:moveTo>
                  <a:pt x="0" y="4"/>
                </a:moveTo>
                <a:lnTo>
                  <a:pt x="2" y="3"/>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1" name="Line 1021"/>
          <p:cNvSpPr>
            <a:spLocks noChangeShapeType="1"/>
          </p:cNvSpPr>
          <p:nvPr/>
        </p:nvSpPr>
        <p:spPr bwMode="auto">
          <a:xfrm flipH="1">
            <a:off x="6664325" y="4651375"/>
            <a:ext cx="1588" cy="1016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2" name="Line 1022"/>
          <p:cNvSpPr>
            <a:spLocks noChangeShapeType="1"/>
          </p:cNvSpPr>
          <p:nvPr/>
        </p:nvSpPr>
        <p:spPr bwMode="auto">
          <a:xfrm>
            <a:off x="6664325" y="475297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3" name="Line 1023"/>
          <p:cNvSpPr>
            <a:spLocks noChangeShapeType="1"/>
          </p:cNvSpPr>
          <p:nvPr/>
        </p:nvSpPr>
        <p:spPr bwMode="auto">
          <a:xfrm>
            <a:off x="6664325" y="463232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4" name="Line 1024"/>
          <p:cNvSpPr>
            <a:spLocks noChangeShapeType="1"/>
          </p:cNvSpPr>
          <p:nvPr/>
        </p:nvSpPr>
        <p:spPr bwMode="auto">
          <a:xfrm flipH="1">
            <a:off x="6664325" y="4651375"/>
            <a:ext cx="4445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5" name="Line 1025"/>
          <p:cNvSpPr>
            <a:spLocks noChangeShapeType="1"/>
          </p:cNvSpPr>
          <p:nvPr/>
        </p:nvSpPr>
        <p:spPr bwMode="auto">
          <a:xfrm flipH="1" flipV="1">
            <a:off x="6664325" y="4530725"/>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6" name="Line 1026"/>
          <p:cNvSpPr>
            <a:spLocks noChangeShapeType="1"/>
          </p:cNvSpPr>
          <p:nvPr/>
        </p:nvSpPr>
        <p:spPr bwMode="auto">
          <a:xfrm flipH="1">
            <a:off x="6664325" y="4181475"/>
            <a:ext cx="1588" cy="984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7" name="Line 1027"/>
          <p:cNvSpPr>
            <a:spLocks noChangeShapeType="1"/>
          </p:cNvSpPr>
          <p:nvPr/>
        </p:nvSpPr>
        <p:spPr bwMode="auto">
          <a:xfrm>
            <a:off x="6664325" y="4279900"/>
            <a:ext cx="444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8" name="Line 1028"/>
          <p:cNvSpPr>
            <a:spLocks noChangeShapeType="1"/>
          </p:cNvSpPr>
          <p:nvPr/>
        </p:nvSpPr>
        <p:spPr bwMode="auto">
          <a:xfrm flipH="1" flipV="1">
            <a:off x="6664325" y="4181475"/>
            <a:ext cx="4603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123109" name="Freeform 1029"/>
          <p:cNvSpPr>
            <a:spLocks/>
          </p:cNvSpPr>
          <p:nvPr/>
        </p:nvSpPr>
        <p:spPr bwMode="auto">
          <a:xfrm>
            <a:off x="6708775" y="4160838"/>
            <a:ext cx="1588" cy="1587"/>
          </a:xfrm>
          <a:custGeom>
            <a:avLst/>
            <a:gdLst>
              <a:gd name="T0" fmla="*/ 2147483647 w 4"/>
              <a:gd name="T1" fmla="*/ 2147483647 h 4"/>
              <a:gd name="T2" fmla="*/ 2147483647 w 4"/>
              <a:gd name="T3" fmla="*/ 2147483647 h 4"/>
              <a:gd name="T4" fmla="*/ 0 w 4"/>
              <a:gd name="T5" fmla="*/ 0 h 4"/>
              <a:gd name="T6" fmla="*/ 0 60000 65536"/>
              <a:gd name="T7" fmla="*/ 0 60000 65536"/>
              <a:gd name="T8" fmla="*/ 0 60000 65536"/>
            </a:gdLst>
            <a:ahLst/>
            <a:cxnLst>
              <a:cxn ang="T6">
                <a:pos x="T0" y="T1"/>
              </a:cxn>
              <a:cxn ang="T7">
                <a:pos x="T2" y="T3"/>
              </a:cxn>
              <a:cxn ang="T8">
                <a:pos x="T4" y="T5"/>
              </a:cxn>
            </a:cxnLst>
            <a:rect l="0" t="0" r="r" b="b"/>
            <a:pathLst>
              <a:path w="4" h="4">
                <a:moveTo>
                  <a:pt x="4" y="4"/>
                </a:moveTo>
                <a:lnTo>
                  <a:pt x="3" y="1"/>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grpSp>
        <p:nvGrpSpPr>
          <p:cNvPr id="123110" name="Group 1030"/>
          <p:cNvGrpSpPr>
            <a:grpSpLocks/>
          </p:cNvGrpSpPr>
          <p:nvPr/>
        </p:nvGrpSpPr>
        <p:grpSpPr bwMode="auto">
          <a:xfrm>
            <a:off x="5029200" y="1427165"/>
            <a:ext cx="4057650" cy="339725"/>
            <a:chOff x="3360" y="768"/>
            <a:chExt cx="2556" cy="214"/>
          </a:xfrm>
        </p:grpSpPr>
        <p:sp>
          <p:nvSpPr>
            <p:cNvPr id="123120" name="Rectangle 1031"/>
            <p:cNvSpPr>
              <a:spLocks noChangeArrowheads="1"/>
            </p:cNvSpPr>
            <p:nvPr/>
          </p:nvSpPr>
          <p:spPr bwMode="auto">
            <a:xfrm>
              <a:off x="3360" y="780"/>
              <a:ext cx="240" cy="20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123121" name="Text Box 1032"/>
            <p:cNvSpPr txBox="1">
              <a:spLocks noChangeArrowheads="1"/>
            </p:cNvSpPr>
            <p:nvPr/>
          </p:nvSpPr>
          <p:spPr bwMode="auto">
            <a:xfrm>
              <a:off x="3600" y="768"/>
              <a:ext cx="231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1550" dirty="0">
                  <a:solidFill>
                    <a:srgbClr val="000000"/>
                  </a:solidFill>
                  <a:cs typeface="Arial" pitchFamily="34" charset="0"/>
                </a:rPr>
                <a:t>No son Visibles para el Operador</a:t>
              </a:r>
            </a:p>
          </p:txBody>
        </p:sp>
      </p:grpSp>
      <p:grpSp>
        <p:nvGrpSpPr>
          <p:cNvPr id="123111" name="Group 1033"/>
          <p:cNvGrpSpPr>
            <a:grpSpLocks/>
          </p:cNvGrpSpPr>
          <p:nvPr/>
        </p:nvGrpSpPr>
        <p:grpSpPr bwMode="auto">
          <a:xfrm>
            <a:off x="5029200" y="1863723"/>
            <a:ext cx="4835525" cy="346074"/>
            <a:chOff x="3360" y="1078"/>
            <a:chExt cx="3046" cy="218"/>
          </a:xfrm>
        </p:grpSpPr>
        <p:sp>
          <p:nvSpPr>
            <p:cNvPr id="123118" name="Rectangle 1034"/>
            <p:cNvSpPr>
              <a:spLocks noChangeArrowheads="1"/>
            </p:cNvSpPr>
            <p:nvPr/>
          </p:nvSpPr>
          <p:spPr bwMode="auto">
            <a:xfrm>
              <a:off x="3360" y="1078"/>
              <a:ext cx="240" cy="202"/>
            </a:xfrm>
            <a:prstGeom prst="rect">
              <a:avLst/>
            </a:prstGeom>
            <a:solidFill>
              <a:srgbClr val="FFFF0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chor="ct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1800" dirty="0">
                <a:solidFill>
                  <a:srgbClr val="000000"/>
                </a:solidFill>
              </a:endParaRPr>
            </a:p>
          </p:txBody>
        </p:sp>
        <p:sp>
          <p:nvSpPr>
            <p:cNvPr id="123119" name="Text Box 1035"/>
            <p:cNvSpPr txBox="1">
              <a:spLocks noChangeArrowheads="1"/>
            </p:cNvSpPr>
            <p:nvPr/>
          </p:nvSpPr>
          <p:spPr bwMode="auto">
            <a:xfrm>
              <a:off x="3600" y="1083"/>
              <a:ext cx="280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1550" dirty="0">
                  <a:solidFill>
                    <a:srgbClr val="000000"/>
                  </a:solidFill>
                  <a:cs typeface="Arial" pitchFamily="34" charset="0"/>
                </a:rPr>
                <a:t>Sólo son visibles a través de los espejos</a:t>
              </a:r>
            </a:p>
          </p:txBody>
        </p:sp>
      </p:grpSp>
      <p:sp>
        <p:nvSpPr>
          <p:cNvPr id="123112" name="Rectangle 1036"/>
          <p:cNvSpPr>
            <a:spLocks noGrp="1" noChangeArrowheads="1"/>
          </p:cNvSpPr>
          <p:nvPr>
            <p:ph type="title"/>
          </p:nvPr>
        </p:nvSpPr>
        <p:spPr>
          <a:xfrm>
            <a:off x="798513" y="369888"/>
            <a:ext cx="8229600" cy="1143000"/>
          </a:xfrm>
        </p:spPr>
        <p:txBody>
          <a:bodyPr rtlCol="0"/>
          <a:lstStyle/>
          <a:p>
            <a:pPr rtl="0" eaLnBrk="1" hangingPunct="1"/>
            <a:r>
              <a:rPr lang="es-US" b="1" dirty="0"/>
              <a:t>Áreas Ciegas</a:t>
            </a:r>
          </a:p>
        </p:txBody>
      </p:sp>
      <p:sp>
        <p:nvSpPr>
          <p:cNvPr id="123113" name="Text Box 1038"/>
          <p:cNvSpPr txBox="1">
            <a:spLocks noChangeArrowheads="1"/>
          </p:cNvSpPr>
          <p:nvPr/>
        </p:nvSpPr>
        <p:spPr bwMode="auto">
          <a:xfrm>
            <a:off x="152400" y="5956959"/>
            <a:ext cx="2743200" cy="824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lnSpc>
                <a:spcPct val="85000"/>
              </a:lnSpc>
              <a:spcBef>
                <a:spcPct val="0"/>
              </a:spcBef>
              <a:spcAft>
                <a:spcPct val="0"/>
              </a:spcAft>
              <a:buClrTx/>
              <a:buSzTx/>
              <a:buFontTx/>
              <a:buNone/>
            </a:pPr>
            <a:r>
              <a:rPr lang="es-US" sz="1400" dirty="0">
                <a:solidFill>
                  <a:srgbClr val="000000"/>
                </a:solidFill>
                <a:cs typeface="Arial" pitchFamily="34" charset="0"/>
              </a:rPr>
              <a:t>Fuente: Instituto Nacional para la Seguridad y Salud Ocupacional (NIOSH, por sus siglas en inglés)</a:t>
            </a:r>
          </a:p>
        </p:txBody>
      </p:sp>
      <p:sp>
        <p:nvSpPr>
          <p:cNvPr id="123114" name="Text Box 1039"/>
          <p:cNvSpPr txBox="1">
            <a:spLocks noChangeArrowheads="1"/>
          </p:cNvSpPr>
          <p:nvPr/>
        </p:nvSpPr>
        <p:spPr bwMode="auto">
          <a:xfrm>
            <a:off x="5357813" y="6400800"/>
            <a:ext cx="3557586" cy="304800"/>
          </a:xfrm>
          <a:prstGeom prst="rect">
            <a:avLst/>
          </a:prstGeom>
          <a:solidFill>
            <a:srgbClr val="99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rtlCol="0" anchor="ctr" anchorCtr="1"/>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lnSpc>
                <a:spcPct val="85000"/>
              </a:lnSpc>
              <a:spcBef>
                <a:spcPct val="0"/>
              </a:spcBef>
              <a:spcAft>
                <a:spcPct val="0"/>
              </a:spcAft>
              <a:buClrTx/>
              <a:buSzTx/>
              <a:buFontTx/>
              <a:buNone/>
            </a:pPr>
            <a:r>
              <a:rPr lang="es-US" sz="1100" dirty="0">
                <a:solidFill>
                  <a:srgbClr val="FFFFFF"/>
                </a:solidFill>
                <a:cs typeface="Arial" pitchFamily="34" charset="0"/>
              </a:rPr>
              <a:t>El frente del camión está orientado hacia el Norte </a:t>
            </a:r>
            <a:r>
              <a:rPr lang="es-US" sz="1400" dirty="0">
                <a:solidFill>
                  <a:srgbClr val="FFFFFF"/>
                </a:solidFill>
                <a:cs typeface="Arial" pitchFamily="34" charset="0"/>
                <a:sym typeface="Wingdings 3" pitchFamily="18" charset="2"/>
              </a:rPr>
              <a:t></a:t>
            </a:r>
          </a:p>
        </p:txBody>
      </p:sp>
      <p:sp>
        <p:nvSpPr>
          <p:cNvPr id="123115" name="Text Box 1040"/>
          <p:cNvSpPr txBox="1">
            <a:spLocks noChangeArrowheads="1"/>
          </p:cNvSpPr>
          <p:nvPr/>
        </p:nvSpPr>
        <p:spPr bwMode="auto">
          <a:xfrm>
            <a:off x="168275" y="3251200"/>
            <a:ext cx="3581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nchorCtr="1"/>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lnSpc>
                <a:spcPct val="90000"/>
              </a:lnSpc>
              <a:spcBef>
                <a:spcPct val="0"/>
              </a:spcBef>
              <a:spcAft>
                <a:spcPct val="0"/>
              </a:spcAft>
              <a:buClrTx/>
              <a:buSzTx/>
              <a:buFontTx/>
              <a:buNone/>
            </a:pPr>
            <a:r>
              <a:rPr lang="es-US" dirty="0">
                <a:solidFill>
                  <a:srgbClr val="000000"/>
                </a:solidFill>
                <a:latin typeface="Verdana" pitchFamily="34" charset="0"/>
                <a:cs typeface="Arial" pitchFamily="34" charset="0"/>
              </a:rPr>
              <a:t>Ejemplo: Este diagrama ilustra las áreas ciegas de un camión de tumba Ford F-800.</a:t>
            </a:r>
          </a:p>
        </p:txBody>
      </p:sp>
      <p:sp>
        <p:nvSpPr>
          <p:cNvPr id="123116" name="Text Box 1041"/>
          <p:cNvSpPr txBox="1">
            <a:spLocks noChangeArrowheads="1"/>
          </p:cNvSpPr>
          <p:nvPr/>
        </p:nvSpPr>
        <p:spPr bwMode="auto">
          <a:xfrm>
            <a:off x="6453188" y="5181600"/>
            <a:ext cx="2286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400" b="1" dirty="0">
                <a:solidFill>
                  <a:srgbClr val="E20000"/>
                </a:solidFill>
                <a:latin typeface="Verdana" pitchFamily="34" charset="0"/>
                <a:cs typeface="Arial" pitchFamily="34" charset="0"/>
              </a:rPr>
              <a:t>*</a:t>
            </a:r>
          </a:p>
        </p:txBody>
      </p:sp>
      <p:sp>
        <p:nvSpPr>
          <p:cNvPr id="123117" name="Text Box 1042"/>
          <p:cNvSpPr txBox="1">
            <a:spLocks noChangeArrowheads="1"/>
          </p:cNvSpPr>
          <p:nvPr/>
        </p:nvSpPr>
        <p:spPr bwMode="auto">
          <a:xfrm>
            <a:off x="6494463" y="3910013"/>
            <a:ext cx="228600" cy="3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200" b="1" dirty="0">
                <a:solidFill>
                  <a:srgbClr val="E20000"/>
                </a:solidFill>
                <a:latin typeface="Verdana" pitchFamily="34" charset="0"/>
                <a:cs typeface="Arial" pitchFamily="34" charset="0"/>
              </a:rPr>
              <a:t>*</a:t>
            </a:r>
          </a:p>
        </p:txBody>
      </p:sp>
      <p:sp>
        <p:nvSpPr>
          <p:cNvPr id="2" name="Date Placeholder 1"/>
          <p:cNvSpPr>
            <a:spLocks noGrp="1"/>
          </p:cNvSpPr>
          <p:nvPr>
            <p:ph type="dt" sz="half" idx="12"/>
          </p:nvPr>
        </p:nvSpPr>
        <p:spPr>
          <a:xfrm>
            <a:off x="457200" y="5867400"/>
            <a:ext cx="2133600" cy="476250"/>
          </a:xfrm>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9802961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Date Placeholder 1"/>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47459" name="Rectangle 2"/>
          <p:cNvSpPr>
            <a:spLocks noGrp="1" noChangeArrowheads="1"/>
          </p:cNvSpPr>
          <p:nvPr>
            <p:ph type="title" idx="4294967295"/>
          </p:nvPr>
        </p:nvSpPr>
        <p:spPr>
          <a:xfrm>
            <a:off x="200025" y="235424"/>
            <a:ext cx="8458200" cy="1295400"/>
          </a:xfrm>
        </p:spPr>
        <p:txBody>
          <a:bodyPr rtlCol="0"/>
          <a:lstStyle/>
          <a:p>
            <a:pPr rtl="0" eaLnBrk="1" hangingPunct="1"/>
            <a:r>
              <a:rPr lang="es-US" b="1" dirty="0"/>
              <a:t>Equipo Circulando en Reversa</a:t>
            </a:r>
          </a:p>
        </p:txBody>
      </p:sp>
      <p:sp>
        <p:nvSpPr>
          <p:cNvPr id="147460" name="Rectangle 3"/>
          <p:cNvSpPr>
            <a:spLocks noGrp="1" noChangeArrowheads="1"/>
          </p:cNvSpPr>
          <p:nvPr>
            <p:ph type="body" sz="half" idx="4294967295"/>
          </p:nvPr>
        </p:nvSpPr>
        <p:spPr>
          <a:xfrm>
            <a:off x="152400" y="1447800"/>
            <a:ext cx="4267200" cy="5029200"/>
          </a:xfrm>
        </p:spPr>
        <p:txBody>
          <a:bodyPr rtlCol="0"/>
          <a:lstStyle/>
          <a:p>
            <a:pPr rtl="0" eaLnBrk="1" hangingPunct="1"/>
            <a:r>
              <a:rPr lang="es-US" sz="2400" dirty="0"/>
              <a:t>Tenga alarmas de circulación en reversa que se oigan</a:t>
            </a:r>
          </a:p>
          <a:p>
            <a:pPr rtl="0" eaLnBrk="1" hangingPunct="1"/>
            <a:r>
              <a:rPr lang="es-US" sz="2400" dirty="0"/>
              <a:t>Tenga personal de observación para dirigir al operador si la visibilidad se encuentra restringida</a:t>
            </a:r>
          </a:p>
          <a:p>
            <a:pPr rtl="0" eaLnBrk="1" hangingPunct="1"/>
            <a:r>
              <a:rPr lang="es-US" sz="2400" dirty="0"/>
              <a:t>Mantenga un espacio libre adecuado detrás del vehículo</a:t>
            </a:r>
          </a:p>
          <a:p>
            <a:pPr rtl="0" eaLnBrk="1" hangingPunct="1"/>
            <a:r>
              <a:rPr lang="es-US" sz="2400" dirty="0"/>
              <a:t>Siempre concentre la atención en el vehículo que circula en reversa</a:t>
            </a:r>
          </a:p>
        </p:txBody>
      </p:sp>
      <p:sp>
        <p:nvSpPr>
          <p:cNvPr id="147461" name="Rectangle 4" descr="backing"/>
          <p:cNvSpPr>
            <a:spLocks noGrp="1" noChangeAspect="1" noChangeArrowheads="1"/>
          </p:cNvSpPr>
          <p:nvPr isPhoto="1"/>
        </p:nvSpPr>
        <p:spPr bwMode="auto">
          <a:xfrm>
            <a:off x="4429125" y="2025650"/>
            <a:ext cx="4718050" cy="3475038"/>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endParaRPr lang="en-US" altLang="en-US" sz="1800" dirty="0">
              <a:solidFill>
                <a:srgbClr val="000000"/>
              </a:solidFill>
              <a:latin typeface="Calibri" pitchFamily="34" charset="0"/>
              <a:cs typeface="Arial" pitchFamily="34" charset="0"/>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411001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4"/>
          <p:cNvSpPr>
            <a:spLocks noGrp="1" noChangeArrowheads="1"/>
          </p:cNvSpPr>
          <p:nvPr>
            <p:ph type="title"/>
          </p:nvPr>
        </p:nvSpPr>
        <p:spPr>
          <a:xfrm>
            <a:off x="457200" y="228600"/>
            <a:ext cx="8229600" cy="1371600"/>
          </a:xfrm>
        </p:spPr>
        <p:txBody>
          <a:bodyPr rtlCol="0"/>
          <a:lstStyle/>
          <a:p>
            <a:pPr rtl="0"/>
            <a:r>
              <a:rPr lang="es-US" sz="3800" b="1" dirty="0"/>
              <a:t>Posición Incorrecta del Trabajador</a:t>
            </a:r>
          </a:p>
        </p:txBody>
      </p:sp>
      <p:graphicFrame>
        <p:nvGraphicFramePr>
          <p:cNvPr id="102403" name="Object 7"/>
          <p:cNvGraphicFramePr>
            <a:graphicFrameLocks noChangeAspect="1"/>
          </p:cNvGraphicFramePr>
          <p:nvPr/>
        </p:nvGraphicFramePr>
        <p:xfrm>
          <a:off x="1825625" y="1671638"/>
          <a:ext cx="4946650" cy="3709987"/>
        </p:xfrm>
        <a:graphic>
          <a:graphicData uri="http://schemas.openxmlformats.org/presentationml/2006/ole">
            <mc:AlternateContent xmlns:mc="http://schemas.openxmlformats.org/markup-compatibility/2006">
              <mc:Choice xmlns:v="urn:schemas-microsoft-com:vml" Requires="v">
                <p:oleObj spid="_x0000_s1060" name="Flash Movie" r:id="rId3" imgW="4063492" imgH="3047619" progId="">
                  <p:embed/>
                </p:oleObj>
              </mc:Choice>
              <mc:Fallback>
                <p:oleObj name="Flash Movie" r:id="rId3" imgW="4063492" imgH="3047619" progId="">
                  <p:embed/>
                  <p:pic>
                    <p:nvPicPr>
                      <p:cNvPr id="0"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25" y="1671638"/>
                        <a:ext cx="4946650" cy="37099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404" name="Text Box 9"/>
          <p:cNvSpPr txBox="1">
            <a:spLocks noChangeArrowheads="1"/>
          </p:cNvSpPr>
          <p:nvPr/>
        </p:nvSpPr>
        <p:spPr bwMode="auto">
          <a:xfrm>
            <a:off x="441960" y="5676572"/>
            <a:ext cx="8077200" cy="755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eaLnBrk="0" fontAlgn="base" hangingPunct="0">
              <a:spcBef>
                <a:spcPct val="50000"/>
              </a:spcBef>
              <a:spcAft>
                <a:spcPct val="0"/>
              </a:spcAft>
            </a:pPr>
            <a:r>
              <a:rPr lang="es-US" sz="2400" b="1" dirty="0">
                <a:solidFill>
                  <a:srgbClr val="000000"/>
                </a:solidFill>
              </a:rPr>
              <a:t>Este trabajador se encuentra por fuera del área de visión del espejo del conductor</a:t>
            </a:r>
          </a:p>
        </p:txBody>
      </p:sp>
      <p:sp>
        <p:nvSpPr>
          <p:cNvPr id="2" name="TextBox 1"/>
          <p:cNvSpPr txBox="1"/>
          <p:nvPr/>
        </p:nvSpPr>
        <p:spPr>
          <a:xfrm>
            <a:off x="1905000" y="5410200"/>
            <a:ext cx="3657600" cy="369332"/>
          </a:xfrm>
          <a:prstGeom prst="rect">
            <a:avLst/>
          </a:prstGeom>
          <a:noFill/>
        </p:spPr>
        <p:txBody>
          <a:bodyPr wrap="square" rtlCol="0">
            <a:spAutoFit/>
          </a:bodyPr>
          <a:lstStyle/>
          <a:p>
            <a:pPr rtl="0" eaLnBrk="0" fontAlgn="base" hangingPunct="0">
              <a:spcBef>
                <a:spcPct val="0"/>
              </a:spcBef>
              <a:spcAft>
                <a:spcPct val="0"/>
              </a:spcAft>
            </a:pPr>
            <a:r>
              <a:rPr lang="es-US" dirty="0">
                <a:solidFill>
                  <a:srgbClr val="000000"/>
                </a:solidFill>
              </a:rPr>
              <a:t>Video sobre camión en reversa</a:t>
            </a:r>
          </a:p>
        </p:txBody>
      </p:sp>
      <p:sp>
        <p:nvSpPr>
          <p:cNvPr id="3" name="Date Placeholder 2"/>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8" name="AutoShape 7"/>
          <p:cNvSpPr>
            <a:spLocks noChangeArrowheads="1"/>
          </p:cNvSpPr>
          <p:nvPr/>
        </p:nvSpPr>
        <p:spPr bwMode="auto">
          <a:xfrm>
            <a:off x="2438400" y="2667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32405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228600" y="914400"/>
            <a:ext cx="5337175" cy="1290638"/>
          </a:xfrm>
        </p:spPr>
        <p:txBody>
          <a:bodyPr rtlCol="0"/>
          <a:lstStyle/>
          <a:p>
            <a:pPr rtl="0" eaLnBrk="1" hangingPunct="1"/>
            <a:r>
              <a:rPr lang="es-US" sz="3600" b="1" dirty="0"/>
              <a:t>Siempre Verifique el Área Posterior Antes de Retroceder.</a:t>
            </a:r>
          </a:p>
        </p:txBody>
      </p:sp>
      <p:pic>
        <p:nvPicPr>
          <p:cNvPr id="188419" name="Picture 3" descr="0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56" y="2819400"/>
            <a:ext cx="442118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20" name="Picture 4" descr="big truck small tru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009650"/>
            <a:ext cx="3581400"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21" name="Picture 5" descr="019"/>
          <p:cNvPicPr>
            <a:picLocks noGrp="1" noChangeAspect="1" noChangeArrowheads="1"/>
          </p:cNvPicPr>
          <p:nvPr>
            <p:ph type="body" idx="1"/>
          </p:nvPr>
        </p:nvPicPr>
        <p:blipFill>
          <a:blip r:embed="rId4" cstate="print">
            <a:extLst>
              <a:ext uri="{28A0092B-C50C-407E-A947-70E740481C1C}">
                <a14:useLocalDpi xmlns:a14="http://schemas.microsoft.com/office/drawing/2010/main" val="0"/>
              </a:ext>
            </a:extLst>
          </a:blip>
          <a:srcRect/>
          <a:stretch>
            <a:fillRect/>
          </a:stretch>
        </p:blipFill>
        <p:spPr>
          <a:xfrm>
            <a:off x="4679950" y="3657600"/>
            <a:ext cx="4464050" cy="304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0037018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Content Placeholder 2"/>
          <p:cNvSpPr>
            <a:spLocks noGrp="1"/>
          </p:cNvSpPr>
          <p:nvPr>
            <p:ph sz="half" idx="1"/>
          </p:nvPr>
        </p:nvSpPr>
        <p:spPr>
          <a:xfrm>
            <a:off x="228600" y="838200"/>
            <a:ext cx="2652395" cy="3886200"/>
          </a:xfrm>
        </p:spPr>
        <p:txBody>
          <a:bodyPr rtlCol="0"/>
          <a:lstStyle/>
          <a:p>
            <a:pPr rtl="0" eaLnBrk="1" hangingPunct="1"/>
            <a:r>
              <a:rPr lang="es-US" dirty="0"/>
              <a:t>Estudio del NIOSH sobre los puntos ciegos de una criba separadora en reversa</a:t>
            </a:r>
          </a:p>
        </p:txBody>
      </p:sp>
      <p:pic>
        <p:nvPicPr>
          <p:cNvPr id="6" name="Marcador de contenido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109595" y="-1941"/>
            <a:ext cx="6034405" cy="6871160"/>
          </a:xfrm>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552572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dirty="0"/>
              <a:t>Objetivos de Aprendizaje</a:t>
            </a:r>
            <a:endParaRPr lang="en-US" dirty="0"/>
          </a:p>
        </p:txBody>
      </p:sp>
      <p:sp>
        <p:nvSpPr>
          <p:cNvPr id="3" name="Content Placeholder 2"/>
          <p:cNvSpPr>
            <a:spLocks noGrp="1"/>
          </p:cNvSpPr>
          <p:nvPr>
            <p:ph idx="1"/>
          </p:nvPr>
        </p:nvSpPr>
        <p:spPr/>
        <p:txBody>
          <a:bodyPr rtlCol="0"/>
          <a:lstStyle/>
          <a:p>
            <a:pPr rtl="0"/>
            <a:r>
              <a:rPr lang="es-US" dirty="0"/>
              <a:t>Entender los peligros asociados a trabajar de a pie en cercanías de equipo pesado.</a:t>
            </a:r>
          </a:p>
          <a:p>
            <a:pPr rtl="0"/>
            <a:r>
              <a:rPr lang="es-US" dirty="0"/>
              <a:t>Identificar los requerimientos de OSHA [Ley de Seguridad y Salud Ocupacional] relativos al uso de equipo pesado en la construcción.</a:t>
            </a:r>
          </a:p>
          <a:p>
            <a:pPr rtl="0"/>
            <a:endParaRPr lang="en-US" dirty="0" smtClean="0"/>
          </a:p>
        </p:txBody>
      </p:sp>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383335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ChangeArrowheads="1"/>
          </p:cNvSpPr>
          <p:nvPr>
            <p:ph type="title"/>
          </p:nvPr>
        </p:nvSpPr>
        <p:spPr>
          <a:xfrm>
            <a:off x="457200" y="457200"/>
            <a:ext cx="5638800" cy="1371600"/>
          </a:xfrm>
        </p:spPr>
        <p:txBody>
          <a:bodyPr rtlCol="0"/>
          <a:lstStyle/>
          <a:p>
            <a:pPr rtl="0" eaLnBrk="1" hangingPunct="1"/>
            <a:r>
              <a:rPr lang="es-US" b="1" dirty="0"/>
              <a:t>Equipo Circulando en Reversa</a:t>
            </a:r>
          </a:p>
        </p:txBody>
      </p:sp>
      <p:sp>
        <p:nvSpPr>
          <p:cNvPr id="125956" name="Rectangle 3"/>
          <p:cNvSpPr>
            <a:spLocks noGrp="1" noChangeArrowheads="1"/>
          </p:cNvSpPr>
          <p:nvPr>
            <p:ph idx="1"/>
          </p:nvPr>
        </p:nvSpPr>
        <p:spPr/>
        <p:txBody>
          <a:bodyPr rtlCol="0"/>
          <a:lstStyle/>
          <a:p>
            <a:pPr rtl="0" eaLnBrk="1" hangingPunct="1"/>
            <a:r>
              <a:rPr lang="es-US" sz="3000" dirty="0"/>
              <a:t>Tenga alarmas de circulación en reversa que se oigan.</a:t>
            </a:r>
          </a:p>
          <a:p>
            <a:pPr rtl="0" eaLnBrk="1" hangingPunct="1"/>
            <a:r>
              <a:rPr lang="es-US" sz="3000" dirty="0"/>
              <a:t>Tenga personal de observación para dirigir al operador si la visibilidad se encuentra restringida.</a:t>
            </a:r>
          </a:p>
          <a:p>
            <a:pPr rtl="0" eaLnBrk="1" hangingPunct="1"/>
            <a:r>
              <a:rPr lang="es-US" sz="3000" dirty="0"/>
              <a:t>Mantenga un espacio libre adecuado detrás del vehículo.</a:t>
            </a:r>
          </a:p>
          <a:p>
            <a:pPr rtl="0" eaLnBrk="1" hangingPunct="1"/>
            <a:r>
              <a:rPr lang="es-US" sz="3000" dirty="0"/>
              <a:t>Siempre concentre la atención en el vehículo que circula en reversa.</a:t>
            </a:r>
          </a:p>
          <a:p>
            <a:pPr rtl="0" eaLnBrk="1" hangingPunct="1"/>
            <a:endParaRPr lang="en-US" altLang="en-US" dirty="0" smtClean="0"/>
          </a:p>
        </p:txBody>
      </p:sp>
      <p:sp>
        <p:nvSpPr>
          <p:cNvPr id="125954" name="Date Placeholder 3"/>
          <p:cNvSpPr>
            <a:spLocks noGrp="1"/>
          </p:cNvSpPr>
          <p:nvPr>
            <p:ph type="dt" sz="half" idx="12"/>
          </p:nvPr>
        </p:nvSpPr>
        <p:spPr>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pic>
        <p:nvPicPr>
          <p:cNvPr id="125957" name="Picture 4" descr="lbobcat load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5086234"/>
            <a:ext cx="1905000" cy="156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58" name="Picture 5" descr="pe0268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307003"/>
            <a:ext cx="1522413"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4017647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3" descr="http://intranet.osha.gov/pls/photoarchive/photoarchive.display?v_photoid=186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355725"/>
            <a:ext cx="7696200" cy="51276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8437" name="AutoShape 5"/>
          <p:cNvSpPr>
            <a:spLocks noChangeArrowheads="1"/>
          </p:cNvSpPr>
          <p:nvPr/>
        </p:nvSpPr>
        <p:spPr bwMode="auto">
          <a:xfrm>
            <a:off x="1981200" y="1143000"/>
            <a:ext cx="6705600" cy="1066800"/>
          </a:xfrm>
          <a:prstGeom prst="wedgeRoundRectCallout">
            <a:avLst>
              <a:gd name="adj1" fmla="val -12690"/>
              <a:gd name="adj2" fmla="val 85565"/>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eaLnBrk="1" hangingPunct="1">
              <a:spcBef>
                <a:spcPts val="200"/>
              </a:spcBef>
            </a:pPr>
            <a:r>
              <a:rPr lang="es-US" sz="1600" dirty="0"/>
              <a:t>Esta pavimentadora de cadenas tiene un punto ciego ubicado en la parte trasera que hace que los trabajadores estén expuestos al riesgo de ser golpeados cuando este equipo pesado se mueve. Se agregó un espejo para que el operador pudiera ver mejor</a:t>
            </a:r>
          </a:p>
        </p:txBody>
      </p:sp>
      <p:sp>
        <p:nvSpPr>
          <p:cNvPr id="18438" name="Text Box 6"/>
          <p:cNvSpPr txBox="1">
            <a:spLocks noChangeArrowheads="1"/>
          </p:cNvSpPr>
          <p:nvPr/>
        </p:nvSpPr>
        <p:spPr bwMode="auto">
          <a:xfrm>
            <a:off x="0" y="6613525"/>
            <a:ext cx="3140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eaLnBrk="1" hangingPunct="1"/>
            <a:r>
              <a:rPr lang="es-US" sz="1000" dirty="0"/>
              <a:t>Fuente:  Archivo Fotográfico Nacional ID #1860</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2451608"/>
            <a:ext cx="2136648" cy="252984"/>
          </a:xfrm>
          <a:prstGeom prst="rect">
            <a:avLst/>
          </a:prstGeom>
        </p:spPr>
      </p:pic>
      <p:pic>
        <p:nvPicPr>
          <p:cNvPr id="5" name="Image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81600" y="2410968"/>
            <a:ext cx="2136648" cy="256032"/>
          </a:xfrm>
          <a:prstGeom prst="rect">
            <a:avLst/>
          </a:prstGeom>
        </p:spPr>
      </p:pic>
    </p:spTree>
    <p:extLst>
      <p:ext uri="{BB962C8B-B14F-4D97-AF65-F5344CB8AC3E}">
        <p14:creationId xmlns:p14="http://schemas.microsoft.com/office/powerpoint/2010/main" val="28435352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Date Placeholder 3"/>
          <p:cNvSpPr>
            <a:spLocks noGrp="1"/>
          </p:cNvSpPr>
          <p:nvPr>
            <p:ph type="dt" sz="quarter" idx="12"/>
          </p:nvPr>
        </p:nvSpPr>
        <p:spPr>
          <a:xfrm>
            <a:off x="3124200" y="6248400"/>
            <a:ext cx="2895600" cy="457200"/>
          </a:xfrm>
          <a:noFill/>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a:spcBef>
                <a:spcPct val="0"/>
              </a:spcBef>
              <a:buClrTx/>
              <a:buSzTx/>
              <a:buFontTx/>
              <a:buNone/>
            </a:pPr>
            <a:r>
              <a:rPr lang="es-US" sz="1200" dirty="0">
                <a:solidFill>
                  <a:srgbClr val="000000"/>
                </a:solidFill>
              </a:rPr>
              <a:t>  </a:t>
            </a:r>
          </a:p>
        </p:txBody>
      </p:sp>
      <p:sp>
        <p:nvSpPr>
          <p:cNvPr id="128003" name="Rectangle 2"/>
          <p:cNvSpPr>
            <a:spLocks noGrp="1" noChangeArrowheads="1"/>
          </p:cNvSpPr>
          <p:nvPr>
            <p:ph type="title"/>
          </p:nvPr>
        </p:nvSpPr>
        <p:spPr/>
        <p:txBody>
          <a:bodyPr rtlCol="0"/>
          <a:lstStyle/>
          <a:p>
            <a:pPr rtl="0" eaLnBrk="1" hangingPunct="1"/>
            <a:r>
              <a:rPr lang="es-US" b="1" dirty="0"/>
              <a:t>Operando Camiones de Tumba en Reversa </a:t>
            </a:r>
          </a:p>
        </p:txBody>
      </p:sp>
      <p:sp>
        <p:nvSpPr>
          <p:cNvPr id="91139" name="Rectangle 3"/>
          <p:cNvSpPr>
            <a:spLocks noChangeArrowheads="1"/>
          </p:cNvSpPr>
          <p:nvPr/>
        </p:nvSpPr>
        <p:spPr bwMode="auto">
          <a:xfrm>
            <a:off x="274637" y="2700338"/>
            <a:ext cx="40989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p>
            <a:pPr marL="342900" indent="-342900" rtl="0" eaLnBrk="0" fontAlgn="base" hangingPunct="0">
              <a:spcBef>
                <a:spcPct val="20000"/>
              </a:spcBef>
              <a:spcAft>
                <a:spcPct val="0"/>
              </a:spcAft>
              <a:buClr>
                <a:srgbClr val="666699"/>
              </a:buClr>
              <a:buSzPct val="75000"/>
              <a:buFont typeface="Arial" panose="020B0604020202020204" pitchFamily="34" charset="0"/>
              <a:buChar char="•"/>
              <a:defRPr/>
            </a:pPr>
            <a:r>
              <a:rPr lang="es-US" sz="2400" dirty="0">
                <a:solidFill>
                  <a:srgbClr val="000000"/>
                </a:solidFill>
                <a:cs typeface="Times New Roman" pitchFamily="18" charset="0"/>
              </a:rPr>
              <a:t>Antes de circular en reversa con un camión de tumba, el conductor debe determinar que nadie se encuentre en la zona de circulación en ese momento.</a:t>
            </a:r>
          </a:p>
        </p:txBody>
      </p:sp>
      <p:sp>
        <p:nvSpPr>
          <p:cNvPr id="128006" name="Text Box 11"/>
          <p:cNvSpPr txBox="1">
            <a:spLocks noChangeArrowheads="1"/>
          </p:cNvSpPr>
          <p:nvPr/>
        </p:nvSpPr>
        <p:spPr bwMode="auto">
          <a:xfrm>
            <a:off x="4559300" y="5980113"/>
            <a:ext cx="4419600" cy="412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lnSpc>
                <a:spcPct val="85000"/>
              </a:lnSpc>
              <a:spcBef>
                <a:spcPct val="0"/>
              </a:spcBef>
              <a:spcAft>
                <a:spcPct val="0"/>
              </a:spcAft>
              <a:buClrTx/>
              <a:buSzTx/>
              <a:buFontTx/>
              <a:buNone/>
            </a:pPr>
            <a:r>
              <a:rPr lang="es-US" sz="1050" dirty="0">
                <a:solidFill>
                  <a:srgbClr val="000000"/>
                </a:solidFill>
                <a:cs typeface="Times New Roman" pitchFamily="18" charset="0"/>
              </a:rPr>
              <a:t>La zona de circulación en reversa se encuentra definida por el área sombreada. El conductor no puede ver nada que se encuentre dentro del punto ciego, ni de manera directa ni a través de los espejos retrovisores.</a:t>
            </a:r>
          </a:p>
        </p:txBody>
      </p:sp>
      <p:sp>
        <p:nvSpPr>
          <p:cNvPr id="2" name="Footer Placeholder 1"/>
          <p:cNvSpPr>
            <a:spLocks noGrp="1"/>
          </p:cNvSpPr>
          <p:nvPr>
            <p:ph type="ftr" sz="quarter" idx="10"/>
          </p:nvPr>
        </p:nvSpPr>
        <p:spPr>
          <a:xfrm>
            <a:off x="3124200" y="6248400"/>
            <a:ext cx="2895600" cy="457200"/>
          </a:xfrm>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9300" y="1962912"/>
            <a:ext cx="4352544" cy="3904488"/>
          </a:xfrm>
          <a:prstGeom prst="rect">
            <a:avLst/>
          </a:prstGeom>
        </p:spPr>
      </p:pic>
    </p:spTree>
    <p:extLst>
      <p:ext uri="{BB962C8B-B14F-4D97-AF65-F5344CB8AC3E}">
        <p14:creationId xmlns:p14="http://schemas.microsoft.com/office/powerpoint/2010/main" val="19996610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rtlCol="0">
            <a:normAutofit fontScale="90000"/>
          </a:bodyPr>
          <a:lstStyle/>
          <a:p>
            <a:pPr rtl="0" eaLnBrk="1" hangingPunct="1">
              <a:defRPr/>
            </a:pPr>
            <a:r>
              <a:rPr lang="es-US" b="1" dirty="0">
                <a:latin typeface="Helvetica Neue Regular"/>
              </a:rPr>
              <a:t>Accidentes Mortales por Vehículos en Reversa</a:t>
            </a:r>
            <a:r>
              <a:rPr lang="en-US" b="1" dirty="0" smtClean="0">
                <a:latin typeface="Helvetica Neue Regular"/>
              </a:rPr>
              <a:t/>
            </a:r>
            <a:br>
              <a:rPr lang="en-US" b="1" dirty="0" smtClean="0">
                <a:latin typeface="Helvetica Neue Regular"/>
              </a:rPr>
            </a:br>
            <a:r>
              <a:rPr lang="es-US" sz="2200" b="1" dirty="0">
                <a:latin typeface="Helvetica Neue Regular"/>
              </a:rPr>
              <a:t>2005-2010</a:t>
            </a:r>
            <a:endParaRPr lang="en-US" sz="2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75759721"/>
              </p:ext>
            </p:extLst>
          </p:nvPr>
        </p:nvGraphicFramePr>
        <p:xfrm>
          <a:off x="957263" y="2133600"/>
          <a:ext cx="7653337" cy="3108492"/>
        </p:xfrm>
        <a:graphic>
          <a:graphicData uri="http://schemas.openxmlformats.org/drawingml/2006/table">
            <a:tbl>
              <a:tblPr/>
              <a:tblGrid>
                <a:gridCol w="6122669"/>
                <a:gridCol w="1530668"/>
              </a:tblGrid>
              <a:tr h="518054">
                <a:tc>
                  <a:txBody>
                    <a:bodyPr/>
                    <a:lstStyle/>
                    <a:p>
                      <a:pPr rtl="0"/>
                      <a:r>
                        <a:rPr lang="es-US" sz="2800" b="1" dirty="0"/>
                        <a:t>Camión de Tumba</a:t>
                      </a:r>
                      <a:endParaRPr lang="en-US" sz="2800" dirty="0"/>
                    </a:p>
                  </a:txBody>
                  <a:tcPr marL="91438" marR="91438" marT="45681" marB="45681" anchor="ctr">
                    <a:lnL>
                      <a:noFill/>
                    </a:lnL>
                    <a:lnR>
                      <a:noFill/>
                    </a:lnR>
                    <a:lnT>
                      <a:noFill/>
                    </a:lnT>
                    <a:lnB>
                      <a:noFill/>
                    </a:lnB>
                  </a:tcPr>
                </a:tc>
                <a:tc>
                  <a:txBody>
                    <a:bodyPr/>
                    <a:lstStyle/>
                    <a:p>
                      <a:pPr algn="ctr" rtl="0"/>
                      <a:r>
                        <a:rPr lang="es-US" sz="2800" b="1" dirty="0"/>
                        <a:t>67</a:t>
                      </a:r>
                      <a:endParaRPr lang="en-US" sz="2800" dirty="0"/>
                    </a:p>
                  </a:txBody>
                  <a:tcPr marL="91438" marR="91438" marT="45681" marB="45681" anchor="ctr">
                    <a:lnL>
                      <a:noFill/>
                    </a:lnL>
                    <a:lnR>
                      <a:noFill/>
                    </a:lnR>
                    <a:lnT>
                      <a:noFill/>
                    </a:lnT>
                    <a:lnB>
                      <a:noFill/>
                    </a:lnB>
                  </a:tcPr>
                </a:tc>
              </a:tr>
              <a:tr h="518054">
                <a:tc>
                  <a:txBody>
                    <a:bodyPr/>
                    <a:lstStyle/>
                    <a:p>
                      <a:pPr rtl="0"/>
                      <a:r>
                        <a:rPr lang="es-US" sz="2800" b="1" dirty="0"/>
                        <a:t>Semi Tractor/Tráiler</a:t>
                      </a:r>
                      <a:endParaRPr lang="en-US" sz="2800" dirty="0"/>
                    </a:p>
                  </a:txBody>
                  <a:tcPr marL="91438" marR="91438" marT="45681" marB="45681" anchor="ctr">
                    <a:lnL>
                      <a:noFill/>
                    </a:lnL>
                    <a:lnR>
                      <a:noFill/>
                    </a:lnR>
                    <a:lnT>
                      <a:noFill/>
                    </a:lnT>
                    <a:lnB>
                      <a:noFill/>
                    </a:lnB>
                  </a:tcPr>
                </a:tc>
                <a:tc>
                  <a:txBody>
                    <a:bodyPr/>
                    <a:lstStyle/>
                    <a:p>
                      <a:pPr algn="ctr" rtl="0"/>
                      <a:r>
                        <a:rPr lang="es-US" sz="2800" b="1" dirty="0"/>
                        <a:t>40</a:t>
                      </a:r>
                      <a:endParaRPr lang="en-US" sz="2800" dirty="0"/>
                    </a:p>
                  </a:txBody>
                  <a:tcPr marL="91438" marR="91438" marT="45681" marB="45681" anchor="ctr">
                    <a:lnL>
                      <a:noFill/>
                    </a:lnL>
                    <a:lnR>
                      <a:noFill/>
                    </a:lnR>
                    <a:lnT>
                      <a:noFill/>
                    </a:lnT>
                    <a:lnB>
                      <a:noFill/>
                    </a:lnB>
                  </a:tcPr>
                </a:tc>
              </a:tr>
              <a:tr h="518054">
                <a:tc>
                  <a:txBody>
                    <a:bodyPr/>
                    <a:lstStyle/>
                    <a:p>
                      <a:pPr rtl="0"/>
                      <a:r>
                        <a:rPr lang="es-US" sz="2800" b="1" dirty="0"/>
                        <a:t>Camión</a:t>
                      </a:r>
                      <a:r>
                        <a:rPr lang="es-US" sz="2800" dirty="0"/>
                        <a:t> </a:t>
                      </a:r>
                    </a:p>
                  </a:txBody>
                  <a:tcPr marL="91438" marR="91438" marT="45681" marB="45681" anchor="ctr">
                    <a:lnL>
                      <a:noFill/>
                    </a:lnL>
                    <a:lnR>
                      <a:noFill/>
                    </a:lnR>
                    <a:lnT>
                      <a:noFill/>
                    </a:lnT>
                    <a:lnB>
                      <a:noFill/>
                    </a:lnB>
                  </a:tcPr>
                </a:tc>
                <a:tc>
                  <a:txBody>
                    <a:bodyPr/>
                    <a:lstStyle/>
                    <a:p>
                      <a:pPr algn="ctr" rtl="0"/>
                      <a:r>
                        <a:rPr lang="es-US" sz="2800" b="1" dirty="0"/>
                        <a:t>30</a:t>
                      </a:r>
                      <a:endParaRPr lang="en-US" sz="2800" dirty="0"/>
                    </a:p>
                  </a:txBody>
                  <a:tcPr marL="91438" marR="91438" marT="45681" marB="45681" anchor="ctr">
                    <a:lnL>
                      <a:noFill/>
                    </a:lnL>
                    <a:lnR>
                      <a:noFill/>
                    </a:lnR>
                    <a:lnT>
                      <a:noFill/>
                    </a:lnT>
                    <a:lnB>
                      <a:noFill/>
                    </a:lnB>
                  </a:tcPr>
                </a:tc>
              </a:tr>
              <a:tr h="518054">
                <a:tc>
                  <a:txBody>
                    <a:bodyPr/>
                    <a:lstStyle/>
                    <a:p>
                      <a:pPr rtl="0"/>
                      <a:r>
                        <a:rPr lang="es-US" sz="2800" b="1" dirty="0" smtClean="0"/>
                        <a:t>Montacargas</a:t>
                      </a:r>
                      <a:endParaRPr lang="en-US" sz="2800" dirty="0"/>
                    </a:p>
                  </a:txBody>
                  <a:tcPr marL="91438" marR="91438" marT="45681" marB="45681" anchor="ctr">
                    <a:lnL>
                      <a:noFill/>
                    </a:lnL>
                    <a:lnR>
                      <a:noFill/>
                    </a:lnR>
                    <a:lnT>
                      <a:noFill/>
                    </a:lnT>
                    <a:lnB>
                      <a:noFill/>
                    </a:lnB>
                  </a:tcPr>
                </a:tc>
                <a:tc>
                  <a:txBody>
                    <a:bodyPr/>
                    <a:lstStyle/>
                    <a:p>
                      <a:pPr algn="ctr" rtl="0"/>
                      <a:r>
                        <a:rPr lang="es-US" sz="2800" b="1" dirty="0"/>
                        <a:t>21</a:t>
                      </a:r>
                      <a:endParaRPr lang="en-US" sz="2800" dirty="0"/>
                    </a:p>
                  </a:txBody>
                  <a:tcPr marL="91438" marR="91438" marT="45681" marB="45681" anchor="ctr">
                    <a:lnL>
                      <a:noFill/>
                    </a:lnL>
                    <a:lnR>
                      <a:noFill/>
                    </a:lnR>
                    <a:lnT>
                      <a:noFill/>
                    </a:lnT>
                    <a:lnB>
                      <a:noFill/>
                    </a:lnB>
                  </a:tcPr>
                </a:tc>
              </a:tr>
              <a:tr h="518054">
                <a:tc>
                  <a:txBody>
                    <a:bodyPr/>
                    <a:lstStyle/>
                    <a:p>
                      <a:pPr rtl="0"/>
                      <a:r>
                        <a:rPr lang="es-US" sz="2800" b="1" dirty="0"/>
                        <a:t>Camión de Residuos</a:t>
                      </a:r>
                      <a:endParaRPr lang="en-US" sz="2800" dirty="0"/>
                    </a:p>
                  </a:txBody>
                  <a:tcPr marL="91438" marR="91438" marT="45681" marB="45681" anchor="ctr">
                    <a:lnL>
                      <a:noFill/>
                    </a:lnL>
                    <a:lnR>
                      <a:noFill/>
                    </a:lnR>
                    <a:lnT>
                      <a:noFill/>
                    </a:lnT>
                    <a:lnB>
                      <a:noFill/>
                    </a:lnB>
                  </a:tcPr>
                </a:tc>
                <a:tc>
                  <a:txBody>
                    <a:bodyPr/>
                    <a:lstStyle/>
                    <a:p>
                      <a:pPr algn="ctr" rtl="0"/>
                      <a:r>
                        <a:rPr lang="es-US" sz="2800" b="1" dirty="0"/>
                        <a:t>20</a:t>
                      </a:r>
                      <a:endParaRPr lang="en-US" sz="2800" dirty="0"/>
                    </a:p>
                  </a:txBody>
                  <a:tcPr marL="91438" marR="91438" marT="45681" marB="45681" anchor="ctr">
                    <a:lnL>
                      <a:noFill/>
                    </a:lnL>
                    <a:lnR>
                      <a:noFill/>
                    </a:lnR>
                    <a:lnT>
                      <a:noFill/>
                    </a:lnT>
                    <a:lnB>
                      <a:noFill/>
                    </a:lnB>
                  </a:tcPr>
                </a:tc>
              </a:tr>
              <a:tr h="518054">
                <a:tc>
                  <a:txBody>
                    <a:bodyPr/>
                    <a:lstStyle/>
                    <a:p>
                      <a:pPr rtl="0"/>
                      <a:r>
                        <a:rPr lang="es-US" sz="2800" b="1" dirty="0"/>
                        <a:t>Camioneta</a:t>
                      </a:r>
                      <a:endParaRPr lang="en-US" sz="2800" dirty="0"/>
                    </a:p>
                  </a:txBody>
                  <a:tcPr marL="91438" marR="91438" marT="45681" marB="45681" anchor="ctr">
                    <a:lnL>
                      <a:noFill/>
                    </a:lnL>
                    <a:lnR>
                      <a:noFill/>
                    </a:lnR>
                    <a:lnT>
                      <a:noFill/>
                    </a:lnT>
                    <a:lnB>
                      <a:noFill/>
                    </a:lnB>
                  </a:tcPr>
                </a:tc>
                <a:tc>
                  <a:txBody>
                    <a:bodyPr/>
                    <a:lstStyle/>
                    <a:p>
                      <a:pPr algn="ctr" rtl="0"/>
                      <a:r>
                        <a:rPr lang="es-US" sz="2800" b="1" dirty="0"/>
                        <a:t>16</a:t>
                      </a:r>
                      <a:endParaRPr lang="en-US" sz="2800" dirty="0"/>
                    </a:p>
                  </a:txBody>
                  <a:tcPr marL="91438" marR="91438" marT="45681" marB="45681" anchor="ctr">
                    <a:lnL>
                      <a:noFill/>
                    </a:lnL>
                    <a:lnR>
                      <a:noFill/>
                    </a:lnR>
                    <a:lnT>
                      <a:noFill/>
                    </a:lnT>
                    <a:lnB>
                      <a:noFill/>
                    </a:lnB>
                  </a:tcPr>
                </a:tc>
              </a:tr>
            </a:tbl>
          </a:graphicData>
        </a:graphic>
      </p:graphicFrame>
      <p:sp>
        <p:nvSpPr>
          <p:cNvPr id="130064" name="Rectangle 2"/>
          <p:cNvSpPr>
            <a:spLocks noChangeArrowheads="1"/>
          </p:cNvSpPr>
          <p:nvPr/>
        </p:nvSpPr>
        <p:spPr bwMode="auto">
          <a:xfrm>
            <a:off x="744538" y="2627313"/>
            <a:ext cx="166687" cy="2762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24" tIns="0" rIns="82524" bIns="0" rtlCol="0" anchor="ctr">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endParaRPr lang="en-US" altLang="en-US" sz="1800" dirty="0">
              <a:solidFill>
                <a:srgbClr val="000000"/>
              </a:solidFill>
              <a:cs typeface="Arial" pitchFamily="34" charset="0"/>
            </a:endParaRPr>
          </a:p>
        </p:txBody>
      </p:sp>
      <p:sp>
        <p:nvSpPr>
          <p:cNvPr id="130065" name="TextBox 5"/>
          <p:cNvSpPr txBox="1">
            <a:spLocks noChangeArrowheads="1"/>
          </p:cNvSpPr>
          <p:nvPr/>
        </p:nvSpPr>
        <p:spPr bwMode="auto">
          <a:xfrm>
            <a:off x="4953000" y="5957888"/>
            <a:ext cx="4038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r>
              <a:rPr lang="es-US" sz="1800" b="1" dirty="0">
                <a:solidFill>
                  <a:srgbClr val="000000"/>
                </a:solidFill>
                <a:cs typeface="Arial" pitchFamily="34" charset="0"/>
              </a:rPr>
              <a:t>Gestión Integral de OSHA</a:t>
            </a:r>
            <a:r>
              <a:rPr lang="en-US" altLang="en-US" sz="1800" b="1" dirty="0">
                <a:solidFill>
                  <a:srgbClr val="000000"/>
                </a:solidFill>
                <a:cs typeface="Arial" pitchFamily="34" charset="0"/>
              </a:rPr>
              <a:t/>
            </a:r>
            <a:br>
              <a:rPr lang="en-US" altLang="en-US" sz="1800" b="1" dirty="0">
                <a:solidFill>
                  <a:srgbClr val="000000"/>
                </a:solidFill>
                <a:cs typeface="Arial" pitchFamily="34" charset="0"/>
              </a:rPr>
            </a:br>
            <a:r>
              <a:rPr lang="es-US" sz="1800" b="1" dirty="0">
                <a:solidFill>
                  <a:srgbClr val="000000"/>
                </a:solidFill>
                <a:cs typeface="Arial" pitchFamily="34" charset="0"/>
              </a:rPr>
              <a:t>Datos de Información del Sistema</a:t>
            </a:r>
            <a:endParaRPr lang="en-US" altLang="en-US" sz="1800" dirty="0">
              <a:solidFill>
                <a:srgbClr val="000000"/>
              </a:solidFill>
              <a:cs typeface="Arial" pitchFamily="34" charset="0"/>
            </a:endParaRPr>
          </a:p>
        </p:txBody>
      </p:sp>
      <p:sp>
        <p:nvSpPr>
          <p:cNvPr id="3" name="Date Placeholder 2"/>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5" name="Footer Placeholder 4"/>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3394394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4"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36195" name="Rectangle 2"/>
          <p:cNvSpPr>
            <a:spLocks noGrp="1" noChangeArrowheads="1"/>
          </p:cNvSpPr>
          <p:nvPr>
            <p:ph type="title"/>
          </p:nvPr>
        </p:nvSpPr>
        <p:spPr>
          <a:xfrm>
            <a:off x="3733800" y="609600"/>
            <a:ext cx="5105400" cy="1600200"/>
          </a:xfrm>
        </p:spPr>
        <p:txBody>
          <a:bodyPr rtlCol="0"/>
          <a:lstStyle/>
          <a:p>
            <a:pPr algn="ctr" rtl="0" eaLnBrk="1" hangingPunct="1"/>
            <a:r>
              <a:rPr lang="es-US" b="1" dirty="0"/>
              <a:t>¡Trabajando Demasiado Cerca!</a:t>
            </a:r>
          </a:p>
        </p:txBody>
      </p:sp>
      <p:sp>
        <p:nvSpPr>
          <p:cNvPr id="44035" name="Rectangle 3"/>
          <p:cNvSpPr>
            <a:spLocks noGrp="1" noChangeArrowheads="1"/>
          </p:cNvSpPr>
          <p:nvPr>
            <p:ph type="body" idx="1"/>
          </p:nvPr>
        </p:nvSpPr>
        <p:spPr>
          <a:xfrm>
            <a:off x="304800" y="2743200"/>
            <a:ext cx="8458200" cy="2590800"/>
          </a:xfrm>
        </p:spPr>
        <p:txBody>
          <a:bodyPr rtlCol="0"/>
          <a:lstStyle/>
          <a:p>
            <a:pPr marL="457200" indent="-457200" rtl="0" eaLnBrk="1" hangingPunct="1"/>
            <a:r>
              <a:rPr lang="es-US" sz="2800" b="1" dirty="0"/>
              <a:t>Cuando el equipo se encuentra trabajando muy cerca por detrás o por los lados, los trabajadores deben prestar especial atención.</a:t>
            </a:r>
          </a:p>
          <a:p>
            <a:pPr marL="457200" indent="-457200" rtl="0" eaLnBrk="1" hangingPunct="1"/>
            <a:r>
              <a:rPr lang="es-US" sz="2800" b="1" dirty="0"/>
              <a:t>Los operadores deben verificar que no haya trabajadores en la zona.</a:t>
            </a:r>
          </a:p>
          <a:p>
            <a:pPr marL="457200" indent="-457200" rtl="0" eaLnBrk="1" hangingPunct="1"/>
            <a:r>
              <a:rPr lang="es-US" sz="2800" b="1" dirty="0"/>
              <a:t>Los trabajadores que se encuentren en la zona deben prestar atención cuando el equipo esté funcionando cerca de ellos.</a:t>
            </a:r>
          </a:p>
        </p:txBody>
      </p:sp>
      <p:pic>
        <p:nvPicPr>
          <p:cNvPr id="136197" name="Picture 5" descr="working clos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6200"/>
            <a:ext cx="36576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3787759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dissolve">
                                      <p:cBhvr>
                                        <p:cTn id="7" dur="500"/>
                                        <p:tgtEl>
                                          <p:spTgt spid="440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dissolve">
                                      <p:cBhvr>
                                        <p:cTn id="12" dur="500"/>
                                        <p:tgtEl>
                                          <p:spTgt spid="440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5">
                                            <p:txEl>
                                              <p:pRg st="2" end="2"/>
                                            </p:txEl>
                                          </p:spTgt>
                                        </p:tgtEl>
                                        <p:attrNameLst>
                                          <p:attrName>style.visibility</p:attrName>
                                        </p:attrNameLst>
                                      </p:cBhvr>
                                      <p:to>
                                        <p:strVal val="visible"/>
                                      </p:to>
                                    </p:set>
                                    <p:animEffect transition="in" filter="dissolve">
                                      <p:cBhvr>
                                        <p:cTn id="17" dur="500"/>
                                        <p:tgtEl>
                                          <p:spTgt spid="440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intranet.osha.gov/pls/photoarchive/photoarchive.display?v_photoid=346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solidFill>
            <a:srgbClr val="FF3300"/>
          </a:solidFill>
          <a:ln w="38100">
            <a:solidFill>
              <a:srgbClr val="FF0000"/>
            </a:solidFill>
            <a:miter lim="800000"/>
            <a:headEnd/>
            <a:tailEnd/>
          </a:ln>
        </p:spPr>
      </p:pic>
      <p:sp>
        <p:nvSpPr>
          <p:cNvPr id="16389" name="Text Box 5"/>
          <p:cNvSpPr txBox="1">
            <a:spLocks noChangeArrowheads="1"/>
          </p:cNvSpPr>
          <p:nvPr/>
        </p:nvSpPr>
        <p:spPr bwMode="auto">
          <a:xfrm>
            <a:off x="0" y="6613525"/>
            <a:ext cx="3140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eaLnBrk="1" hangingPunct="1"/>
            <a:r>
              <a:rPr lang="es-US" sz="1000" dirty="0"/>
              <a:t>Fuente:  Archivo Fotográfico Nacional ID #3466</a:t>
            </a:r>
          </a:p>
        </p:txBody>
      </p:sp>
      <p:sp>
        <p:nvSpPr>
          <p:cNvPr id="16390" name="AutoShape 7"/>
          <p:cNvSpPr>
            <a:spLocks noChangeArrowheads="1"/>
          </p:cNvSpPr>
          <p:nvPr/>
        </p:nvSpPr>
        <p:spPr bwMode="auto">
          <a:xfrm>
            <a:off x="2743200" y="5715000"/>
            <a:ext cx="5715000" cy="762000"/>
          </a:xfrm>
          <a:prstGeom prst="wedgeRoundRectCallout">
            <a:avLst>
              <a:gd name="adj1" fmla="val 6139"/>
              <a:gd name="adj2" fmla="val -159204"/>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rtl="0" eaLnBrk="1" hangingPunct="1">
              <a:spcBef>
                <a:spcPct val="30000"/>
              </a:spcBef>
            </a:pPr>
            <a:r>
              <a:rPr lang="es-US" sz="1400" dirty="0"/>
              <a:t>El trabajador de construcción de carreteras debe utilizar una vestimenta reflectante de alta visibilidad para evitar ser golpeado por un equipo pesado en movimiento</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1651313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rtlCol="0"/>
          <a:lstStyle/>
          <a:p>
            <a:pPr rtl="0" eaLnBrk="1" hangingPunct="1"/>
            <a:r>
              <a:rPr lang="es-US" b="1" dirty="0"/>
              <a:t>Trabajando cerca de equipo rotatorio o en movimiento</a:t>
            </a:r>
          </a:p>
        </p:txBody>
      </p:sp>
      <p:sp>
        <p:nvSpPr>
          <p:cNvPr id="176131" name="Rectangle 3"/>
          <p:cNvSpPr>
            <a:spLocks noGrp="1" noChangeArrowheads="1"/>
          </p:cNvSpPr>
          <p:nvPr>
            <p:ph type="body" idx="1"/>
          </p:nvPr>
        </p:nvSpPr>
        <p:spPr>
          <a:xfrm>
            <a:off x="152400" y="1918335"/>
            <a:ext cx="3455988" cy="3527425"/>
          </a:xfrm>
        </p:spPr>
        <p:txBody>
          <a:bodyPr rtlCol="0"/>
          <a:lstStyle/>
          <a:p>
            <a:pPr rtl="0" eaLnBrk="1" hangingPunct="1"/>
            <a:r>
              <a:rPr lang="es-US" dirty="0"/>
              <a:t>Escombros</a:t>
            </a:r>
          </a:p>
          <a:p>
            <a:pPr lvl="2" rtl="0" eaLnBrk="1" hangingPunct="1"/>
            <a:r>
              <a:rPr lang="es-US" dirty="0"/>
              <a:t>Arrojados</a:t>
            </a:r>
          </a:p>
          <a:p>
            <a:pPr lvl="2" rtl="0" eaLnBrk="1" hangingPunct="1"/>
            <a:r>
              <a:rPr lang="es-US" dirty="0"/>
              <a:t>Llevados por el viento</a:t>
            </a:r>
          </a:p>
          <a:p>
            <a:pPr lvl="2" rtl="0" eaLnBrk="1" hangingPunct="1"/>
            <a:r>
              <a:rPr lang="es-US" dirty="0"/>
              <a:t>Caídos desde vehículos circulando</a:t>
            </a:r>
          </a:p>
          <a:p>
            <a:pPr rtl="0" eaLnBrk="1" hangingPunct="1"/>
            <a:r>
              <a:rPr lang="es-US" dirty="0"/>
              <a:t>Equipo en contacto con líneas eléctricas</a:t>
            </a:r>
          </a:p>
        </p:txBody>
      </p:sp>
      <p:pic>
        <p:nvPicPr>
          <p:cNvPr id="176132" name="Picture 4" descr="IMG_499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8666" y="2141220"/>
            <a:ext cx="5545334"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96138509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rtlCol="0"/>
          <a:lstStyle/>
          <a:p>
            <a:pPr rtl="0" eaLnBrk="1" hangingPunct="1"/>
            <a:r>
              <a:rPr lang="es-US" b="1" dirty="0"/>
              <a:t>Minicargadoras</a:t>
            </a:r>
          </a:p>
        </p:txBody>
      </p:sp>
      <p:sp>
        <p:nvSpPr>
          <p:cNvPr id="179203" name="Rectangle 3"/>
          <p:cNvSpPr>
            <a:spLocks noGrp="1" noChangeArrowheads="1"/>
          </p:cNvSpPr>
          <p:nvPr>
            <p:ph type="body" idx="1"/>
          </p:nvPr>
        </p:nvSpPr>
        <p:spPr>
          <a:xfrm>
            <a:off x="250825" y="2133600"/>
            <a:ext cx="4392613" cy="3527425"/>
          </a:xfrm>
        </p:spPr>
        <p:txBody>
          <a:bodyPr rtlCol="0"/>
          <a:lstStyle/>
          <a:p>
            <a:pPr rtl="0" eaLnBrk="1" hangingPunct="1">
              <a:lnSpc>
                <a:spcPct val="90000"/>
              </a:lnSpc>
            </a:pPr>
            <a:r>
              <a:rPr lang="es-US" sz="2800" dirty="0"/>
              <a:t>Son extremadamente ágiles y veloces.</a:t>
            </a:r>
          </a:p>
          <a:p>
            <a:pPr rtl="0" eaLnBrk="1" hangingPunct="1">
              <a:lnSpc>
                <a:spcPct val="90000"/>
              </a:lnSpc>
            </a:pPr>
            <a:r>
              <a:rPr lang="es-US" sz="2800" dirty="0"/>
              <a:t>La visibilidad desde la cabina es poca</a:t>
            </a:r>
          </a:p>
          <a:p>
            <a:pPr rtl="0" eaLnBrk="1" hangingPunct="1">
              <a:lnSpc>
                <a:spcPct val="90000"/>
              </a:lnSpc>
            </a:pPr>
            <a:r>
              <a:rPr lang="es-US" sz="2800" dirty="0"/>
              <a:t>Tienden a volcarse</a:t>
            </a:r>
            <a:endParaRPr lang="en-US" altLang="en-US" sz="2800" dirty="0"/>
          </a:p>
          <a:p>
            <a:pPr rtl="0" eaLnBrk="1" hangingPunct="1">
              <a:lnSpc>
                <a:spcPct val="90000"/>
              </a:lnSpc>
            </a:pPr>
            <a:r>
              <a:rPr lang="es-US" sz="2800" dirty="0"/>
              <a:t>Los trabajadores no respetan las áreas de trabajo.</a:t>
            </a:r>
          </a:p>
        </p:txBody>
      </p:sp>
      <p:sp>
        <p:nvSpPr>
          <p:cNvPr id="179204" name="Rectangle 4" descr="DSC00029"/>
          <p:cNvSpPr>
            <a:spLocks noGrp="1" noChangeAspect="1" noChangeArrowheads="1"/>
          </p:cNvSpPr>
          <p:nvPr isPhoto="1"/>
        </p:nvSpPr>
        <p:spPr bwMode="auto">
          <a:xfrm>
            <a:off x="4572000" y="1981200"/>
            <a:ext cx="4387850" cy="3290888"/>
          </a:xfrm>
          <a:prstGeom prst="rect">
            <a:avLst/>
          </a:prstGeom>
          <a:blipFill dpi="0" rotWithShape="1">
            <a:blip r:embed="rId3" cstate="print"/>
            <a:srcRect/>
            <a:stretch>
              <a:fillRect/>
            </a:stretch>
          </a:blipFill>
          <a:ln w="9525">
            <a:solidFill>
              <a:schemeClr val="tx1"/>
            </a:solidFill>
            <a:miter lim="800000"/>
            <a:headEnd/>
            <a:tailEnd/>
          </a:ln>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endParaRPr lang="en-US" altLang="en-US" sz="2400" dirty="0">
              <a:solidFill>
                <a:srgbClr val="000000"/>
              </a:solidFill>
            </a:endParaRP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37923208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C:\Users\Bob Emmerich\Documents\Safecon pictures\roadwork\Aspalt Paving\paving close proximity.jpg"/>
          <p:cNvPicPr>
            <a:picLocks noChangeAspect="1" noChangeArrowheads="1"/>
          </p:cNvPicPr>
          <p:nvPr/>
        </p:nvPicPr>
        <p:blipFill>
          <a:blip r:embed="rId2" cstate="print">
            <a:extLst>
              <a:ext uri="{28A0092B-C50C-407E-A947-70E740481C1C}">
                <a14:useLocalDpi xmlns:a14="http://schemas.microsoft.com/office/drawing/2010/main" val="0"/>
              </a:ext>
            </a:extLst>
          </a:blip>
          <a:srcRect t="18942" r="20576"/>
          <a:stretch>
            <a:fillRect/>
          </a:stretch>
        </p:blipFill>
        <p:spPr bwMode="auto">
          <a:xfrm>
            <a:off x="5087256" y="1524000"/>
            <a:ext cx="408062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74532" y="228600"/>
            <a:ext cx="8229600" cy="1371600"/>
          </a:xfrm>
        </p:spPr>
        <p:txBody>
          <a:bodyPr rtlCol="0"/>
          <a:lstStyle/>
          <a:p>
            <a:pPr rtl="0"/>
            <a:r>
              <a:rPr lang="es-US" sz="4000" b="1" dirty="0"/>
              <a:t>Riesgo potencial de golpe por el equipo</a:t>
            </a:r>
            <a:endParaRPr lang="en-US" sz="4000" b="1" dirty="0"/>
          </a:p>
        </p:txBody>
      </p:sp>
      <p:sp>
        <p:nvSpPr>
          <p:cNvPr id="3" name="Content Placeholder 2"/>
          <p:cNvSpPr>
            <a:spLocks noGrp="1"/>
          </p:cNvSpPr>
          <p:nvPr>
            <p:ph idx="1"/>
          </p:nvPr>
        </p:nvSpPr>
        <p:spPr>
          <a:xfrm>
            <a:off x="0" y="1524000"/>
            <a:ext cx="5276732" cy="2133600"/>
          </a:xfrm>
        </p:spPr>
        <p:txBody>
          <a:bodyPr rtlCol="0"/>
          <a:lstStyle/>
          <a:p>
            <a:pPr rtl="0"/>
            <a:r>
              <a:rPr lang="es-US" sz="2700" dirty="0"/>
              <a:t>El equipo se encuentra demasiado cerca.</a:t>
            </a:r>
          </a:p>
          <a:p>
            <a:pPr rtl="0"/>
            <a:r>
              <a:rPr lang="es-US" sz="2700" dirty="0"/>
              <a:t>Hay trabajadores próximos a las ruedas en movimiento</a:t>
            </a:r>
            <a:endParaRPr lang="en-US" sz="2700" dirty="0"/>
          </a:p>
        </p:txBody>
      </p:sp>
      <p:pic>
        <p:nvPicPr>
          <p:cNvPr id="5" name="Picture 4" descr="Paving bad positions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532" y="3352800"/>
            <a:ext cx="4673600" cy="350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Date Placeholder 3"/>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6" name="Footer Placeholder 5"/>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021134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descr="Broken window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057400"/>
            <a:ext cx="6019800" cy="451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rtlCol="0"/>
          <a:lstStyle/>
          <a:p>
            <a:pPr rtl="0"/>
            <a:r>
              <a:rPr lang="es-US" b="1" dirty="0"/>
              <a:t>Los Vidrios Rotos Generan Problemas de Visibilidad</a:t>
            </a:r>
            <a:endParaRPr lang="en-US" b="1" dirty="0"/>
          </a:p>
        </p:txBody>
      </p:sp>
      <p:sp>
        <p:nvSpPr>
          <p:cNvPr id="3" name="Date Placeholder 2"/>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4" name="Footer Placeholder 3"/>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6" name="AutoShape 7"/>
          <p:cNvSpPr>
            <a:spLocks noChangeArrowheads="1"/>
          </p:cNvSpPr>
          <p:nvPr/>
        </p:nvSpPr>
        <p:spPr bwMode="auto">
          <a:xfrm>
            <a:off x="2819400" y="2971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12267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Date Placeholder 1"/>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pic>
        <p:nvPicPr>
          <p:cNvPr id="114691" name="Picture 2" descr="roller compactor 9 tir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0400" y="0"/>
            <a:ext cx="281940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2" name="Picture 4" descr="grader catmotor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1750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3" name="Picture 8" descr="case load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4575175"/>
            <a:ext cx="31242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Text Box 10"/>
          <p:cNvSpPr txBox="1">
            <a:spLocks noChangeArrowheads="1"/>
          </p:cNvSpPr>
          <p:nvPr/>
        </p:nvSpPr>
        <p:spPr bwMode="auto">
          <a:xfrm>
            <a:off x="0" y="2819400"/>
            <a:ext cx="502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50000"/>
              </a:spcBef>
              <a:spcAft>
                <a:spcPct val="0"/>
              </a:spcAft>
              <a:buClrTx/>
              <a:buSzTx/>
              <a:buFontTx/>
              <a:buNone/>
            </a:pPr>
            <a:r>
              <a:rPr lang="es-US" b="1" dirty="0">
                <a:solidFill>
                  <a:srgbClr val="000000"/>
                </a:solidFill>
                <a:latin typeface="+mn-lt"/>
                <a:cs typeface="Arial" pitchFamily="34" charset="0"/>
              </a:rPr>
              <a:t>Tenemos Todo Tipo de Equipo Pesado</a:t>
            </a:r>
          </a:p>
        </p:txBody>
      </p:sp>
      <p:pic>
        <p:nvPicPr>
          <p:cNvPr id="114695" name="Picture 11" descr="backho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41148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6" name="Picture 12" descr="dumping tru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600" y="19050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7" name="Picture 21" descr="broom_l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71800" y="4343400"/>
            <a:ext cx="25908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6064924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0" y="381000"/>
            <a:ext cx="9144000" cy="1371600"/>
          </a:xfrm>
        </p:spPr>
        <p:txBody>
          <a:bodyPr rtlCol="0"/>
          <a:lstStyle/>
          <a:p>
            <a:pPr rtl="0" eaLnBrk="1" hangingPunct="1"/>
            <a:r>
              <a:rPr lang="es-US" b="1" dirty="0"/>
              <a:t>¿Se encuentra bien organizada la Circulación del Equipo?</a:t>
            </a:r>
          </a:p>
        </p:txBody>
      </p:sp>
      <p:pic>
        <p:nvPicPr>
          <p:cNvPr id="132099" name="Picture 3" descr="100_1737"/>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1371600" y="1905000"/>
            <a:ext cx="5867400" cy="4400550"/>
          </a:xfrm>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1045220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idx="4294967295"/>
          </p:nvPr>
        </p:nvSpPr>
        <p:spPr/>
        <p:txBody>
          <a:bodyPr rtlCol="0" anchor="t"/>
          <a:lstStyle/>
          <a:p>
            <a:pPr rtl="0" eaLnBrk="1" hangingPunct="1"/>
            <a:r>
              <a:rPr lang="es-US" sz="3800" b="1" dirty="0"/>
              <a:t>Asientos </a:t>
            </a:r>
            <a:r>
              <a:rPr lang="es-US" sz="3800" b="1" dirty="0" smtClean="0"/>
              <a:t/>
            </a:r>
            <a:br>
              <a:rPr lang="es-US" sz="3800" b="1" dirty="0" smtClean="0"/>
            </a:br>
            <a:r>
              <a:rPr lang="es-US" sz="3800" b="1" dirty="0" smtClean="0"/>
              <a:t>Adecuados</a:t>
            </a:r>
            <a:endParaRPr lang="es-US" sz="3800" b="1" dirty="0"/>
          </a:p>
        </p:txBody>
      </p:sp>
      <p:pic>
        <p:nvPicPr>
          <p:cNvPr id="133123" name="Picture 3" descr="092"/>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4495800" y="914400"/>
            <a:ext cx="3787775" cy="5562600"/>
          </a:xfrm>
          <a:noFill/>
        </p:spPr>
      </p:pic>
      <p:sp>
        <p:nvSpPr>
          <p:cNvPr id="133124" name="Rectangle 4"/>
          <p:cNvSpPr>
            <a:spLocks noChangeArrowheads="1"/>
          </p:cNvSpPr>
          <p:nvPr/>
        </p:nvSpPr>
        <p:spPr bwMode="auto">
          <a:xfrm>
            <a:off x="228600" y="2286000"/>
            <a:ext cx="3962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marL="342900" indent="-342900"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Aft>
                <a:spcPct val="0"/>
              </a:spcAft>
              <a:buClr>
                <a:srgbClr val="BD2427"/>
              </a:buClr>
              <a:buSzTx/>
              <a:buFontTx/>
              <a:buChar char="•"/>
            </a:pPr>
            <a:r>
              <a:rPr lang="es-US" sz="2800" dirty="0">
                <a:solidFill>
                  <a:srgbClr val="000000"/>
                </a:solidFill>
                <a:cs typeface="Arial" pitchFamily="34" charset="0"/>
              </a:rPr>
              <a:t>Todo el mundo debe ubicarse en asientos adecuados con un cinturón de seguridad.</a:t>
            </a:r>
          </a:p>
          <a:p>
            <a:pPr rtl="0" fontAlgn="base">
              <a:spcAft>
                <a:spcPct val="0"/>
              </a:spcAft>
              <a:buClr>
                <a:srgbClr val="BD2427"/>
              </a:buClr>
              <a:buSzTx/>
              <a:buFontTx/>
              <a:buChar char="•"/>
            </a:pPr>
            <a:r>
              <a:rPr lang="es-US" sz="2800" dirty="0">
                <a:solidFill>
                  <a:srgbClr val="000000"/>
                </a:solidFill>
                <a:cs typeface="Arial" pitchFamily="34" charset="0"/>
              </a:rPr>
              <a:t>¡No se puede viajar sobre los escalones o estribos!</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4876800" y="19812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15604213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381000" y="242248"/>
            <a:ext cx="8534400" cy="1371600"/>
          </a:xfrm>
        </p:spPr>
        <p:txBody>
          <a:bodyPr rtlCol="0"/>
          <a:lstStyle/>
          <a:p>
            <a:pPr rtl="0" eaLnBrk="1" hangingPunct="1"/>
            <a:r>
              <a:rPr lang="es-US" sz="4000" b="1" dirty="0"/>
              <a:t>Todos los Ocupantes Deben Estar Sentados en Asientos Adecuados</a:t>
            </a:r>
          </a:p>
        </p:txBody>
      </p:sp>
      <p:pic>
        <p:nvPicPr>
          <p:cNvPr id="192515" name="Picture 3" descr="Overloading truck"/>
          <p:cNvPicPr>
            <a:picLocks noChangeAspect="1" noChangeArrowheads="1"/>
          </p:cNvPicPr>
          <p:nvPr/>
        </p:nvPicPr>
        <p:blipFill>
          <a:blip r:embed="rId2" cstate="print">
            <a:extLst>
              <a:ext uri="{28A0092B-C50C-407E-A947-70E740481C1C}">
                <a14:useLocalDpi xmlns:a14="http://schemas.microsoft.com/office/drawing/2010/main" val="0"/>
              </a:ext>
            </a:extLst>
          </a:blip>
          <a:srcRect l="7477" b="11401"/>
          <a:stretch>
            <a:fillRect/>
          </a:stretch>
        </p:blipFill>
        <p:spPr bwMode="auto">
          <a:xfrm>
            <a:off x="228600" y="1600200"/>
            <a:ext cx="5638800"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516" name="Picture 4" descr="Bride in Bucket"/>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0287" r="11530"/>
          <a:stretch>
            <a:fillRect/>
          </a:stretch>
        </p:blipFill>
        <p:spPr>
          <a:xfrm>
            <a:off x="5943600" y="3784600"/>
            <a:ext cx="3200400" cy="307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2209800" y="2590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
        <p:nvSpPr>
          <p:cNvPr id="8" name="AutoShape 7"/>
          <p:cNvSpPr>
            <a:spLocks noChangeArrowheads="1"/>
          </p:cNvSpPr>
          <p:nvPr/>
        </p:nvSpPr>
        <p:spPr bwMode="auto">
          <a:xfrm>
            <a:off x="6477000" y="4419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8247958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idx="4294967295"/>
          </p:nvPr>
        </p:nvSpPr>
        <p:spPr>
          <a:xfrm>
            <a:off x="568325" y="914400"/>
            <a:ext cx="3775075" cy="1371600"/>
          </a:xfrm>
        </p:spPr>
        <p:txBody>
          <a:bodyPr rtlCol="0" anchor="t"/>
          <a:lstStyle/>
          <a:p>
            <a:pPr rtl="0" eaLnBrk="1" hangingPunct="1">
              <a:defRPr/>
            </a:pPr>
            <a:r>
              <a:rPr lang="es-US" b="1" dirty="0">
                <a:solidFill>
                  <a:srgbClr val="BD2427"/>
                </a:solidFill>
              </a:rPr>
              <a:t>Riesgo de Caídas</a:t>
            </a:r>
          </a:p>
        </p:txBody>
      </p:sp>
      <p:pic>
        <p:nvPicPr>
          <p:cNvPr id="134147" name="Picture 3" descr="5-31-05 DF 005"/>
          <p:cNvPicPr>
            <a:picLocks noChangeAspect="1" noChangeArrowheads="1"/>
          </p:cNvPicPr>
          <p:nvPr/>
        </p:nvPicPr>
        <p:blipFill>
          <a:blip r:embed="rId3" cstate="print">
            <a:extLst>
              <a:ext uri="{28A0092B-C50C-407E-A947-70E740481C1C}">
                <a14:useLocalDpi xmlns:a14="http://schemas.microsoft.com/office/drawing/2010/main" val="0"/>
              </a:ext>
            </a:extLst>
          </a:blip>
          <a:srcRect t="6541" r="19759" b="31305"/>
          <a:stretch>
            <a:fillRect/>
          </a:stretch>
        </p:blipFill>
        <p:spPr bwMode="auto">
          <a:xfrm>
            <a:off x="381000" y="3360738"/>
            <a:ext cx="5638800"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4" descr="Along for the rid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3125" y="304800"/>
            <a:ext cx="4460875" cy="3354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1752600" y="3657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
        <p:nvSpPr>
          <p:cNvPr id="8" name="AutoShape 7"/>
          <p:cNvSpPr>
            <a:spLocks noChangeArrowheads="1"/>
          </p:cNvSpPr>
          <p:nvPr/>
        </p:nvSpPr>
        <p:spPr bwMode="auto">
          <a:xfrm>
            <a:off x="5791200" y="1143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381376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pic>
        <p:nvPicPr>
          <p:cNvPr id="145411" name="Picture 2" descr="excavator turned ove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277813"/>
            <a:ext cx="3552825"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2" name="Picture 3" descr="bacckhoe fall in trench"/>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397" y="2286000"/>
            <a:ext cx="3048000" cy="457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5413" name="Rectangle 4"/>
          <p:cNvSpPr>
            <a:spLocks noGrp="1" noChangeArrowheads="1"/>
          </p:cNvSpPr>
          <p:nvPr>
            <p:ph type="title"/>
          </p:nvPr>
        </p:nvSpPr>
        <p:spPr>
          <a:xfrm>
            <a:off x="475397" y="685800"/>
            <a:ext cx="4800600" cy="1143000"/>
          </a:xfrm>
        </p:spPr>
        <p:txBody>
          <a:bodyPr rtlCol="0"/>
          <a:lstStyle/>
          <a:p>
            <a:pPr rtl="0" eaLnBrk="1" hangingPunct="1"/>
            <a:r>
              <a:rPr lang="es-US" b="1" dirty="0"/>
              <a:t>¡El Equipo </a:t>
            </a:r>
            <a:r>
              <a:rPr lang="en-US" altLang="en-US" b="1" dirty="0" smtClean="0"/>
              <a:t/>
            </a:r>
            <a:br>
              <a:rPr lang="en-US" altLang="en-US" b="1" dirty="0" smtClean="0"/>
            </a:br>
            <a:r>
              <a:rPr lang="es-US" b="1" dirty="0"/>
              <a:t>Sí Se Vuelca!</a:t>
            </a:r>
          </a:p>
        </p:txBody>
      </p:sp>
      <p:pic>
        <p:nvPicPr>
          <p:cNvPr id="145414" name="Picture 5" descr="AC Backhoecase580"/>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l="24614" b="28432"/>
          <a:stretch>
            <a:fillRect/>
          </a:stretch>
        </p:blipFill>
        <p:spPr>
          <a:xfrm>
            <a:off x="4114800" y="3087688"/>
            <a:ext cx="5029200" cy="377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8512508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vehicles accident"/>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6350"/>
            <a:ext cx="4114800"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3" name="Rectangle 5"/>
          <p:cNvSpPr>
            <a:spLocks noGrp="1" noChangeArrowheads="1"/>
          </p:cNvSpPr>
          <p:nvPr>
            <p:ph type="title" idx="4294967295"/>
          </p:nvPr>
        </p:nvSpPr>
        <p:spPr>
          <a:xfrm>
            <a:off x="533400" y="569914"/>
            <a:ext cx="4648199" cy="1462087"/>
          </a:xfrm>
        </p:spPr>
        <p:txBody>
          <a:bodyPr rtlCol="0" anchor="t"/>
          <a:lstStyle/>
          <a:p>
            <a:pPr rtl="0" eaLnBrk="1" hangingPunct="1"/>
            <a:r>
              <a:rPr lang="es-US" b="1" dirty="0"/>
              <a:t>¡El Equipo </a:t>
            </a:r>
            <a:r>
              <a:rPr lang="en-US" altLang="en-US" b="1" dirty="0" smtClean="0"/>
              <a:t/>
            </a:r>
            <a:br>
              <a:rPr lang="en-US" altLang="en-US" b="1" dirty="0" smtClean="0"/>
            </a:br>
            <a:r>
              <a:rPr lang="es-US" b="1" dirty="0"/>
              <a:t>Sí Se Vuelca!</a:t>
            </a:r>
          </a:p>
        </p:txBody>
      </p:sp>
      <p:pic>
        <p:nvPicPr>
          <p:cNvPr id="194564" name="Picture 7" descr="truck tipo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3255963"/>
            <a:ext cx="5337175"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5" name="Picture 8" descr="roller tipover"/>
          <p:cNvPicPr>
            <a:picLocks noChangeAspect="1" noChangeArrowheads="1"/>
          </p:cNvPicPr>
          <p:nvPr/>
        </p:nvPicPr>
        <p:blipFill>
          <a:blip r:embed="rId5" cstate="print">
            <a:extLst>
              <a:ext uri="{28A0092B-C50C-407E-A947-70E740481C1C}">
                <a14:useLocalDpi xmlns:a14="http://schemas.microsoft.com/office/drawing/2010/main" val="0"/>
              </a:ext>
            </a:extLst>
          </a:blip>
          <a:srcRect t="16231" r="23479"/>
          <a:stretch>
            <a:fillRect/>
          </a:stretch>
        </p:blipFill>
        <p:spPr bwMode="auto">
          <a:xfrm>
            <a:off x="228600" y="2270125"/>
            <a:ext cx="41148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8241416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533400" y="685800"/>
            <a:ext cx="4267200" cy="1371600"/>
          </a:xfrm>
        </p:spPr>
        <p:txBody>
          <a:bodyPr rtlCol="0"/>
          <a:lstStyle/>
          <a:p>
            <a:pPr rtl="0" eaLnBrk="1" hangingPunct="1"/>
            <a:r>
              <a:rPr lang="es-US" sz="4000" b="1" dirty="0"/>
              <a:t>¡Verifique la Estabilidad del Suelo!</a:t>
            </a:r>
          </a:p>
        </p:txBody>
      </p:sp>
      <p:pic>
        <p:nvPicPr>
          <p:cNvPr id="195587" name="Picture 3" descr="excavator turned over 2"/>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4953000" y="381000"/>
            <a:ext cx="3962400" cy="3943350"/>
          </a:xfrm>
        </p:spPr>
      </p:pic>
      <p:pic>
        <p:nvPicPr>
          <p:cNvPr id="195588" name="Picture 4" descr="excavator turned o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286000"/>
            <a:ext cx="4572000"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9" name="Text Box 5"/>
          <p:cNvSpPr txBox="1">
            <a:spLocks noChangeArrowheads="1"/>
          </p:cNvSpPr>
          <p:nvPr/>
        </p:nvSpPr>
        <p:spPr bwMode="auto">
          <a:xfrm>
            <a:off x="5791200" y="4953000"/>
            <a:ext cx="23622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0"/>
              </a:spcBef>
              <a:spcAft>
                <a:spcPct val="0"/>
              </a:spcAft>
              <a:buClrTx/>
              <a:buSzTx/>
              <a:buFontTx/>
              <a:buNone/>
            </a:pPr>
            <a:r>
              <a:rPr lang="es-US" sz="4800" b="1" dirty="0">
                <a:solidFill>
                  <a:srgbClr val="000000"/>
                </a:solidFill>
                <a:cs typeface="Arial" pitchFamily="34" charset="0"/>
              </a:rPr>
              <a:t>¡AY!</a:t>
            </a:r>
            <a:endParaRPr lang="en-US" altLang="en-US" sz="2400" dirty="0">
              <a:solidFill>
                <a:srgbClr val="000000"/>
              </a:solidFill>
              <a:cs typeface="Arial" pitchFamily="34" charset="0"/>
            </a:endParaRPr>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9183743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Date Placeholder 4"/>
          <p:cNvSpPr>
            <a:spLocks noGrp="1"/>
          </p:cNvSpPr>
          <p:nvPr>
            <p:ph type="dt" sz="quarter" idx="10"/>
          </p:nvPr>
        </p:nvSpPr>
        <p:spPr>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rtl="0"/>
            <a:r>
              <a:rPr lang="es-US" dirty="0">
                <a:solidFill>
                  <a:srgbClr val="000000"/>
                </a:solidFill>
              </a:rPr>
              <a:t>  </a:t>
            </a:r>
          </a:p>
        </p:txBody>
      </p:sp>
      <p:sp>
        <p:nvSpPr>
          <p:cNvPr id="155651" name="Rectangle 3"/>
          <p:cNvSpPr>
            <a:spLocks noGrp="1" noChangeArrowheads="1"/>
          </p:cNvSpPr>
          <p:nvPr>
            <p:ph type="body" sz="half" idx="1"/>
          </p:nvPr>
        </p:nvSpPr>
        <p:spPr>
          <a:xfrm>
            <a:off x="0" y="2362200"/>
            <a:ext cx="3810000" cy="3200400"/>
          </a:xfrm>
        </p:spPr>
        <p:txBody>
          <a:bodyPr rtlCol="0"/>
          <a:lstStyle/>
          <a:p>
            <a:pPr rtl="0" eaLnBrk="1" hangingPunct="1">
              <a:spcBef>
                <a:spcPts val="500"/>
              </a:spcBef>
              <a:spcAft>
                <a:spcPts val="500"/>
              </a:spcAft>
            </a:pPr>
            <a:r>
              <a:rPr lang="es-US" sz="2800" b="1" dirty="0"/>
              <a:t>Una niveladora se deslizó por fuera de la capa sustentante. </a:t>
            </a:r>
          </a:p>
          <a:p>
            <a:pPr rtl="0" eaLnBrk="1" hangingPunct="1">
              <a:spcBef>
                <a:spcPts val="500"/>
              </a:spcBef>
              <a:spcAft>
                <a:spcPts val="500"/>
              </a:spcAft>
            </a:pPr>
            <a:r>
              <a:rPr lang="es-US" sz="2800" b="1" dirty="0"/>
              <a:t>Se volcó de lado, dejando atrapado al operador debajo de ella. </a:t>
            </a:r>
          </a:p>
        </p:txBody>
      </p:sp>
      <p:pic>
        <p:nvPicPr>
          <p:cNvPr id="155652" name="Picture 5" descr="OSHA fact19 dozer in trench"/>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3810000" y="2286000"/>
            <a:ext cx="5105400" cy="3062288"/>
          </a:xfrm>
        </p:spPr>
      </p:pic>
      <p:sp>
        <p:nvSpPr>
          <p:cNvPr id="155653" name="Text Box 6"/>
          <p:cNvSpPr txBox="1">
            <a:spLocks noChangeArrowheads="1"/>
          </p:cNvSpPr>
          <p:nvPr/>
        </p:nvSpPr>
        <p:spPr bwMode="auto">
          <a:xfrm>
            <a:off x="4724400" y="57150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000000"/>
                </a:solidFill>
                <a:latin typeface="Times New Roman" pitchFamily="18" charset="0"/>
                <a:cs typeface="Arial" pitchFamily="34" charset="0"/>
              </a:rPr>
              <a:t>Hecho Fatal 19 de OSHA</a:t>
            </a:r>
          </a:p>
        </p:txBody>
      </p:sp>
      <p:sp>
        <p:nvSpPr>
          <p:cNvPr id="155654" name="Rectangle 7"/>
          <p:cNvSpPr>
            <a:spLocks noChangeArrowheads="1"/>
          </p:cNvSpPr>
          <p:nvPr/>
        </p:nvSpPr>
        <p:spPr bwMode="auto">
          <a:xfrm>
            <a:off x="914400" y="457200"/>
            <a:ext cx="5715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eaLnBrk="0" fontAlgn="base" hangingPunct="0">
              <a:spcBef>
                <a:spcPct val="0"/>
              </a:spcBef>
              <a:spcAft>
                <a:spcPct val="0"/>
              </a:spcAft>
              <a:buClrTx/>
              <a:buSzTx/>
              <a:buFontTx/>
              <a:buNone/>
            </a:pPr>
            <a:r>
              <a:rPr lang="es-US" sz="4400" b="1" dirty="0">
                <a:solidFill>
                  <a:srgbClr val="000000"/>
                </a:solidFill>
                <a:latin typeface="+mn-lt"/>
                <a:cs typeface="Arial" pitchFamily="34" charset="0"/>
              </a:rPr>
              <a:t>Vuelco del Equipo</a:t>
            </a:r>
          </a:p>
        </p:txBody>
      </p:sp>
      <p:sp>
        <p:nvSpPr>
          <p:cNvPr id="2" name="Footer Placeholder 1"/>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032159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body" sz="half" idx="1"/>
          </p:nvPr>
        </p:nvSpPr>
        <p:spPr>
          <a:xfrm>
            <a:off x="381000" y="1981200"/>
            <a:ext cx="4114800" cy="4114800"/>
          </a:xfrm>
        </p:spPr>
        <p:txBody>
          <a:bodyPr rtlCol="0"/>
          <a:lstStyle/>
          <a:p>
            <a:pPr rtl="0" eaLnBrk="1" hangingPunct="1">
              <a:spcBef>
                <a:spcPts val="500"/>
              </a:spcBef>
              <a:spcAft>
                <a:spcPts val="500"/>
              </a:spcAft>
            </a:pPr>
            <a:r>
              <a:rPr lang="es-US" sz="2800" dirty="0"/>
              <a:t>Una niveladora comenzó a deslizarse fuera de un tráiler. </a:t>
            </a:r>
          </a:p>
          <a:p>
            <a:pPr rtl="0" eaLnBrk="1" hangingPunct="1">
              <a:spcBef>
                <a:spcPts val="500"/>
              </a:spcBef>
              <a:spcAft>
                <a:spcPts val="500"/>
              </a:spcAft>
            </a:pPr>
            <a:r>
              <a:rPr lang="es-US" sz="2800" dirty="0"/>
              <a:t>El operador saltó de la cabina. </a:t>
            </a:r>
          </a:p>
          <a:p>
            <a:pPr rtl="0" eaLnBrk="1" hangingPunct="1">
              <a:spcBef>
                <a:spcPts val="500"/>
              </a:spcBef>
              <a:spcAft>
                <a:spcPts val="500"/>
              </a:spcAft>
            </a:pPr>
            <a:r>
              <a:rPr lang="es-US" sz="2800" dirty="0"/>
              <a:t>La jaula protectora volcada cayó encima de él, aplastándolo.</a:t>
            </a:r>
          </a:p>
          <a:p>
            <a:pPr rtl="0" eaLnBrk="1" hangingPunct="1"/>
            <a:endParaRPr lang="en-US" altLang="en-US" sz="2800" dirty="0" smtClean="0"/>
          </a:p>
        </p:txBody>
      </p:sp>
      <p:pic>
        <p:nvPicPr>
          <p:cNvPr id="197635" name="Picture 3" descr="OSHA fact38 dozer tip in trench"/>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4443413" y="990600"/>
            <a:ext cx="4038600" cy="5105400"/>
          </a:xfrm>
        </p:spPr>
      </p:pic>
      <p:sp>
        <p:nvSpPr>
          <p:cNvPr id="197636" name="Text Box 4"/>
          <p:cNvSpPr txBox="1">
            <a:spLocks noChangeArrowheads="1"/>
          </p:cNvSpPr>
          <p:nvPr/>
        </p:nvSpPr>
        <p:spPr bwMode="auto">
          <a:xfrm>
            <a:off x="5105400" y="60960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000000"/>
                </a:solidFill>
                <a:latin typeface="Times New Roman" pitchFamily="18" charset="0"/>
                <a:cs typeface="Arial" pitchFamily="34" charset="0"/>
              </a:rPr>
              <a:t>Hecho Fatal 38 de OSHA</a:t>
            </a:r>
          </a:p>
        </p:txBody>
      </p:sp>
      <p:sp>
        <p:nvSpPr>
          <p:cNvPr id="197637" name="Text Box 5"/>
          <p:cNvSpPr txBox="1">
            <a:spLocks noChangeArrowheads="1"/>
          </p:cNvSpPr>
          <p:nvPr/>
        </p:nvSpPr>
        <p:spPr bwMode="auto">
          <a:xfrm>
            <a:off x="3657600" y="685800"/>
            <a:ext cx="510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endParaRPr lang="en-US" altLang="en-US" sz="2400" dirty="0">
              <a:solidFill>
                <a:srgbClr val="000000"/>
              </a:solidFill>
              <a:latin typeface="Times New Roman" pitchFamily="18" charset="0"/>
              <a:cs typeface="Arial" pitchFamily="34" charset="0"/>
            </a:endParaRPr>
          </a:p>
        </p:txBody>
      </p:sp>
      <p:sp>
        <p:nvSpPr>
          <p:cNvPr id="50182" name="Rectangle 6"/>
          <p:cNvSpPr>
            <a:spLocks noChangeArrowheads="1"/>
          </p:cNvSpPr>
          <p:nvPr/>
        </p:nvSpPr>
        <p:spPr bwMode="auto">
          <a:xfrm>
            <a:off x="214313" y="605879"/>
            <a:ext cx="6248400" cy="769441"/>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pPr algn="ctr" rtl="0" eaLnBrk="0" fontAlgn="base" hangingPunct="0">
              <a:spcBef>
                <a:spcPct val="0"/>
              </a:spcBef>
              <a:spcAft>
                <a:spcPct val="0"/>
              </a:spcAft>
              <a:defRPr/>
            </a:pPr>
            <a:r>
              <a:rPr lang="es-US" sz="4400" b="1" dirty="0">
                <a:solidFill>
                  <a:srgbClr val="000000"/>
                </a:solidFill>
              </a:rPr>
              <a:t>Carga del Equipo</a:t>
            </a:r>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3193515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Date Placeholder 1"/>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40291" name="Rectangle 2"/>
          <p:cNvSpPr>
            <a:spLocks noGrp="1" noChangeArrowheads="1"/>
          </p:cNvSpPr>
          <p:nvPr>
            <p:ph type="title" idx="4294967295"/>
          </p:nvPr>
        </p:nvSpPr>
        <p:spPr>
          <a:xfrm>
            <a:off x="342900" y="360528"/>
            <a:ext cx="6057900" cy="1295400"/>
          </a:xfrm>
        </p:spPr>
        <p:txBody>
          <a:bodyPr rtlCol="0"/>
          <a:lstStyle/>
          <a:p>
            <a:pPr rtl="0" eaLnBrk="1" hangingPunct="1"/>
            <a:r>
              <a:rPr lang="es-US" b="1" dirty="0"/>
              <a:t>Carga del Equipo</a:t>
            </a:r>
          </a:p>
        </p:txBody>
      </p:sp>
      <p:sp>
        <p:nvSpPr>
          <p:cNvPr id="140292" name="Rectangle 3"/>
          <p:cNvSpPr>
            <a:spLocks noGrp="1" noChangeArrowheads="1"/>
          </p:cNvSpPr>
          <p:nvPr>
            <p:ph type="body" sz="half" idx="4294967295"/>
          </p:nvPr>
        </p:nvSpPr>
        <p:spPr>
          <a:xfrm>
            <a:off x="228600" y="1676400"/>
            <a:ext cx="4191000" cy="4794913"/>
          </a:xfrm>
        </p:spPr>
        <p:txBody>
          <a:bodyPr rtlCol="0"/>
          <a:lstStyle/>
          <a:p>
            <a:pPr rtl="0" eaLnBrk="1" hangingPunct="1">
              <a:lnSpc>
                <a:spcPct val="90000"/>
              </a:lnSpc>
            </a:pPr>
            <a:r>
              <a:rPr lang="es-US" sz="2400" dirty="0"/>
              <a:t>El tráiler debe estar asegurado y sobre una superficie nivelada</a:t>
            </a:r>
          </a:p>
          <a:p>
            <a:pPr rtl="0" eaLnBrk="1" hangingPunct="1">
              <a:lnSpc>
                <a:spcPct val="90000"/>
              </a:lnSpc>
            </a:pPr>
            <a:r>
              <a:rPr lang="es-US" sz="2400" dirty="0"/>
              <a:t>Verifique que no haya escombros, obstáculos o cadenas en la plataforma</a:t>
            </a:r>
          </a:p>
          <a:p>
            <a:pPr rtl="0" eaLnBrk="1" hangingPunct="1">
              <a:lnSpc>
                <a:spcPct val="90000"/>
              </a:lnSpc>
            </a:pPr>
            <a:r>
              <a:rPr lang="es-US" sz="2400" dirty="0"/>
              <a:t>Haga que el personal de observación ayude a alinear el equipo mientras sube por las rampas</a:t>
            </a:r>
          </a:p>
          <a:p>
            <a:pPr rtl="0" eaLnBrk="1" hangingPunct="1">
              <a:lnSpc>
                <a:spcPct val="90000"/>
              </a:lnSpc>
            </a:pPr>
            <a:r>
              <a:rPr lang="es-US" sz="2400" dirty="0"/>
              <a:t>Cerciórese de que el equipo se encuentre asegurado debidamente</a:t>
            </a:r>
          </a:p>
        </p:txBody>
      </p:sp>
      <p:sp>
        <p:nvSpPr>
          <p:cNvPr id="140293" name="Rectangle 4" descr="excoffload2"/>
          <p:cNvSpPr>
            <a:spLocks noGrp="1" noChangeAspect="1" noChangeArrowheads="1"/>
          </p:cNvSpPr>
          <p:nvPr isPhoto="1"/>
        </p:nvSpPr>
        <p:spPr bwMode="auto">
          <a:xfrm>
            <a:off x="4572000" y="1899313"/>
            <a:ext cx="4572000" cy="45720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endParaRPr lang="en-US" altLang="en-US" sz="1800" dirty="0">
              <a:solidFill>
                <a:srgbClr val="000000"/>
              </a:solidFill>
              <a:latin typeface="Calibri" pitchFamily="34" charset="0"/>
              <a:cs typeface="Arial" pitchFamily="34" charset="0"/>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8917566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199" y="685800"/>
            <a:ext cx="8199437" cy="1636713"/>
          </a:xfrm>
        </p:spPr>
        <p:txBody>
          <a:bodyPr rtlCol="0"/>
          <a:lstStyle/>
          <a:p>
            <a:pPr rtl="0"/>
            <a:r>
              <a:rPr lang="es-US" sz="3600" b="1" dirty="0"/>
              <a:t>¿En Qué Tareas Se Producen las Muertes de Trabajadores Asociadas al Equipo?</a:t>
            </a:r>
            <a:r>
              <a:rPr lang="en-US" altLang="en-US" sz="3600" b="1" dirty="0" smtClean="0"/>
              <a:t/>
            </a:r>
            <a:br>
              <a:rPr lang="en-US" altLang="en-US" sz="3600" b="1" dirty="0" smtClean="0"/>
            </a:br>
            <a:endParaRPr lang="en-US" altLang="en-US" sz="3600" b="1" dirty="0" smtClean="0"/>
          </a:p>
        </p:txBody>
      </p:sp>
      <p:sp>
        <p:nvSpPr>
          <p:cNvPr id="34819" name="Freeform 4"/>
          <p:cNvSpPr>
            <a:spLocks/>
          </p:cNvSpPr>
          <p:nvPr/>
        </p:nvSpPr>
        <p:spPr bwMode="auto">
          <a:xfrm>
            <a:off x="3959225" y="1971873"/>
            <a:ext cx="3103425" cy="1998662"/>
          </a:xfrm>
          <a:custGeom>
            <a:avLst/>
            <a:gdLst>
              <a:gd name="T0" fmla="*/ 3184525 w 6019"/>
              <a:gd name="T1" fmla="*/ 1998662 h 3778"/>
              <a:gd name="T2" fmla="*/ 3181351 w 6019"/>
              <a:gd name="T3" fmla="*/ 1895502 h 3778"/>
              <a:gd name="T4" fmla="*/ 3173943 w 6019"/>
              <a:gd name="T5" fmla="*/ 1794458 h 3778"/>
              <a:gd name="T6" fmla="*/ 3161246 w 6019"/>
              <a:gd name="T7" fmla="*/ 1694472 h 3778"/>
              <a:gd name="T8" fmla="*/ 3143786 w 6019"/>
              <a:gd name="T9" fmla="*/ 1595544 h 3778"/>
              <a:gd name="T10" fmla="*/ 3121036 w 6019"/>
              <a:gd name="T11" fmla="*/ 1499261 h 3778"/>
              <a:gd name="T12" fmla="*/ 3094053 w 6019"/>
              <a:gd name="T13" fmla="*/ 1404036 h 3778"/>
              <a:gd name="T14" fmla="*/ 3063366 w 6019"/>
              <a:gd name="T15" fmla="*/ 1311457 h 3778"/>
              <a:gd name="T16" fmla="*/ 3027389 w 6019"/>
              <a:gd name="T17" fmla="*/ 1220464 h 3778"/>
              <a:gd name="T18" fmla="*/ 2986650 w 6019"/>
              <a:gd name="T19" fmla="*/ 1132117 h 3778"/>
              <a:gd name="T20" fmla="*/ 2942736 w 6019"/>
              <a:gd name="T21" fmla="*/ 1045885 h 3778"/>
              <a:gd name="T22" fmla="*/ 2894590 w 6019"/>
              <a:gd name="T23" fmla="*/ 962299 h 3778"/>
              <a:gd name="T24" fmla="*/ 2842740 w 6019"/>
              <a:gd name="T25" fmla="*/ 881358 h 3778"/>
              <a:gd name="T26" fmla="*/ 2787187 w 6019"/>
              <a:gd name="T27" fmla="*/ 803062 h 3778"/>
              <a:gd name="T28" fmla="*/ 2727401 w 6019"/>
              <a:gd name="T29" fmla="*/ 727411 h 3778"/>
              <a:gd name="T30" fmla="*/ 2664970 w 6019"/>
              <a:gd name="T31" fmla="*/ 654935 h 3778"/>
              <a:gd name="T32" fmla="*/ 2598835 w 6019"/>
              <a:gd name="T33" fmla="*/ 585103 h 3778"/>
              <a:gd name="T34" fmla="*/ 2529526 w 6019"/>
              <a:gd name="T35" fmla="*/ 519504 h 3778"/>
              <a:gd name="T36" fmla="*/ 2456513 w 6019"/>
              <a:gd name="T37" fmla="*/ 456550 h 3778"/>
              <a:gd name="T38" fmla="*/ 2380854 w 6019"/>
              <a:gd name="T39" fmla="*/ 396770 h 3778"/>
              <a:gd name="T40" fmla="*/ 2303080 w 6019"/>
              <a:gd name="T41" fmla="*/ 341222 h 3778"/>
              <a:gd name="T42" fmla="*/ 2222131 w 6019"/>
              <a:gd name="T43" fmla="*/ 289377 h 3778"/>
              <a:gd name="T44" fmla="*/ 2138536 w 6019"/>
              <a:gd name="T45" fmla="*/ 241236 h 3778"/>
              <a:gd name="T46" fmla="*/ 2052296 w 6019"/>
              <a:gd name="T47" fmla="*/ 197327 h 3778"/>
              <a:gd name="T48" fmla="*/ 1963940 w 6019"/>
              <a:gd name="T49" fmla="*/ 157121 h 3778"/>
              <a:gd name="T50" fmla="*/ 1872939 w 6019"/>
              <a:gd name="T51" fmla="*/ 121147 h 3778"/>
              <a:gd name="T52" fmla="*/ 1780350 w 6019"/>
              <a:gd name="T53" fmla="*/ 89934 h 3778"/>
              <a:gd name="T54" fmla="*/ 1685116 w 6019"/>
              <a:gd name="T55" fmla="*/ 62954 h 3778"/>
              <a:gd name="T56" fmla="*/ 1588823 w 6019"/>
              <a:gd name="T57" fmla="*/ 40206 h 3778"/>
              <a:gd name="T58" fmla="*/ 1489886 w 6019"/>
              <a:gd name="T59" fmla="*/ 22748 h 3778"/>
              <a:gd name="T60" fmla="*/ 1389890 w 6019"/>
              <a:gd name="T61" fmla="*/ 10052 h 3778"/>
              <a:gd name="T62" fmla="*/ 1288307 w 6019"/>
              <a:gd name="T63" fmla="*/ 2645 h 3778"/>
              <a:gd name="T64" fmla="*/ 1186195 w 6019"/>
              <a:gd name="T65" fmla="*/ 0 h 3778"/>
              <a:gd name="T66" fmla="*/ 1020593 w 6019"/>
              <a:gd name="T67" fmla="*/ 6877 h 3778"/>
              <a:gd name="T68" fmla="*/ 859753 w 6019"/>
              <a:gd name="T69" fmla="*/ 26451 h 3778"/>
              <a:gd name="T70" fmla="*/ 702617 w 6019"/>
              <a:gd name="T71" fmla="*/ 58722 h 3778"/>
              <a:gd name="T72" fmla="*/ 550771 w 6019"/>
              <a:gd name="T73" fmla="*/ 103160 h 3778"/>
              <a:gd name="T74" fmla="*/ 403687 w 6019"/>
              <a:gd name="T75" fmla="*/ 158708 h 3778"/>
              <a:gd name="T76" fmla="*/ 262423 w 6019"/>
              <a:gd name="T77" fmla="*/ 225365 h 3778"/>
              <a:gd name="T78" fmla="*/ 127508 w 6019"/>
              <a:gd name="T79" fmla="*/ 302603 h 3778"/>
              <a:gd name="T80" fmla="*/ 0 w 6019"/>
              <a:gd name="T81" fmla="*/ 389893 h 3778"/>
              <a:gd name="T82" fmla="*/ 1186195 w 6019"/>
              <a:gd name="T83" fmla="*/ 1998662 h 3778"/>
              <a:gd name="T84" fmla="*/ 3184525 w 6019"/>
              <a:gd name="T85" fmla="*/ 1998662 h 37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9" h="3778">
                <a:moveTo>
                  <a:pt x="6019" y="3778"/>
                </a:moveTo>
                <a:lnTo>
                  <a:pt x="6013" y="3583"/>
                </a:lnTo>
                <a:lnTo>
                  <a:pt x="5999" y="3392"/>
                </a:lnTo>
                <a:lnTo>
                  <a:pt x="5975" y="3203"/>
                </a:lnTo>
                <a:lnTo>
                  <a:pt x="5942" y="3016"/>
                </a:lnTo>
                <a:lnTo>
                  <a:pt x="5899" y="2834"/>
                </a:lnTo>
                <a:lnTo>
                  <a:pt x="5848" y="2654"/>
                </a:lnTo>
                <a:lnTo>
                  <a:pt x="5790" y="2479"/>
                </a:lnTo>
                <a:lnTo>
                  <a:pt x="5722" y="2307"/>
                </a:lnTo>
                <a:lnTo>
                  <a:pt x="5645" y="2140"/>
                </a:lnTo>
                <a:lnTo>
                  <a:pt x="5562" y="1977"/>
                </a:lnTo>
                <a:lnTo>
                  <a:pt x="5471" y="1819"/>
                </a:lnTo>
                <a:lnTo>
                  <a:pt x="5373" y="1666"/>
                </a:lnTo>
                <a:lnTo>
                  <a:pt x="5268" y="1518"/>
                </a:lnTo>
                <a:lnTo>
                  <a:pt x="5155" y="1375"/>
                </a:lnTo>
                <a:lnTo>
                  <a:pt x="5037" y="1238"/>
                </a:lnTo>
                <a:lnTo>
                  <a:pt x="4912" y="1106"/>
                </a:lnTo>
                <a:lnTo>
                  <a:pt x="4781" y="982"/>
                </a:lnTo>
                <a:lnTo>
                  <a:pt x="4643" y="863"/>
                </a:lnTo>
                <a:lnTo>
                  <a:pt x="4500" y="750"/>
                </a:lnTo>
                <a:lnTo>
                  <a:pt x="4353" y="645"/>
                </a:lnTo>
                <a:lnTo>
                  <a:pt x="4200" y="547"/>
                </a:lnTo>
                <a:lnTo>
                  <a:pt x="4042" y="456"/>
                </a:lnTo>
                <a:lnTo>
                  <a:pt x="3879" y="373"/>
                </a:lnTo>
                <a:lnTo>
                  <a:pt x="3712" y="297"/>
                </a:lnTo>
                <a:lnTo>
                  <a:pt x="3540" y="229"/>
                </a:lnTo>
                <a:lnTo>
                  <a:pt x="3365" y="170"/>
                </a:lnTo>
                <a:lnTo>
                  <a:pt x="3185" y="119"/>
                </a:lnTo>
                <a:lnTo>
                  <a:pt x="3003" y="76"/>
                </a:lnTo>
                <a:lnTo>
                  <a:pt x="2816" y="43"/>
                </a:lnTo>
                <a:lnTo>
                  <a:pt x="2627" y="19"/>
                </a:lnTo>
                <a:lnTo>
                  <a:pt x="2435" y="5"/>
                </a:lnTo>
                <a:lnTo>
                  <a:pt x="2242" y="0"/>
                </a:lnTo>
                <a:lnTo>
                  <a:pt x="1929" y="13"/>
                </a:lnTo>
                <a:lnTo>
                  <a:pt x="1625" y="50"/>
                </a:lnTo>
                <a:lnTo>
                  <a:pt x="1328" y="111"/>
                </a:lnTo>
                <a:lnTo>
                  <a:pt x="1041" y="195"/>
                </a:lnTo>
                <a:lnTo>
                  <a:pt x="763" y="300"/>
                </a:lnTo>
                <a:lnTo>
                  <a:pt x="496" y="426"/>
                </a:lnTo>
                <a:lnTo>
                  <a:pt x="241" y="572"/>
                </a:lnTo>
                <a:lnTo>
                  <a:pt x="0" y="737"/>
                </a:lnTo>
                <a:lnTo>
                  <a:pt x="2242" y="3778"/>
                </a:lnTo>
                <a:lnTo>
                  <a:pt x="6019" y="3778"/>
                </a:lnTo>
                <a:close/>
              </a:path>
            </a:pathLst>
          </a:custGeom>
          <a:solidFill>
            <a:srgbClr val="0066FF"/>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0066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rtlCol="0">
            <a:flatTx/>
          </a:bodyPr>
          <a:lstStyle/>
          <a:p>
            <a:pPr rtl="0" eaLnBrk="0" fontAlgn="base" hangingPunct="0">
              <a:spcBef>
                <a:spcPct val="0"/>
              </a:spcBef>
              <a:spcAft>
                <a:spcPct val="0"/>
              </a:spcAft>
            </a:pPr>
            <a:endParaRPr lang="en-US" dirty="0">
              <a:solidFill>
                <a:srgbClr val="000000"/>
              </a:solidFill>
            </a:endParaRPr>
          </a:p>
        </p:txBody>
      </p:sp>
      <p:sp>
        <p:nvSpPr>
          <p:cNvPr id="34820" name="Line 6"/>
          <p:cNvSpPr>
            <a:spLocks noChangeShapeType="1"/>
          </p:cNvSpPr>
          <p:nvPr/>
        </p:nvSpPr>
        <p:spPr bwMode="auto">
          <a:xfrm flipV="1">
            <a:off x="5472113" y="1627188"/>
            <a:ext cx="90487" cy="179387"/>
          </a:xfrm>
          <a:prstGeom prst="line">
            <a:avLst/>
          </a:prstGeom>
          <a:noFill/>
          <a:ln w="0">
            <a:solidFill>
              <a:srgbClr val="FFFFFF"/>
            </a:solidFill>
            <a:round/>
            <a:headEnd/>
            <a:tailEnd/>
          </a:ln>
          <a:extLst>
            <a:ext uri="{909E8E84-426E-40DD-AFC4-6F175D3DCCD1}">
              <a14:hiddenFill xmlns:a14="http://schemas.microsoft.com/office/drawing/2010/main">
                <a:noFill/>
              </a14:hiddenFill>
            </a:ext>
          </a:extLst>
        </p:spPr>
        <p:txBody>
          <a:bodyPr rtlCol="0"/>
          <a:lstStyle/>
          <a:p>
            <a:pPr rtl="0" eaLnBrk="0" fontAlgn="base" hangingPunct="0">
              <a:spcBef>
                <a:spcPct val="0"/>
              </a:spcBef>
              <a:spcAft>
                <a:spcPct val="0"/>
              </a:spcAft>
            </a:pPr>
            <a:endParaRPr lang="en-US" dirty="0">
              <a:solidFill>
                <a:srgbClr val="000000"/>
              </a:solidFill>
            </a:endParaRPr>
          </a:p>
        </p:txBody>
      </p:sp>
      <p:sp>
        <p:nvSpPr>
          <p:cNvPr id="34821" name="Freeform 7"/>
          <p:cNvSpPr>
            <a:spLocks/>
          </p:cNvSpPr>
          <p:nvPr/>
        </p:nvSpPr>
        <p:spPr bwMode="auto">
          <a:xfrm>
            <a:off x="3333859" y="2415823"/>
            <a:ext cx="1586717" cy="1376363"/>
          </a:xfrm>
          <a:custGeom>
            <a:avLst/>
            <a:gdLst>
              <a:gd name="T0" fmla="*/ 615421 w 3405"/>
              <a:gd name="T1" fmla="*/ 0 h 3041"/>
              <a:gd name="T2" fmla="*/ 519642 w 3405"/>
              <a:gd name="T3" fmla="*/ 75092 h 3041"/>
              <a:gd name="T4" fmla="*/ 428625 w 3405"/>
              <a:gd name="T5" fmla="*/ 155473 h 3041"/>
              <a:gd name="T6" fmla="*/ 343429 w 3405"/>
              <a:gd name="T7" fmla="*/ 241670 h 3041"/>
              <a:gd name="T8" fmla="*/ 262996 w 3405"/>
              <a:gd name="T9" fmla="*/ 333156 h 3041"/>
              <a:gd name="T10" fmla="*/ 187854 w 3405"/>
              <a:gd name="T11" fmla="*/ 428872 h 3041"/>
              <a:gd name="T12" fmla="*/ 118533 w 3405"/>
              <a:gd name="T13" fmla="*/ 528819 h 3041"/>
              <a:gd name="T14" fmla="*/ 56092 w 3405"/>
              <a:gd name="T15" fmla="*/ 633525 h 3041"/>
              <a:gd name="T16" fmla="*/ 0 w 3405"/>
              <a:gd name="T17" fmla="*/ 742990 h 3041"/>
              <a:gd name="T18" fmla="*/ 1801812 w 3405"/>
              <a:gd name="T19" fmla="*/ 1608138 h 3041"/>
              <a:gd name="T20" fmla="*/ 615421 w 3405"/>
              <a:gd name="T21" fmla="*/ 0 h 30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05" h="3041">
                <a:moveTo>
                  <a:pt x="1163" y="0"/>
                </a:moveTo>
                <a:lnTo>
                  <a:pt x="982" y="142"/>
                </a:lnTo>
                <a:lnTo>
                  <a:pt x="810" y="294"/>
                </a:lnTo>
                <a:lnTo>
                  <a:pt x="649" y="457"/>
                </a:lnTo>
                <a:lnTo>
                  <a:pt x="497" y="630"/>
                </a:lnTo>
                <a:lnTo>
                  <a:pt x="355" y="811"/>
                </a:lnTo>
                <a:lnTo>
                  <a:pt x="224" y="1000"/>
                </a:lnTo>
                <a:lnTo>
                  <a:pt x="106" y="1198"/>
                </a:lnTo>
                <a:lnTo>
                  <a:pt x="0" y="1405"/>
                </a:lnTo>
                <a:lnTo>
                  <a:pt x="3405" y="3041"/>
                </a:lnTo>
                <a:lnTo>
                  <a:pt x="1163" y="0"/>
                </a:lnTo>
                <a:close/>
              </a:path>
            </a:pathLst>
          </a:custGeom>
          <a:solidFill>
            <a:srgbClr val="FC2A00"/>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FC2A00"/>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rtlCol="0">
            <a:flatTx/>
          </a:bodyPr>
          <a:lstStyle/>
          <a:p>
            <a:pPr rtl="0" eaLnBrk="0" fontAlgn="base" hangingPunct="0">
              <a:spcBef>
                <a:spcPct val="0"/>
              </a:spcBef>
              <a:spcAft>
                <a:spcPct val="0"/>
              </a:spcAft>
            </a:pPr>
            <a:endParaRPr lang="en-US" dirty="0">
              <a:solidFill>
                <a:srgbClr val="000000"/>
              </a:solidFill>
            </a:endParaRPr>
          </a:p>
        </p:txBody>
      </p:sp>
      <p:sp>
        <p:nvSpPr>
          <p:cNvPr id="34822" name="Freeform 10"/>
          <p:cNvSpPr>
            <a:spLocks/>
          </p:cNvSpPr>
          <p:nvPr/>
        </p:nvSpPr>
        <p:spPr bwMode="auto">
          <a:xfrm>
            <a:off x="3065325" y="3282067"/>
            <a:ext cx="3997325" cy="2865438"/>
          </a:xfrm>
          <a:custGeom>
            <a:avLst/>
            <a:gdLst>
              <a:gd name="T0" fmla="*/ 151851 w 7555"/>
              <a:gd name="T1" fmla="*/ 99502 h 5414"/>
              <a:gd name="T2" fmla="*/ 78835 w 7555"/>
              <a:gd name="T3" fmla="*/ 306973 h 5414"/>
              <a:gd name="T4" fmla="*/ 28571 w 7555"/>
              <a:gd name="T5" fmla="*/ 524501 h 5414"/>
              <a:gd name="T6" fmla="*/ 3175 w 7555"/>
              <a:gd name="T7" fmla="*/ 749968 h 5414"/>
              <a:gd name="T8" fmla="*/ 2645 w 7555"/>
              <a:gd name="T9" fmla="*/ 968554 h 5414"/>
              <a:gd name="T10" fmla="*/ 22751 w 7555"/>
              <a:gd name="T11" fmla="*/ 1170204 h 5414"/>
              <a:gd name="T12" fmla="*/ 62962 w 7555"/>
              <a:gd name="T13" fmla="*/ 1365502 h 5414"/>
              <a:gd name="T14" fmla="*/ 120634 w 7555"/>
              <a:gd name="T15" fmla="*/ 1553391 h 5414"/>
              <a:gd name="T16" fmla="*/ 197353 w 7555"/>
              <a:gd name="T17" fmla="*/ 1732812 h 5414"/>
              <a:gd name="T18" fmla="*/ 289416 w 7555"/>
              <a:gd name="T19" fmla="*/ 1902706 h 5414"/>
              <a:gd name="T20" fmla="*/ 396822 w 7555"/>
              <a:gd name="T21" fmla="*/ 2062014 h 5414"/>
              <a:gd name="T22" fmla="*/ 519044 w 7555"/>
              <a:gd name="T23" fmla="*/ 2210209 h 5414"/>
              <a:gd name="T24" fmla="*/ 654493 w 7555"/>
              <a:gd name="T25" fmla="*/ 2345700 h 5414"/>
              <a:gd name="T26" fmla="*/ 803169 w 7555"/>
              <a:gd name="T27" fmla="*/ 2468490 h 5414"/>
              <a:gd name="T28" fmla="*/ 962427 w 7555"/>
              <a:gd name="T29" fmla="*/ 2575930 h 5414"/>
              <a:gd name="T30" fmla="*/ 1131738 w 7555"/>
              <a:gd name="T31" fmla="*/ 2668022 h 5414"/>
              <a:gd name="T32" fmla="*/ 1311101 w 7555"/>
              <a:gd name="T33" fmla="*/ 2744236 h 5414"/>
              <a:gd name="T34" fmla="*/ 1498931 w 7555"/>
              <a:gd name="T35" fmla="*/ 2801926 h 5414"/>
              <a:gd name="T36" fmla="*/ 1694167 w 7555"/>
              <a:gd name="T37" fmla="*/ 2842680 h 5414"/>
              <a:gd name="T38" fmla="*/ 1895753 w 7555"/>
              <a:gd name="T39" fmla="*/ 2862792 h 5414"/>
              <a:gd name="T40" fmla="*/ 2101043 w 7555"/>
              <a:gd name="T41" fmla="*/ 2862792 h 5414"/>
              <a:gd name="T42" fmla="*/ 2302629 w 7555"/>
              <a:gd name="T43" fmla="*/ 2842680 h 5414"/>
              <a:gd name="T44" fmla="*/ 2497865 w 7555"/>
              <a:gd name="T45" fmla="*/ 2801926 h 5414"/>
              <a:gd name="T46" fmla="*/ 2685694 w 7555"/>
              <a:gd name="T47" fmla="*/ 2744236 h 5414"/>
              <a:gd name="T48" fmla="*/ 2865058 w 7555"/>
              <a:gd name="T49" fmla="*/ 2668022 h 5414"/>
              <a:gd name="T50" fmla="*/ 3034898 w 7555"/>
              <a:gd name="T51" fmla="*/ 2575930 h 5414"/>
              <a:gd name="T52" fmla="*/ 3193627 w 7555"/>
              <a:gd name="T53" fmla="*/ 2468490 h 5414"/>
              <a:gd name="T54" fmla="*/ 3342303 w 7555"/>
              <a:gd name="T55" fmla="*/ 2345700 h 5414"/>
              <a:gd name="T56" fmla="*/ 3477752 w 7555"/>
              <a:gd name="T57" fmla="*/ 2210209 h 5414"/>
              <a:gd name="T58" fmla="*/ 3599973 w 7555"/>
              <a:gd name="T59" fmla="*/ 2062014 h 5414"/>
              <a:gd name="T60" fmla="*/ 3707380 w 7555"/>
              <a:gd name="T61" fmla="*/ 1902706 h 5414"/>
              <a:gd name="T62" fmla="*/ 3799443 w 7555"/>
              <a:gd name="T63" fmla="*/ 1732812 h 5414"/>
              <a:gd name="T64" fmla="*/ 3876162 w 7555"/>
              <a:gd name="T65" fmla="*/ 1553391 h 5414"/>
              <a:gd name="T66" fmla="*/ 3933833 w 7555"/>
              <a:gd name="T67" fmla="*/ 1365502 h 5414"/>
              <a:gd name="T68" fmla="*/ 3974045 w 7555"/>
              <a:gd name="T69" fmla="*/ 1170204 h 5414"/>
              <a:gd name="T70" fmla="*/ 3994150 w 7555"/>
              <a:gd name="T71" fmla="*/ 968554 h 5414"/>
              <a:gd name="T72" fmla="*/ 3997325 w 7555"/>
              <a:gd name="T73" fmla="*/ 862172 h 5414"/>
              <a:gd name="T74" fmla="*/ 197353 w 7555"/>
              <a:gd name="T75" fmla="*/ 0 h 54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555" h="5414">
                <a:moveTo>
                  <a:pt x="373" y="0"/>
                </a:moveTo>
                <a:lnTo>
                  <a:pt x="287" y="188"/>
                </a:lnTo>
                <a:lnTo>
                  <a:pt x="213" y="382"/>
                </a:lnTo>
                <a:lnTo>
                  <a:pt x="149" y="580"/>
                </a:lnTo>
                <a:lnTo>
                  <a:pt x="96" y="783"/>
                </a:lnTo>
                <a:lnTo>
                  <a:pt x="54" y="991"/>
                </a:lnTo>
                <a:lnTo>
                  <a:pt x="24" y="1203"/>
                </a:lnTo>
                <a:lnTo>
                  <a:pt x="6" y="1417"/>
                </a:lnTo>
                <a:lnTo>
                  <a:pt x="0" y="1636"/>
                </a:lnTo>
                <a:lnTo>
                  <a:pt x="5" y="1830"/>
                </a:lnTo>
                <a:lnTo>
                  <a:pt x="19" y="2022"/>
                </a:lnTo>
                <a:lnTo>
                  <a:pt x="43" y="2211"/>
                </a:lnTo>
                <a:lnTo>
                  <a:pt x="76" y="2397"/>
                </a:lnTo>
                <a:lnTo>
                  <a:pt x="119" y="2580"/>
                </a:lnTo>
                <a:lnTo>
                  <a:pt x="170" y="2760"/>
                </a:lnTo>
                <a:lnTo>
                  <a:pt x="228" y="2935"/>
                </a:lnTo>
                <a:lnTo>
                  <a:pt x="296" y="3107"/>
                </a:lnTo>
                <a:lnTo>
                  <a:pt x="373" y="3274"/>
                </a:lnTo>
                <a:lnTo>
                  <a:pt x="456" y="3437"/>
                </a:lnTo>
                <a:lnTo>
                  <a:pt x="547" y="3595"/>
                </a:lnTo>
                <a:lnTo>
                  <a:pt x="645" y="3748"/>
                </a:lnTo>
                <a:lnTo>
                  <a:pt x="750" y="3896"/>
                </a:lnTo>
                <a:lnTo>
                  <a:pt x="863" y="4039"/>
                </a:lnTo>
                <a:lnTo>
                  <a:pt x="981" y="4176"/>
                </a:lnTo>
                <a:lnTo>
                  <a:pt x="1106" y="4307"/>
                </a:lnTo>
                <a:lnTo>
                  <a:pt x="1237" y="4432"/>
                </a:lnTo>
                <a:lnTo>
                  <a:pt x="1375" y="4551"/>
                </a:lnTo>
                <a:lnTo>
                  <a:pt x="1518" y="4664"/>
                </a:lnTo>
                <a:lnTo>
                  <a:pt x="1665" y="4769"/>
                </a:lnTo>
                <a:lnTo>
                  <a:pt x="1819" y="4867"/>
                </a:lnTo>
                <a:lnTo>
                  <a:pt x="1976" y="4958"/>
                </a:lnTo>
                <a:lnTo>
                  <a:pt x="2139" y="5041"/>
                </a:lnTo>
                <a:lnTo>
                  <a:pt x="2306" y="5117"/>
                </a:lnTo>
                <a:lnTo>
                  <a:pt x="2478" y="5185"/>
                </a:lnTo>
                <a:lnTo>
                  <a:pt x="2653" y="5244"/>
                </a:lnTo>
                <a:lnTo>
                  <a:pt x="2833" y="5294"/>
                </a:lnTo>
                <a:lnTo>
                  <a:pt x="3015" y="5337"/>
                </a:lnTo>
                <a:lnTo>
                  <a:pt x="3202" y="5371"/>
                </a:lnTo>
                <a:lnTo>
                  <a:pt x="3391" y="5395"/>
                </a:lnTo>
                <a:lnTo>
                  <a:pt x="3583" y="5409"/>
                </a:lnTo>
                <a:lnTo>
                  <a:pt x="3778" y="5414"/>
                </a:lnTo>
                <a:lnTo>
                  <a:pt x="3971" y="5409"/>
                </a:lnTo>
                <a:lnTo>
                  <a:pt x="4163" y="5395"/>
                </a:lnTo>
                <a:lnTo>
                  <a:pt x="4352" y="5371"/>
                </a:lnTo>
                <a:lnTo>
                  <a:pt x="4539" y="5337"/>
                </a:lnTo>
                <a:lnTo>
                  <a:pt x="4721" y="5294"/>
                </a:lnTo>
                <a:lnTo>
                  <a:pt x="4901" y="5244"/>
                </a:lnTo>
                <a:lnTo>
                  <a:pt x="5076" y="5185"/>
                </a:lnTo>
                <a:lnTo>
                  <a:pt x="5248" y="5117"/>
                </a:lnTo>
                <a:lnTo>
                  <a:pt x="5415" y="5041"/>
                </a:lnTo>
                <a:lnTo>
                  <a:pt x="5578" y="4958"/>
                </a:lnTo>
                <a:lnTo>
                  <a:pt x="5736" y="4867"/>
                </a:lnTo>
                <a:lnTo>
                  <a:pt x="5889" y="4769"/>
                </a:lnTo>
                <a:lnTo>
                  <a:pt x="6036" y="4664"/>
                </a:lnTo>
                <a:lnTo>
                  <a:pt x="6179" y="4551"/>
                </a:lnTo>
                <a:lnTo>
                  <a:pt x="6317" y="4432"/>
                </a:lnTo>
                <a:lnTo>
                  <a:pt x="6448" y="4307"/>
                </a:lnTo>
                <a:lnTo>
                  <a:pt x="6573" y="4176"/>
                </a:lnTo>
                <a:lnTo>
                  <a:pt x="6691" y="4039"/>
                </a:lnTo>
                <a:lnTo>
                  <a:pt x="6804" y="3896"/>
                </a:lnTo>
                <a:lnTo>
                  <a:pt x="6909" y="3748"/>
                </a:lnTo>
                <a:lnTo>
                  <a:pt x="7007" y="3595"/>
                </a:lnTo>
                <a:lnTo>
                  <a:pt x="7098" y="3437"/>
                </a:lnTo>
                <a:lnTo>
                  <a:pt x="7181" y="3274"/>
                </a:lnTo>
                <a:lnTo>
                  <a:pt x="7258" y="3107"/>
                </a:lnTo>
                <a:lnTo>
                  <a:pt x="7326" y="2935"/>
                </a:lnTo>
                <a:lnTo>
                  <a:pt x="7384" y="2760"/>
                </a:lnTo>
                <a:lnTo>
                  <a:pt x="7435" y="2580"/>
                </a:lnTo>
                <a:lnTo>
                  <a:pt x="7478" y="2397"/>
                </a:lnTo>
                <a:lnTo>
                  <a:pt x="7511" y="2211"/>
                </a:lnTo>
                <a:lnTo>
                  <a:pt x="7535" y="2022"/>
                </a:lnTo>
                <a:lnTo>
                  <a:pt x="7549" y="1830"/>
                </a:lnTo>
                <a:lnTo>
                  <a:pt x="7555" y="1636"/>
                </a:lnTo>
                <a:lnTo>
                  <a:pt x="7555" y="1629"/>
                </a:lnTo>
                <a:lnTo>
                  <a:pt x="3778" y="1636"/>
                </a:lnTo>
                <a:lnTo>
                  <a:pt x="373" y="0"/>
                </a:lnTo>
                <a:close/>
              </a:path>
            </a:pathLst>
          </a:custGeom>
          <a:solidFill>
            <a:srgbClr val="FF9E3D"/>
          </a:solidFill>
          <a:ln w="9525">
            <a:round/>
            <a:headEnd/>
            <a:tailEnd/>
          </a:ln>
          <a:effectLst/>
          <a:scene3d>
            <a:camera prst="legacyObliqueBottomLeft"/>
            <a:lightRig rig="legacyFlat3" dir="t"/>
          </a:scene3d>
          <a:sp3d extrusionH="430200" prstMaterial="legacyMatte">
            <a:bevelT w="13500" h="13500" prst="angle"/>
            <a:bevelB w="13500" h="13500" prst="angle"/>
            <a:extrusionClr>
              <a:srgbClr val="FF9E3D"/>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rtlCol="0">
            <a:flatTx/>
          </a:bodyPr>
          <a:lstStyle/>
          <a:p>
            <a:pPr rtl="0" eaLnBrk="0" fontAlgn="base" hangingPunct="0">
              <a:spcBef>
                <a:spcPct val="0"/>
              </a:spcBef>
              <a:spcAft>
                <a:spcPct val="0"/>
              </a:spcAft>
            </a:pPr>
            <a:endParaRPr lang="en-US" dirty="0">
              <a:solidFill>
                <a:srgbClr val="000000"/>
              </a:solidFill>
            </a:endParaRPr>
          </a:p>
        </p:txBody>
      </p:sp>
      <p:sp>
        <p:nvSpPr>
          <p:cNvPr id="126989" name="Rectangle 13"/>
          <p:cNvSpPr>
            <a:spLocks noChangeArrowheads="1"/>
          </p:cNvSpPr>
          <p:nvPr/>
        </p:nvSpPr>
        <p:spPr bwMode="auto">
          <a:xfrm>
            <a:off x="4594870" y="2249930"/>
            <a:ext cx="15033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spAutoFit/>
          </a:bodyPr>
          <a:lstStyle/>
          <a:p>
            <a:pPr algn="ctr" rtl="0" eaLnBrk="0" fontAlgn="base" hangingPunct="0">
              <a:spcBef>
                <a:spcPct val="0"/>
              </a:spcBef>
              <a:spcAft>
                <a:spcPct val="0"/>
              </a:spcAft>
              <a:defRPr/>
            </a:pPr>
            <a:r>
              <a:rPr lang="es-US" sz="2800" b="1" dirty="0">
                <a:solidFill>
                  <a:schemeClr val="accent4"/>
                </a:solidFill>
                <a:effectLst>
                  <a:outerShdw blurRad="38100" dist="38100" dir="2700000" algn="tl">
                    <a:srgbClr val="C0C0C0"/>
                  </a:outerShdw>
                </a:effectLst>
              </a:rPr>
              <a:t>Operador</a:t>
            </a:r>
          </a:p>
          <a:p>
            <a:pPr algn="ctr" rtl="0" eaLnBrk="0" fontAlgn="base" hangingPunct="0">
              <a:spcBef>
                <a:spcPct val="0"/>
              </a:spcBef>
              <a:spcAft>
                <a:spcPct val="0"/>
              </a:spcAft>
              <a:defRPr/>
            </a:pPr>
            <a:r>
              <a:rPr lang="es-US" sz="2800" b="1" dirty="0">
                <a:solidFill>
                  <a:schemeClr val="accent4"/>
                </a:solidFill>
                <a:effectLst>
                  <a:outerShdw blurRad="38100" dist="38100" dir="2700000" algn="tl">
                    <a:srgbClr val="C0C0C0"/>
                  </a:outerShdw>
                </a:effectLst>
              </a:rPr>
              <a:t>35,1 %</a:t>
            </a:r>
          </a:p>
        </p:txBody>
      </p:sp>
      <p:sp>
        <p:nvSpPr>
          <p:cNvPr id="126991" name="Rectangle 15"/>
          <p:cNvSpPr>
            <a:spLocks noChangeArrowheads="1"/>
          </p:cNvSpPr>
          <p:nvPr/>
        </p:nvSpPr>
        <p:spPr bwMode="auto">
          <a:xfrm>
            <a:off x="1263513" y="2117129"/>
            <a:ext cx="180181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spAutoFit/>
          </a:bodyPr>
          <a:lstStyle/>
          <a:p>
            <a:pPr algn="ctr" rtl="0" eaLnBrk="0" fontAlgn="base" hangingPunct="0">
              <a:spcBef>
                <a:spcPct val="0"/>
              </a:spcBef>
              <a:spcAft>
                <a:spcPct val="0"/>
              </a:spcAft>
              <a:defRPr/>
            </a:pPr>
            <a:r>
              <a:rPr lang="es-US" sz="2800" b="1" dirty="0">
                <a:solidFill>
                  <a:srgbClr val="FF3300"/>
                </a:solidFill>
                <a:effectLst>
                  <a:outerShdw blurRad="38100" dist="38100" dir="2700000" algn="tl">
                    <a:srgbClr val="C0C0C0"/>
                  </a:outerShdw>
                </a:effectLst>
              </a:rPr>
              <a:t>Pasajero</a:t>
            </a:r>
          </a:p>
          <a:p>
            <a:pPr algn="ctr" rtl="0" eaLnBrk="0" fontAlgn="base" hangingPunct="0">
              <a:spcBef>
                <a:spcPct val="0"/>
              </a:spcBef>
              <a:spcAft>
                <a:spcPct val="0"/>
              </a:spcAft>
              <a:defRPr/>
            </a:pPr>
            <a:r>
              <a:rPr lang="es-US" sz="2800" b="1" dirty="0">
                <a:solidFill>
                  <a:srgbClr val="FF3300"/>
                </a:solidFill>
                <a:effectLst>
                  <a:outerShdw blurRad="38100" dist="38100" dir="2700000" algn="tl">
                    <a:srgbClr val="C0C0C0"/>
                  </a:outerShdw>
                </a:effectLst>
              </a:rPr>
              <a:t>7,9%</a:t>
            </a:r>
            <a:endParaRPr lang="en-US" altLang="en-US" sz="2800" b="1" dirty="0">
              <a:solidFill>
                <a:srgbClr val="FF3300"/>
              </a:solidFill>
              <a:effectLst>
                <a:outerShdw blurRad="38100" dist="38100" dir="2700000" algn="tl">
                  <a:srgbClr val="C0C0C0"/>
                </a:outerShdw>
              </a:effectLst>
            </a:endParaRPr>
          </a:p>
        </p:txBody>
      </p:sp>
      <p:sp>
        <p:nvSpPr>
          <p:cNvPr id="126993" name="Rectangle 17"/>
          <p:cNvSpPr>
            <a:spLocks noChangeArrowheads="1"/>
          </p:cNvSpPr>
          <p:nvPr/>
        </p:nvSpPr>
        <p:spPr bwMode="auto">
          <a:xfrm>
            <a:off x="3771900" y="4714786"/>
            <a:ext cx="26289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rtlCol="0">
            <a:spAutoFit/>
          </a:bodyPr>
          <a:lstStyle/>
          <a:p>
            <a:pPr algn="ctr" rtl="0" eaLnBrk="0" fontAlgn="base" hangingPunct="0">
              <a:spcBef>
                <a:spcPct val="0"/>
              </a:spcBef>
              <a:spcAft>
                <a:spcPct val="0"/>
              </a:spcAft>
              <a:defRPr/>
            </a:pPr>
            <a:r>
              <a:rPr lang="es-US" sz="2800" b="1" dirty="0">
                <a:solidFill>
                  <a:schemeClr val="accent4"/>
                </a:solidFill>
                <a:effectLst>
                  <a:outerShdw blurRad="38100" dist="38100" dir="2700000" algn="tl">
                    <a:srgbClr val="C0C0C0"/>
                  </a:outerShdw>
                </a:effectLst>
              </a:rPr>
              <a:t>Trabajador de a pie </a:t>
            </a:r>
          </a:p>
          <a:p>
            <a:pPr algn="ctr" rtl="0" eaLnBrk="0" fontAlgn="base" hangingPunct="0">
              <a:spcBef>
                <a:spcPct val="0"/>
              </a:spcBef>
              <a:spcAft>
                <a:spcPct val="0"/>
              </a:spcAft>
              <a:defRPr/>
            </a:pPr>
            <a:r>
              <a:rPr lang="es-US" sz="2800" b="1" dirty="0">
                <a:solidFill>
                  <a:schemeClr val="accent4"/>
                </a:solidFill>
                <a:effectLst>
                  <a:outerShdw blurRad="38100" dist="38100" dir="2700000" algn="tl">
                    <a:srgbClr val="C0C0C0"/>
                  </a:outerShdw>
                </a:effectLst>
              </a:rPr>
              <a:t>57,0%</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40949359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59747" name="Rectangle 2"/>
          <p:cNvSpPr>
            <a:spLocks noGrp="1" noChangeArrowheads="1"/>
          </p:cNvSpPr>
          <p:nvPr>
            <p:ph type="title"/>
          </p:nvPr>
        </p:nvSpPr>
        <p:spPr>
          <a:xfrm>
            <a:off x="15240" y="609600"/>
            <a:ext cx="4829696" cy="1524000"/>
          </a:xfrm>
        </p:spPr>
        <p:txBody>
          <a:bodyPr rtlCol="0"/>
          <a:lstStyle/>
          <a:p>
            <a:pPr rtl="0" eaLnBrk="1" hangingPunct="1"/>
            <a:r>
              <a:rPr lang="es-US" b="1" dirty="0"/>
              <a:t>Camiones de Tumba</a:t>
            </a:r>
          </a:p>
        </p:txBody>
      </p:sp>
      <p:sp>
        <p:nvSpPr>
          <p:cNvPr id="46083" name="Rectangle 3"/>
          <p:cNvSpPr>
            <a:spLocks noGrp="1" noChangeArrowheads="1"/>
          </p:cNvSpPr>
          <p:nvPr>
            <p:ph type="body" idx="1"/>
          </p:nvPr>
        </p:nvSpPr>
        <p:spPr>
          <a:xfrm>
            <a:off x="-30480" y="2286000"/>
            <a:ext cx="5516880" cy="2362200"/>
          </a:xfrm>
        </p:spPr>
        <p:txBody>
          <a:bodyPr rtlCol="0"/>
          <a:lstStyle/>
          <a:p>
            <a:pPr rtl="0" eaLnBrk="1" hangingPunct="1"/>
            <a:r>
              <a:rPr lang="es-US" sz="2400" dirty="0"/>
              <a:t>Manténgase alejado de los camiones de tumba cuando se encuentren volcando su carga.</a:t>
            </a:r>
          </a:p>
          <a:p>
            <a:pPr rtl="0" eaLnBrk="1" hangingPunct="1"/>
            <a:r>
              <a:rPr lang="es-US" sz="2400" dirty="0"/>
              <a:t>Los camiones se vuelven inestables cuando sus cajas se encuentran elevadas.</a:t>
            </a:r>
          </a:p>
          <a:p>
            <a:pPr rtl="0" eaLnBrk="1" hangingPunct="1"/>
            <a:r>
              <a:rPr lang="es-US" sz="2400" dirty="0"/>
              <a:t>Verifique que no ocurran derrames por las puertas traseras.</a:t>
            </a:r>
          </a:p>
          <a:p>
            <a:pPr rtl="0" eaLnBrk="1" hangingPunct="1"/>
            <a:r>
              <a:rPr lang="es-US" sz="2400" dirty="0"/>
              <a:t>Si se rompe una cadena de una puerta trasera, usted podría terminar sepultado por el material.</a:t>
            </a:r>
          </a:p>
        </p:txBody>
      </p:sp>
      <p:pic>
        <p:nvPicPr>
          <p:cNvPr id="159749" name="Picture 5" descr="paving dump truck up"/>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180" t="5760" r="18689" b="17601"/>
          <a:stretch/>
        </p:blipFill>
        <p:spPr bwMode="auto">
          <a:xfrm>
            <a:off x="5486400" y="4091939"/>
            <a:ext cx="3352800" cy="2636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IMG_48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9226" y="1064894"/>
            <a:ext cx="3207148" cy="213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9254495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ssolve">
                                      <p:cBhvr>
                                        <p:cTn id="7" dur="500"/>
                                        <p:tgtEl>
                                          <p:spTgt spid="46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dissolve">
                                      <p:cBhvr>
                                        <p:cTn id="12" dur="500"/>
                                        <p:tgtEl>
                                          <p:spTgt spid="460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83">
                                            <p:txEl>
                                              <p:pRg st="2" end="2"/>
                                            </p:txEl>
                                          </p:spTgt>
                                        </p:tgtEl>
                                        <p:attrNameLst>
                                          <p:attrName>style.visibility</p:attrName>
                                        </p:attrNameLst>
                                      </p:cBhvr>
                                      <p:to>
                                        <p:strVal val="visible"/>
                                      </p:to>
                                    </p:set>
                                    <p:animEffect transition="in" filter="dissolve">
                                      <p:cBhvr>
                                        <p:cTn id="17" dur="500"/>
                                        <p:tgtEl>
                                          <p:spTgt spid="460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6083">
                                            <p:txEl>
                                              <p:pRg st="3" end="3"/>
                                            </p:txEl>
                                          </p:spTgt>
                                        </p:tgtEl>
                                        <p:attrNameLst>
                                          <p:attrName>style.visibility</p:attrName>
                                        </p:attrNameLst>
                                      </p:cBhvr>
                                      <p:to>
                                        <p:strVal val="visible"/>
                                      </p:to>
                                    </p:set>
                                    <p:animEffect transition="in" filter="dissolve">
                                      <p:cBhvr>
                                        <p:cTn id="22"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Buckle U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600200"/>
            <a:ext cx="45720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1" name="Rectangle 3"/>
          <p:cNvSpPr>
            <a:spLocks noGrp="1" noChangeArrowheads="1"/>
          </p:cNvSpPr>
          <p:nvPr>
            <p:ph type="title" idx="4294967295"/>
          </p:nvPr>
        </p:nvSpPr>
        <p:spPr/>
        <p:txBody>
          <a:bodyPr rtlCol="0" anchor="t"/>
          <a:lstStyle/>
          <a:p>
            <a:pPr rtl="0" eaLnBrk="1" hangingPunct="1"/>
            <a:r>
              <a:rPr lang="es-US" b="1" dirty="0"/>
              <a:t>¡Utilice su Cinturón de Seguridad!</a:t>
            </a:r>
          </a:p>
        </p:txBody>
      </p:sp>
      <p:sp>
        <p:nvSpPr>
          <p:cNvPr id="196612" name="Rectangle 4"/>
          <p:cNvSpPr>
            <a:spLocks noGrp="1" noChangeArrowheads="1"/>
          </p:cNvSpPr>
          <p:nvPr>
            <p:ph type="body" idx="4294967295"/>
          </p:nvPr>
        </p:nvSpPr>
        <p:spPr>
          <a:xfrm>
            <a:off x="304800" y="1905000"/>
            <a:ext cx="4343400" cy="4953000"/>
          </a:xfrm>
        </p:spPr>
        <p:txBody>
          <a:bodyPr rtlCol="0"/>
          <a:lstStyle/>
          <a:p>
            <a:pPr rtl="0" eaLnBrk="1" hangingPunct="1"/>
            <a:r>
              <a:rPr lang="es-US" sz="2600" dirty="0"/>
              <a:t>Cada vez que haya peligro de vuelco, debe haber un cinturón de seguridad</a:t>
            </a:r>
          </a:p>
          <a:p>
            <a:pPr rtl="0" eaLnBrk="1" hangingPunct="1"/>
            <a:r>
              <a:rPr lang="es-US" sz="2600" dirty="0"/>
              <a:t>Utilice siempre el cinturón de seguridad</a:t>
            </a:r>
          </a:p>
          <a:p>
            <a:pPr rtl="0" eaLnBrk="1" hangingPunct="1"/>
            <a:r>
              <a:rPr lang="es-US" sz="2600" dirty="0"/>
              <a:t>Sólo viaje en el asiento que le corresponde</a:t>
            </a:r>
          </a:p>
          <a:p>
            <a:pPr rtl="0" eaLnBrk="1" hangingPunct="1"/>
            <a:r>
              <a:rPr lang="es-US" sz="2600" dirty="0"/>
              <a:t>No viaje sobre los estribos, guardafangos o escalones</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013279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a:xfrm>
            <a:off x="457200" y="457200"/>
            <a:ext cx="5791200" cy="1371600"/>
          </a:xfrm>
        </p:spPr>
        <p:txBody>
          <a:bodyPr rtlCol="0"/>
          <a:lstStyle/>
          <a:p>
            <a:pPr rtl="0"/>
            <a:r>
              <a:rPr lang="es-US" b="1" dirty="0"/>
              <a:t>Equipo Rotatorio</a:t>
            </a:r>
          </a:p>
        </p:txBody>
      </p:sp>
      <p:pic>
        <p:nvPicPr>
          <p:cNvPr id="178180" name="Picture 4" descr="IMG_476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8462" y="1905000"/>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1" name="Picture 4" descr="IMG_46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3403534"/>
            <a:ext cx="4059054" cy="2705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7940" y="3200400"/>
            <a:ext cx="524256" cy="518160"/>
          </a:xfrm>
          <a:prstGeom prst="rect">
            <a:avLst/>
          </a:prstGeom>
        </p:spPr>
      </p:pic>
    </p:spTree>
    <p:extLst>
      <p:ext uri="{BB962C8B-B14F-4D97-AF65-F5344CB8AC3E}">
        <p14:creationId xmlns:p14="http://schemas.microsoft.com/office/powerpoint/2010/main" val="15915089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Date Placeholder 4"/>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61795" name="Rectangle 2"/>
          <p:cNvSpPr>
            <a:spLocks noGrp="1" noChangeArrowheads="1"/>
          </p:cNvSpPr>
          <p:nvPr>
            <p:ph type="title"/>
          </p:nvPr>
        </p:nvSpPr>
        <p:spPr>
          <a:xfrm>
            <a:off x="457200" y="457200"/>
            <a:ext cx="8534400" cy="1371600"/>
          </a:xfrm>
        </p:spPr>
        <p:txBody>
          <a:bodyPr rtlCol="0"/>
          <a:lstStyle/>
          <a:p>
            <a:pPr rtl="0" eaLnBrk="1" hangingPunct="1"/>
            <a:r>
              <a:rPr lang="es-US" b="1" dirty="0"/>
              <a:t>Peligros de Oscilaciones y de Quedar Atrapado</a:t>
            </a:r>
          </a:p>
        </p:txBody>
      </p:sp>
      <p:sp>
        <p:nvSpPr>
          <p:cNvPr id="161796" name="Rectangle 3"/>
          <p:cNvSpPr>
            <a:spLocks noGrp="1" noChangeArrowheads="1"/>
          </p:cNvSpPr>
          <p:nvPr>
            <p:ph type="body" sz="half" idx="1"/>
          </p:nvPr>
        </p:nvSpPr>
        <p:spPr>
          <a:xfrm>
            <a:off x="457200" y="2209800"/>
            <a:ext cx="4419600" cy="4876800"/>
          </a:xfrm>
        </p:spPr>
        <p:txBody>
          <a:bodyPr rtlCol="0"/>
          <a:lstStyle/>
          <a:p>
            <a:pPr rtl="0" eaLnBrk="1" hangingPunct="1">
              <a:lnSpc>
                <a:spcPct val="75000"/>
              </a:lnSpc>
              <a:spcBef>
                <a:spcPct val="30000"/>
              </a:spcBef>
            </a:pPr>
            <a:r>
              <a:rPr lang="es-US" sz="2700" dirty="0"/>
              <a:t>Proteja los radios de recorrido de las palas retro-excavadoras, etc.</a:t>
            </a:r>
          </a:p>
          <a:p>
            <a:pPr rtl="0" eaLnBrk="1" hangingPunct="1">
              <a:lnSpc>
                <a:spcPct val="75000"/>
              </a:lnSpc>
              <a:spcBef>
                <a:spcPct val="30000"/>
              </a:spcBef>
            </a:pPr>
            <a:r>
              <a:rPr lang="es-US" sz="2700" dirty="0"/>
              <a:t>Permanezca siempre alejado de máquinas giratorias como las palas retro-excavadoras.</a:t>
            </a:r>
          </a:p>
          <a:p>
            <a:pPr rtl="0" eaLnBrk="1" hangingPunct="1">
              <a:lnSpc>
                <a:spcPct val="75000"/>
              </a:lnSpc>
              <a:spcBef>
                <a:spcPct val="30000"/>
              </a:spcBef>
            </a:pPr>
            <a:r>
              <a:rPr lang="es-US" sz="2700" dirty="0"/>
              <a:t>Observe los puntos de enganche del equipo articulado como los rodillos o las cargadoras frontales.</a:t>
            </a:r>
          </a:p>
        </p:txBody>
      </p:sp>
      <p:pic>
        <p:nvPicPr>
          <p:cNvPr id="161797" name="Picture 17" descr="Backhoe excavato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076967" y="2209800"/>
            <a:ext cx="4038600"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9389153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body" sz="half" idx="1"/>
          </p:nvPr>
        </p:nvSpPr>
        <p:spPr>
          <a:xfrm>
            <a:off x="228600" y="2209800"/>
            <a:ext cx="3200400" cy="2209800"/>
          </a:xfrm>
        </p:spPr>
        <p:txBody>
          <a:bodyPr rtlCol="0"/>
          <a:lstStyle/>
          <a:p>
            <a:pPr rtl="0" eaLnBrk="1" hangingPunct="1"/>
            <a:r>
              <a:rPr lang="es-US" sz="2800" dirty="0"/>
              <a:t>Un empleado quedó atrapado por una pieza de equipo que se encontraba rotando.</a:t>
            </a:r>
          </a:p>
        </p:txBody>
      </p:sp>
      <p:pic>
        <p:nvPicPr>
          <p:cNvPr id="162819" name="Picture 3" descr="caught in between"/>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3657600" y="2133600"/>
            <a:ext cx="5486400" cy="4275138"/>
          </a:xfrm>
        </p:spPr>
      </p:pic>
      <p:sp>
        <p:nvSpPr>
          <p:cNvPr id="162820" name="Text Box 4"/>
          <p:cNvSpPr txBox="1">
            <a:spLocks noChangeArrowheads="1"/>
          </p:cNvSpPr>
          <p:nvPr/>
        </p:nvSpPr>
        <p:spPr bwMode="auto">
          <a:xfrm>
            <a:off x="685800" y="457200"/>
            <a:ext cx="8077200" cy="762000"/>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4400" b="1" dirty="0">
                <a:solidFill>
                  <a:srgbClr val="000000"/>
                </a:solidFill>
                <a:cs typeface="Arial" pitchFamily="34" charset="0"/>
              </a:rPr>
              <a:t>Atrapado por un Equipo Rotatorio</a:t>
            </a:r>
            <a:endParaRPr lang="en-US" altLang="en-US" sz="2400" dirty="0">
              <a:solidFill>
                <a:srgbClr val="000000"/>
              </a:solidFill>
              <a:cs typeface="Arial" pitchFamily="34" charset="0"/>
            </a:endParaRPr>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2526745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750" y="1214438"/>
            <a:ext cx="7699375" cy="5129212"/>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pic>
      <p:sp>
        <p:nvSpPr>
          <p:cNvPr id="4100" name="AutoShape 8"/>
          <p:cNvSpPr>
            <a:spLocks noChangeArrowheads="1"/>
          </p:cNvSpPr>
          <p:nvPr/>
        </p:nvSpPr>
        <p:spPr bwMode="auto">
          <a:xfrm>
            <a:off x="6324600" y="533400"/>
            <a:ext cx="1676400" cy="914400"/>
          </a:xfrm>
          <a:prstGeom prst="wedgeRoundRectCallout">
            <a:avLst>
              <a:gd name="adj1" fmla="val -46213"/>
              <a:gd name="adj2" fmla="val 164065"/>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eaLnBrk="1" hangingPunct="1">
              <a:spcBef>
                <a:spcPct val="30000"/>
              </a:spcBef>
            </a:pPr>
            <a:endParaRPr lang="en-US" altLang="en-US" dirty="0"/>
          </a:p>
        </p:txBody>
      </p:sp>
      <p:sp>
        <p:nvSpPr>
          <p:cNvPr id="4102" name="AutoShape 7"/>
          <p:cNvSpPr>
            <a:spLocks noChangeArrowheads="1"/>
          </p:cNvSpPr>
          <p:nvPr/>
        </p:nvSpPr>
        <p:spPr bwMode="auto">
          <a:xfrm>
            <a:off x="5562600" y="228600"/>
            <a:ext cx="3124200" cy="1295400"/>
          </a:xfrm>
          <a:prstGeom prst="wedgeRoundRectCallout">
            <a:avLst>
              <a:gd name="adj1" fmla="val -106046"/>
              <a:gd name="adj2" fmla="val 170833"/>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algn="l" rtl="0" eaLnBrk="0" hangingPunct="0">
              <a:defRPr>
                <a:solidFill>
                  <a:schemeClr val="tx1"/>
                </a:solidFill>
                <a:latin typeface="Arial" charset="0"/>
              </a:defRPr>
            </a:lvl1pPr>
            <a:lvl2pPr marL="742950" indent="-285750" algn="l" rtl="0" eaLnBrk="0" hangingPunct="0">
              <a:defRPr>
                <a:solidFill>
                  <a:schemeClr val="tx1"/>
                </a:solidFill>
                <a:latin typeface="Arial" charset="0"/>
              </a:defRPr>
            </a:lvl2pPr>
            <a:lvl3pPr marL="1143000" indent="-228600" algn="l" rtl="0" eaLnBrk="0" hangingPunct="0">
              <a:defRPr>
                <a:solidFill>
                  <a:schemeClr val="tx1"/>
                </a:solidFill>
                <a:latin typeface="Arial" charset="0"/>
              </a:defRPr>
            </a:lvl3pPr>
            <a:lvl4pPr marL="1600200" indent="-228600" algn="l" rtl="0" eaLnBrk="0" hangingPunct="0">
              <a:defRPr>
                <a:solidFill>
                  <a:schemeClr val="tx1"/>
                </a:solidFill>
                <a:latin typeface="Arial" charset="0"/>
              </a:defRPr>
            </a:lvl4pPr>
            <a:lvl5pPr marL="2057400" indent="-228600" algn="l" rtl="0" eaLnBrk="0" hangingPunct="0">
              <a:defRPr>
                <a:solidFill>
                  <a:schemeClr val="tx1"/>
                </a:solidFill>
                <a:latin typeface="Arial" charset="0"/>
              </a:defRPr>
            </a:lvl5pPr>
            <a:lvl6pPr marL="2514600" indent="-228600" algn="l" rtl="0" eaLnBrk="0" fontAlgn="base" hangingPunct="0">
              <a:spcBef>
                <a:spcPct val="0"/>
              </a:spcBef>
              <a:spcAft>
                <a:spcPct val="0"/>
              </a:spcAft>
              <a:defRPr>
                <a:solidFill>
                  <a:schemeClr val="tx1"/>
                </a:solidFill>
                <a:latin typeface="Arial" charset="0"/>
              </a:defRPr>
            </a:lvl6pPr>
            <a:lvl7pPr marL="2971800" indent="-228600" algn="l" rtl="0" eaLnBrk="0" fontAlgn="base" hangingPunct="0">
              <a:spcBef>
                <a:spcPct val="0"/>
              </a:spcBef>
              <a:spcAft>
                <a:spcPct val="0"/>
              </a:spcAft>
              <a:defRPr>
                <a:solidFill>
                  <a:schemeClr val="tx1"/>
                </a:solidFill>
                <a:latin typeface="Arial" charset="0"/>
              </a:defRPr>
            </a:lvl7pPr>
            <a:lvl8pPr marL="3429000" indent="-228600" algn="l" rtl="0" eaLnBrk="0" fontAlgn="base" hangingPunct="0">
              <a:spcBef>
                <a:spcPct val="0"/>
              </a:spcBef>
              <a:spcAft>
                <a:spcPct val="0"/>
              </a:spcAft>
              <a:defRPr>
                <a:solidFill>
                  <a:schemeClr val="tx1"/>
                </a:solidFill>
                <a:latin typeface="Arial" charset="0"/>
              </a:defRPr>
            </a:lvl8pPr>
            <a:lvl9pPr marL="3886200" indent="-228600" algn="l" rtl="0" eaLnBrk="0" fontAlgn="base" hangingPunct="0">
              <a:spcBef>
                <a:spcPct val="0"/>
              </a:spcBef>
              <a:spcAft>
                <a:spcPct val="0"/>
              </a:spcAft>
              <a:defRPr>
                <a:solidFill>
                  <a:schemeClr val="tx1"/>
                </a:solidFill>
                <a:latin typeface="Arial" charset="0"/>
              </a:defRPr>
            </a:lvl9pPr>
          </a:lstStyle>
          <a:p>
            <a:pPr algn="ctr" rtl="0" eaLnBrk="1" hangingPunct="1">
              <a:spcBef>
                <a:spcPct val="30000"/>
              </a:spcBef>
            </a:pPr>
            <a:r>
              <a:rPr lang="es-US" dirty="0"/>
              <a:t>Evite los riesgos de golpes trabajando fuera del radio de recorrido del equipo pesado</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1657543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64867" name="Rectangle 2"/>
          <p:cNvSpPr>
            <a:spLocks noGrp="1" noChangeArrowheads="1"/>
          </p:cNvSpPr>
          <p:nvPr>
            <p:ph type="title"/>
          </p:nvPr>
        </p:nvSpPr>
        <p:spPr/>
        <p:txBody>
          <a:bodyPr rtlCol="0"/>
          <a:lstStyle/>
          <a:p>
            <a:pPr rtl="0" eaLnBrk="1" hangingPunct="1"/>
            <a:r>
              <a:rPr lang="es-US" b="1" dirty="0"/>
              <a:t>Mantenimiento Deficiente del Equipo</a:t>
            </a:r>
          </a:p>
        </p:txBody>
      </p:sp>
      <p:sp>
        <p:nvSpPr>
          <p:cNvPr id="164868" name="Rectangle 3"/>
          <p:cNvSpPr>
            <a:spLocks noGrp="1" noChangeArrowheads="1"/>
          </p:cNvSpPr>
          <p:nvPr>
            <p:ph type="body" idx="1"/>
          </p:nvPr>
        </p:nvSpPr>
        <p:spPr>
          <a:xfrm>
            <a:off x="609600" y="1828800"/>
            <a:ext cx="7848600" cy="3505200"/>
          </a:xfrm>
        </p:spPr>
        <p:txBody>
          <a:bodyPr rtlCol="0"/>
          <a:lstStyle/>
          <a:p>
            <a:pPr rtl="0" eaLnBrk="1" hangingPunct="1"/>
            <a:r>
              <a:rPr lang="es-US" sz="2600" dirty="0"/>
              <a:t>Asegúrese de que todo el equipo se encuentre en el orden adecuado para el trabajo.</a:t>
            </a:r>
          </a:p>
          <a:p>
            <a:pPr rtl="0" eaLnBrk="1" hangingPunct="1"/>
            <a:r>
              <a:rPr lang="es-US" sz="2600" dirty="0"/>
              <a:t>Inspeccione todo el equipo antes de utilizarlo.</a:t>
            </a:r>
          </a:p>
          <a:p>
            <a:pPr rtl="0" eaLnBrk="1" hangingPunct="1"/>
            <a:r>
              <a:rPr lang="es-US" sz="2600" dirty="0"/>
              <a:t>Asegúrese de que funcionen todos los avisos de precaución.</a:t>
            </a:r>
          </a:p>
          <a:p>
            <a:pPr rtl="0" eaLnBrk="1" hangingPunct="1"/>
            <a:r>
              <a:rPr lang="es-US" sz="2600" dirty="0"/>
              <a:t>Siempre asegúrese de que todos los resguardos se encuentren en su lugar o implemente un procedimiento de cierre de corriente que impida que usted quede atrapado en las partes móviles.</a:t>
            </a:r>
          </a:p>
          <a:p>
            <a:pPr rtl="0" eaLnBrk="1" hangingPunct="1"/>
            <a:endParaRPr lang="en-US" altLang="en-US" sz="2800" dirty="0" smtClean="0"/>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3916783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Date Placeholder 4"/>
          <p:cNvSpPr>
            <a:spLocks noGrp="1"/>
          </p:cNvSpPr>
          <p:nvPr>
            <p:ph type="dt" sz="quarter" idx="10"/>
          </p:nvPr>
        </p:nvSpPr>
        <p:spPr>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rtl="0"/>
            <a:r>
              <a:rPr lang="es-US" dirty="0">
                <a:solidFill>
                  <a:srgbClr val="000000"/>
                </a:solidFill>
              </a:rPr>
              <a:t>  </a:t>
            </a:r>
          </a:p>
        </p:txBody>
      </p:sp>
      <p:sp>
        <p:nvSpPr>
          <p:cNvPr id="166915" name="Rectangle 3"/>
          <p:cNvSpPr>
            <a:spLocks noGrp="1" noChangeArrowheads="1"/>
          </p:cNvSpPr>
          <p:nvPr>
            <p:ph type="body" sz="half" idx="1"/>
          </p:nvPr>
        </p:nvSpPr>
        <p:spPr>
          <a:xfrm>
            <a:off x="228600" y="1524000"/>
            <a:ext cx="4495800" cy="4114800"/>
          </a:xfrm>
        </p:spPr>
        <p:txBody>
          <a:bodyPr rtlCol="0"/>
          <a:lstStyle/>
          <a:p>
            <a:pPr rtl="0" eaLnBrk="1" hangingPunct="1">
              <a:spcBef>
                <a:spcPts val="500"/>
              </a:spcBef>
              <a:spcAft>
                <a:spcPts val="500"/>
              </a:spcAft>
            </a:pPr>
            <a:r>
              <a:rPr lang="es-US" sz="2500" dirty="0"/>
              <a:t>Un mecánico se encontraba ajustando los frenos debajo de una pala retro-excavadora. </a:t>
            </a:r>
          </a:p>
          <a:p>
            <a:pPr rtl="0" eaLnBrk="1" hangingPunct="1">
              <a:spcBef>
                <a:spcPts val="500"/>
              </a:spcBef>
              <a:spcAft>
                <a:spcPts val="500"/>
              </a:spcAft>
            </a:pPr>
            <a:r>
              <a:rPr lang="es-US" sz="2500" dirty="0"/>
              <a:t>El operador puso la pala retro-excavadora en cambio.</a:t>
            </a:r>
          </a:p>
          <a:p>
            <a:pPr rtl="0" eaLnBrk="1" hangingPunct="1">
              <a:spcBef>
                <a:spcPts val="500"/>
              </a:spcBef>
              <a:spcAft>
                <a:spcPts val="500"/>
              </a:spcAft>
            </a:pPr>
            <a:r>
              <a:rPr lang="es-US" sz="2500" dirty="0"/>
              <a:t>La capucha de la chaqueta para lluvia del mecánico se enredó en el eje de accionamiento. </a:t>
            </a:r>
          </a:p>
          <a:p>
            <a:pPr rtl="0" eaLnBrk="1" hangingPunct="1">
              <a:spcBef>
                <a:spcPts val="500"/>
              </a:spcBef>
              <a:spcAft>
                <a:spcPts val="500"/>
              </a:spcAft>
            </a:pPr>
            <a:r>
              <a:rPr lang="es-US" sz="2500" dirty="0"/>
              <a:t>Así se le quebró el cuello.</a:t>
            </a:r>
          </a:p>
        </p:txBody>
      </p:sp>
      <p:pic>
        <p:nvPicPr>
          <p:cNvPr id="166916" name="Picture 6" descr="OSHA fact34 Backhoe runover"/>
          <p:cNvPicPr>
            <a:picLocks noGrp="1" noChangeAspect="1" noChangeArrowheads="1"/>
          </p:cNvPicPr>
          <p:nvPr>
            <p:ph type="clipArt" sz="half" idx="2"/>
          </p:nvPr>
        </p:nvPicPr>
        <p:blipFill>
          <a:blip r:embed="rId2" cstate="print">
            <a:extLst>
              <a:ext uri="{28A0092B-C50C-407E-A947-70E740481C1C}">
                <a14:useLocalDpi xmlns:a14="http://schemas.microsoft.com/office/drawing/2010/main" val="0"/>
              </a:ext>
            </a:extLst>
          </a:blip>
          <a:srcRect/>
          <a:stretch>
            <a:fillRect/>
          </a:stretch>
        </p:blipFill>
        <p:spPr>
          <a:xfrm>
            <a:off x="4862513" y="1752600"/>
            <a:ext cx="3568700" cy="4343400"/>
          </a:xfrm>
        </p:spPr>
      </p:pic>
      <p:sp>
        <p:nvSpPr>
          <p:cNvPr id="166917" name="Text Box 7"/>
          <p:cNvSpPr txBox="1">
            <a:spLocks noChangeArrowheads="1"/>
          </p:cNvSpPr>
          <p:nvPr/>
        </p:nvSpPr>
        <p:spPr bwMode="auto">
          <a:xfrm>
            <a:off x="5410200" y="6172200"/>
            <a:ext cx="3733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2400" b="1" dirty="0">
                <a:solidFill>
                  <a:srgbClr val="000000"/>
                </a:solidFill>
                <a:latin typeface="Times New Roman" pitchFamily="18" charset="0"/>
                <a:cs typeface="Arial" pitchFamily="34" charset="0"/>
              </a:rPr>
              <a:t>Hecho Fatal 34 de OSHA</a:t>
            </a:r>
          </a:p>
        </p:txBody>
      </p:sp>
      <p:sp>
        <p:nvSpPr>
          <p:cNvPr id="166918" name="Text Box 8"/>
          <p:cNvSpPr txBox="1">
            <a:spLocks noChangeArrowheads="1"/>
          </p:cNvSpPr>
          <p:nvPr/>
        </p:nvSpPr>
        <p:spPr bwMode="auto">
          <a:xfrm>
            <a:off x="762000" y="609600"/>
            <a:ext cx="6934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eaLnBrk="0" fontAlgn="base" hangingPunct="0">
              <a:spcBef>
                <a:spcPct val="50000"/>
              </a:spcBef>
              <a:spcAft>
                <a:spcPct val="0"/>
              </a:spcAft>
              <a:buClrTx/>
              <a:buSzTx/>
              <a:buFontTx/>
              <a:buNone/>
            </a:pPr>
            <a:r>
              <a:rPr lang="es-US" sz="4400" b="1" dirty="0">
                <a:solidFill>
                  <a:srgbClr val="000000"/>
                </a:solidFill>
                <a:latin typeface="Arial"/>
                <a:cs typeface="Arial" pitchFamily="34" charset="0"/>
              </a:rPr>
              <a:t>Atrapado en el Equipo</a:t>
            </a:r>
            <a:endParaRPr lang="en-US" altLang="en-US" sz="2400" dirty="0">
              <a:solidFill>
                <a:srgbClr val="000000"/>
              </a:solidFill>
              <a:latin typeface="Arial"/>
              <a:cs typeface="Arial" pitchFamily="34" charset="0"/>
            </a:endParaRPr>
          </a:p>
        </p:txBody>
      </p:sp>
      <p:sp>
        <p:nvSpPr>
          <p:cNvPr id="2" name="Footer Placeholder 1"/>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70561146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Date Placeholder 4"/>
          <p:cNvSpPr>
            <a:spLocks noGrp="1"/>
          </p:cNvSpPr>
          <p:nvPr>
            <p:ph type="dt" sz="quarter" idx="10"/>
          </p:nvPr>
        </p:nvSpPr>
        <p:spPr>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rtl="0"/>
            <a:r>
              <a:rPr lang="es-US" dirty="0">
                <a:solidFill>
                  <a:srgbClr val="000000"/>
                </a:solidFill>
              </a:rPr>
              <a:t>  </a:t>
            </a:r>
          </a:p>
        </p:txBody>
      </p:sp>
      <p:sp>
        <p:nvSpPr>
          <p:cNvPr id="167939" name="Rectangle 2"/>
          <p:cNvSpPr>
            <a:spLocks noGrp="1" noChangeArrowheads="1"/>
          </p:cNvSpPr>
          <p:nvPr>
            <p:ph type="title"/>
          </p:nvPr>
        </p:nvSpPr>
        <p:spPr>
          <a:xfrm>
            <a:off x="685800" y="152400"/>
            <a:ext cx="9372600" cy="1143000"/>
          </a:xfrm>
        </p:spPr>
        <p:txBody>
          <a:bodyPr rtlCol="0"/>
          <a:lstStyle/>
          <a:p>
            <a:pPr rtl="0" eaLnBrk="1" hangingPunct="1"/>
            <a:r>
              <a:rPr lang="es-US" sz="4200" b="1" dirty="0"/>
              <a:t>Quedar Atrapado y Enganchado</a:t>
            </a:r>
          </a:p>
        </p:txBody>
      </p:sp>
      <p:sp>
        <p:nvSpPr>
          <p:cNvPr id="167940" name="Rectangle 3"/>
          <p:cNvSpPr>
            <a:spLocks noGrp="1" noChangeArrowheads="1"/>
          </p:cNvSpPr>
          <p:nvPr>
            <p:ph type="body" sz="half" idx="1"/>
          </p:nvPr>
        </p:nvSpPr>
        <p:spPr>
          <a:xfrm>
            <a:off x="685800" y="5334000"/>
            <a:ext cx="8001000" cy="1066800"/>
          </a:xfrm>
        </p:spPr>
        <p:txBody>
          <a:bodyPr rtlCol="0"/>
          <a:lstStyle/>
          <a:p>
            <a:pPr rtl="0" eaLnBrk="1" hangingPunct="1"/>
            <a:r>
              <a:rPr lang="es-US" sz="2800" dirty="0"/>
              <a:t>Este empleado colocó su mano dentro del equipo.</a:t>
            </a:r>
          </a:p>
          <a:p>
            <a:pPr rtl="0" eaLnBrk="1" hangingPunct="1"/>
            <a:r>
              <a:rPr lang="es-US" sz="2800" dirty="0"/>
              <a:t>Le tuvieron que amputar el dedo.</a:t>
            </a:r>
          </a:p>
        </p:txBody>
      </p:sp>
      <p:pic>
        <p:nvPicPr>
          <p:cNvPr id="167941" name="Picture 5"/>
          <p:cNvPicPr>
            <a:picLocks noGrp="1" noChangeArrowheads="1"/>
          </p:cNvPicPr>
          <p:nvPr>
            <p:ph type="clipArt" sz="half" idx="2"/>
          </p:nvPr>
        </p:nvPicPr>
        <p:blipFill>
          <a:blip r:embed="rId2" cstate="print">
            <a:lum bright="12000"/>
            <a:extLst>
              <a:ext uri="{28A0092B-C50C-407E-A947-70E740481C1C}">
                <a14:useLocalDpi xmlns:a14="http://schemas.microsoft.com/office/drawing/2010/main" val="0"/>
              </a:ext>
            </a:extLst>
          </a:blip>
          <a:srcRect/>
          <a:stretch>
            <a:fillRect/>
          </a:stretch>
        </p:blipFill>
        <p:spPr>
          <a:xfrm>
            <a:off x="1524000" y="1295400"/>
            <a:ext cx="5181600" cy="4038600"/>
          </a:xfrm>
          <a:noFill/>
        </p:spPr>
      </p:pic>
      <p:sp>
        <p:nvSpPr>
          <p:cNvPr id="2" name="Footer Placeholder 1"/>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5996043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Date Placeholder 4"/>
          <p:cNvSpPr>
            <a:spLocks noGrp="1"/>
          </p:cNvSpPr>
          <p:nvPr>
            <p:ph type="dt" sz="quarter" idx="10"/>
          </p:nvPr>
        </p:nvSpPr>
        <p:spPr>
          <a:xfrm>
            <a:off x="3124200" y="6248400"/>
            <a:ext cx="2895600" cy="457200"/>
          </a:xfrm>
          <a:noFill/>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a:spcBef>
                <a:spcPct val="0"/>
              </a:spcBef>
              <a:buClrTx/>
              <a:buSzTx/>
              <a:buFontTx/>
              <a:buNone/>
            </a:pPr>
            <a:r>
              <a:rPr lang="es-US" sz="1200" dirty="0">
                <a:solidFill>
                  <a:srgbClr val="000000"/>
                </a:solidFill>
              </a:rPr>
              <a:t>  </a:t>
            </a:r>
          </a:p>
        </p:txBody>
      </p:sp>
      <p:sp>
        <p:nvSpPr>
          <p:cNvPr id="169987" name="Rectangle 2"/>
          <p:cNvSpPr>
            <a:spLocks noGrp="1" noChangeArrowheads="1"/>
          </p:cNvSpPr>
          <p:nvPr>
            <p:ph type="body" sz="half" idx="1"/>
          </p:nvPr>
        </p:nvSpPr>
        <p:spPr>
          <a:xfrm>
            <a:off x="4800600" y="1600200"/>
            <a:ext cx="4343400" cy="3733800"/>
          </a:xfrm>
        </p:spPr>
        <p:txBody>
          <a:bodyPr rtlCol="0"/>
          <a:lstStyle/>
          <a:p>
            <a:pPr rtl="0" eaLnBrk="1" hangingPunct="1">
              <a:spcBef>
                <a:spcPts val="500"/>
              </a:spcBef>
              <a:spcAft>
                <a:spcPts val="500"/>
              </a:spcAft>
            </a:pPr>
            <a:r>
              <a:rPr lang="es-US" sz="2800" dirty="0"/>
              <a:t>El conductor de un camión se encontraba trabajando entre el chasis y la caja de carga y descarga del camión. </a:t>
            </a:r>
          </a:p>
          <a:p>
            <a:pPr rtl="0" eaLnBrk="1" hangingPunct="1">
              <a:spcBef>
                <a:spcPts val="500"/>
              </a:spcBef>
              <a:spcAft>
                <a:spcPts val="500"/>
              </a:spcAft>
            </a:pPr>
            <a:r>
              <a:rPr lang="es-US" sz="2800" dirty="0"/>
              <a:t>La caja cayó repentinamente, aplastando su cabeza. </a:t>
            </a:r>
          </a:p>
        </p:txBody>
      </p:sp>
      <p:sp>
        <p:nvSpPr>
          <p:cNvPr id="2" name="TextBox 1"/>
          <p:cNvSpPr txBox="1"/>
          <p:nvPr/>
        </p:nvSpPr>
        <p:spPr>
          <a:xfrm>
            <a:off x="838200" y="533400"/>
            <a:ext cx="7924800" cy="769938"/>
          </a:xfrm>
          <a:prstGeom prst="rect">
            <a:avLst/>
          </a:prstGeom>
          <a:noFill/>
        </p:spPr>
        <p:txBody>
          <a:bodyPr rtlCol="0">
            <a:spAutoFit/>
          </a:bodyPr>
          <a:lstStyle/>
          <a:p>
            <a:pPr rtl="0" eaLnBrk="0" fontAlgn="base" hangingPunct="0">
              <a:spcBef>
                <a:spcPct val="50000"/>
              </a:spcBef>
              <a:spcAft>
                <a:spcPct val="0"/>
              </a:spcAft>
              <a:defRPr/>
            </a:pPr>
            <a:r>
              <a:rPr lang="es-US" sz="4400" b="1" dirty="0">
                <a:solidFill>
                  <a:srgbClr val="000000"/>
                </a:solidFill>
                <a:cs typeface="Arial" charset="0"/>
              </a:rPr>
              <a:t>Atrapado entre el Equipo</a:t>
            </a:r>
            <a:endParaRPr lang="en-US" sz="4400" dirty="0">
              <a:solidFill>
                <a:srgbClr val="000000"/>
              </a:solidFill>
              <a:cs typeface="Arial" charset="0"/>
            </a:endParaRPr>
          </a:p>
        </p:txBody>
      </p:sp>
      <p:pic>
        <p:nvPicPr>
          <p:cNvPr id="169990" name="Picture 4" descr="main 6 truck block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752600"/>
            <a:ext cx="4648200" cy="348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838200" y="26670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1080302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rtlCol="0"/>
          <a:lstStyle/>
          <a:p>
            <a:pPr rtl="0" eaLnBrk="1" hangingPunct="1"/>
            <a:r>
              <a:rPr lang="es-US" b="1" dirty="0"/>
              <a:t>Peligros Ambientales</a:t>
            </a:r>
          </a:p>
        </p:txBody>
      </p:sp>
      <p:sp>
        <p:nvSpPr>
          <p:cNvPr id="39939" name="Rectangle 3"/>
          <p:cNvSpPr>
            <a:spLocks noGrp="1" noChangeArrowheads="1"/>
          </p:cNvSpPr>
          <p:nvPr>
            <p:ph type="body" idx="1"/>
          </p:nvPr>
        </p:nvSpPr>
        <p:spPr/>
        <p:txBody>
          <a:bodyPr rtlCol="0"/>
          <a:lstStyle/>
          <a:p>
            <a:pPr rtl="0" eaLnBrk="1" hangingPunct="1">
              <a:lnSpc>
                <a:spcPct val="80000"/>
              </a:lnSpc>
            </a:pPr>
            <a:r>
              <a:rPr lang="es-US" dirty="0"/>
              <a:t>Clima</a:t>
            </a:r>
          </a:p>
          <a:p>
            <a:pPr lvl="2" rtl="0" eaLnBrk="1" hangingPunct="1">
              <a:lnSpc>
                <a:spcPct val="80000"/>
              </a:lnSpc>
            </a:pPr>
            <a:r>
              <a:rPr lang="es-US" dirty="0"/>
              <a:t>Calor</a:t>
            </a:r>
          </a:p>
          <a:p>
            <a:pPr lvl="2" rtl="0" eaLnBrk="1" hangingPunct="1">
              <a:lnSpc>
                <a:spcPct val="80000"/>
              </a:lnSpc>
            </a:pPr>
            <a:r>
              <a:rPr lang="es-US" dirty="0"/>
              <a:t>Frío</a:t>
            </a:r>
          </a:p>
          <a:p>
            <a:pPr lvl="2" rtl="0" eaLnBrk="1" hangingPunct="1">
              <a:lnSpc>
                <a:spcPct val="80000"/>
              </a:lnSpc>
            </a:pPr>
            <a:r>
              <a:rPr lang="es-US" dirty="0"/>
              <a:t>Precipitaciones</a:t>
            </a:r>
          </a:p>
          <a:p>
            <a:pPr lvl="2" rtl="0" eaLnBrk="1" hangingPunct="1">
              <a:lnSpc>
                <a:spcPct val="80000"/>
              </a:lnSpc>
            </a:pPr>
            <a:r>
              <a:rPr lang="es-US" dirty="0"/>
              <a:t>Visibilidad</a:t>
            </a:r>
          </a:p>
          <a:p>
            <a:pPr lvl="2" rtl="0" eaLnBrk="1" hangingPunct="1">
              <a:lnSpc>
                <a:spcPct val="80000"/>
              </a:lnSpc>
            </a:pPr>
            <a:r>
              <a:rPr lang="es-US" dirty="0"/>
              <a:t>Relámpagos</a:t>
            </a:r>
          </a:p>
          <a:p>
            <a:pPr rtl="0" eaLnBrk="1" hangingPunct="1">
              <a:lnSpc>
                <a:spcPct val="80000"/>
              </a:lnSpc>
            </a:pPr>
            <a:r>
              <a:rPr lang="es-US" dirty="0"/>
              <a:t>Ruido</a:t>
            </a:r>
          </a:p>
          <a:p>
            <a:pPr rtl="0" eaLnBrk="1" hangingPunct="1">
              <a:lnSpc>
                <a:spcPct val="80000"/>
              </a:lnSpc>
            </a:pPr>
            <a:r>
              <a:rPr lang="es-US" dirty="0"/>
              <a:t>Polvo</a:t>
            </a:r>
          </a:p>
          <a:p>
            <a:pPr rtl="0" eaLnBrk="1" hangingPunct="1">
              <a:lnSpc>
                <a:spcPct val="80000"/>
              </a:lnSpc>
            </a:pPr>
            <a:r>
              <a:rPr lang="es-US" dirty="0"/>
              <a:t>Químicos</a:t>
            </a:r>
          </a:p>
          <a:p>
            <a:pPr rtl="0" eaLnBrk="1" hangingPunct="1">
              <a:lnSpc>
                <a:spcPct val="80000"/>
              </a:lnSpc>
            </a:pPr>
            <a:r>
              <a:rPr lang="es-US" dirty="0"/>
              <a:t>Condiciones de Salubridad</a:t>
            </a:r>
          </a:p>
          <a:p>
            <a:pPr rtl="0" eaLnBrk="1" hangingPunct="1">
              <a:lnSpc>
                <a:spcPct val="80000"/>
              </a:lnSpc>
            </a:pPr>
            <a:endParaRPr lang="en-US" altLang="en-US" dirty="0" smtClean="0"/>
          </a:p>
        </p:txBody>
      </p:sp>
      <p:pic>
        <p:nvPicPr>
          <p:cNvPr id="39940" name="Picture 11" descr="IMG_43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7175" y="2162175"/>
            <a:ext cx="49355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95986093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Date Placeholder 4"/>
          <p:cNvSpPr>
            <a:spLocks noGrp="1"/>
          </p:cNvSpPr>
          <p:nvPr>
            <p:ph type="dt" sz="quarter" idx="12"/>
          </p:nvPr>
        </p:nvSpPr>
        <p:spPr>
          <a:xfrm>
            <a:off x="3124200" y="6248400"/>
            <a:ext cx="2895600" cy="457200"/>
          </a:xfrm>
          <a:noFill/>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a:spcBef>
                <a:spcPct val="0"/>
              </a:spcBef>
              <a:buClrTx/>
              <a:buSzTx/>
              <a:buFontTx/>
              <a:buNone/>
            </a:pPr>
            <a:r>
              <a:rPr lang="es-US" sz="1200" dirty="0">
                <a:solidFill>
                  <a:srgbClr val="000000"/>
                </a:solidFill>
              </a:rPr>
              <a:t>  </a:t>
            </a:r>
          </a:p>
        </p:txBody>
      </p:sp>
      <p:sp>
        <p:nvSpPr>
          <p:cNvPr id="172035" name="Rectangle 8"/>
          <p:cNvSpPr>
            <a:spLocks noGrp="1" noChangeArrowheads="1"/>
          </p:cNvSpPr>
          <p:nvPr>
            <p:ph type="title"/>
          </p:nvPr>
        </p:nvSpPr>
        <p:spPr/>
        <p:txBody>
          <a:bodyPr rtlCol="0"/>
          <a:lstStyle/>
          <a:p>
            <a:pPr rtl="0" eaLnBrk="1" hangingPunct="1"/>
            <a:r>
              <a:rPr lang="es-US" b="1" dirty="0"/>
              <a:t>¡INCORRECTO!</a:t>
            </a:r>
          </a:p>
        </p:txBody>
      </p:sp>
      <p:pic>
        <p:nvPicPr>
          <p:cNvPr id="172036" name="Picture 7" descr="main 4 truck block 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l="14317" r="17500"/>
          <a:stretch>
            <a:fillRect/>
          </a:stretch>
        </p:blipFill>
        <p:spPr>
          <a:xfrm>
            <a:off x="381000" y="1481138"/>
            <a:ext cx="4195763" cy="4614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7" name="Content Placeholder 1"/>
          <p:cNvSpPr>
            <a:spLocks noGrp="1"/>
          </p:cNvSpPr>
          <p:nvPr>
            <p:ph sz="half" idx="1"/>
          </p:nvPr>
        </p:nvSpPr>
        <p:spPr>
          <a:xfrm>
            <a:off x="5715000" y="765175"/>
            <a:ext cx="2438400" cy="609600"/>
          </a:xfrm>
        </p:spPr>
        <p:txBody>
          <a:bodyPr rtlCol="0"/>
          <a:lstStyle/>
          <a:p>
            <a:pPr marL="0" indent="0" rtl="0" eaLnBrk="1" hangingPunct="1">
              <a:buFont typeface="Wingdings" pitchFamily="2" charset="2"/>
              <a:buNone/>
            </a:pPr>
            <a:r>
              <a:rPr lang="es-US" sz="4400" b="1" dirty="0"/>
              <a:t>MEJOR</a:t>
            </a:r>
          </a:p>
        </p:txBody>
      </p:sp>
      <p:pic>
        <p:nvPicPr>
          <p:cNvPr id="172038" name="Picture 2" descr="C:\Users\Bob Emmerich\Documents\Safecon pictures\roadwork\Equipment\Truck Box stands.bmp"/>
          <p:cNvPicPr>
            <a:picLocks noChangeAspect="1" noChangeArrowheads="1"/>
          </p:cNvPicPr>
          <p:nvPr/>
        </p:nvPicPr>
        <p:blipFill>
          <a:blip r:embed="rId3" cstate="print">
            <a:extLst>
              <a:ext uri="{28A0092B-C50C-407E-A947-70E740481C1C}">
                <a14:useLocalDpi xmlns:a14="http://schemas.microsoft.com/office/drawing/2010/main" val="0"/>
              </a:ext>
            </a:extLst>
          </a:blip>
          <a:srcRect l="36191" r="7553"/>
          <a:stretch>
            <a:fillRect/>
          </a:stretch>
        </p:blipFill>
        <p:spPr bwMode="auto">
          <a:xfrm>
            <a:off x="4789488" y="1450975"/>
            <a:ext cx="3897312"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384948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Date Placeholder 4"/>
          <p:cNvSpPr>
            <a:spLocks noGrp="1"/>
          </p:cNvSpPr>
          <p:nvPr>
            <p:ph type="dt" sz="quarter" idx="12"/>
          </p:nvPr>
        </p:nvSpPr>
        <p:spPr>
          <a:xfrm>
            <a:off x="3124200" y="6248400"/>
            <a:ext cx="2895600" cy="457200"/>
          </a:xfrm>
          <a:noFill/>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a:spcBef>
                <a:spcPct val="0"/>
              </a:spcBef>
              <a:buClrTx/>
              <a:buSzTx/>
              <a:buFontTx/>
              <a:buNone/>
            </a:pPr>
            <a:r>
              <a:rPr lang="es-US" sz="1200" dirty="0">
                <a:solidFill>
                  <a:srgbClr val="000000"/>
                </a:solidFill>
              </a:rPr>
              <a:t>  </a:t>
            </a:r>
          </a:p>
        </p:txBody>
      </p:sp>
      <p:sp>
        <p:nvSpPr>
          <p:cNvPr id="174083" name="Rectangle 2"/>
          <p:cNvSpPr>
            <a:spLocks noGrp="1" noChangeArrowheads="1"/>
          </p:cNvSpPr>
          <p:nvPr>
            <p:ph type="title"/>
          </p:nvPr>
        </p:nvSpPr>
        <p:spPr/>
        <p:txBody>
          <a:bodyPr rtlCol="0"/>
          <a:lstStyle/>
          <a:p>
            <a:pPr rtl="0" eaLnBrk="1" hangingPunct="1"/>
            <a:r>
              <a:rPr lang="es-US" b="1" dirty="0"/>
              <a:t>Calzamiento Inadecuado</a:t>
            </a:r>
          </a:p>
        </p:txBody>
      </p:sp>
      <p:sp>
        <p:nvSpPr>
          <p:cNvPr id="174084" name="Rectangle 3"/>
          <p:cNvSpPr>
            <a:spLocks noGrp="1" noChangeArrowheads="1"/>
          </p:cNvSpPr>
          <p:nvPr>
            <p:ph type="body" sz="half" idx="1"/>
          </p:nvPr>
        </p:nvSpPr>
        <p:spPr>
          <a:xfrm>
            <a:off x="228600" y="1981200"/>
            <a:ext cx="4267200" cy="4114800"/>
          </a:xfrm>
        </p:spPr>
        <p:txBody>
          <a:bodyPr rtlCol="0"/>
          <a:lstStyle/>
          <a:p>
            <a:pPr rtl="0" eaLnBrk="1" hangingPunct="1">
              <a:spcBef>
                <a:spcPct val="0"/>
              </a:spcBef>
              <a:spcAft>
                <a:spcPts val="1200"/>
              </a:spcAft>
            </a:pPr>
            <a:r>
              <a:rPr lang="es-US" sz="2800" dirty="0"/>
              <a:t>La víctima se encontraba reemplazando los neumáticos de la cargadora frontal. Quedó atrapado debajo de la cargadora cuando ésta se soltó de los gatos de soporte. </a:t>
            </a:r>
          </a:p>
          <a:p>
            <a:pPr rtl="0" eaLnBrk="1" hangingPunct="1"/>
            <a:endParaRPr lang="en-US" altLang="en-US" sz="2800" dirty="0" smtClean="0"/>
          </a:p>
        </p:txBody>
      </p:sp>
      <p:pic>
        <p:nvPicPr>
          <p:cNvPr id="174085" name="Picture 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648200" y="1922463"/>
            <a:ext cx="4267200" cy="3824287"/>
          </a:xfrm>
          <a:noFill/>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8618684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8"/>
          <p:cNvSpPr>
            <a:spLocks noGrp="1" noChangeArrowheads="1"/>
          </p:cNvSpPr>
          <p:nvPr>
            <p:ph type="title"/>
          </p:nvPr>
        </p:nvSpPr>
        <p:spPr/>
        <p:txBody>
          <a:bodyPr rtlCol="0"/>
          <a:lstStyle/>
          <a:p>
            <a:pPr rtl="0" eaLnBrk="1" hangingPunct="1"/>
            <a:r>
              <a:rPr lang="es-US" b="1" dirty="0"/>
              <a:t>¡Soporte!</a:t>
            </a:r>
          </a:p>
        </p:txBody>
      </p:sp>
      <p:pic>
        <p:nvPicPr>
          <p:cNvPr id="171011" name="Picture 4" descr="P9050030"/>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381000" y="2743200"/>
            <a:ext cx="5105400" cy="3829050"/>
          </a:xfrm>
        </p:spPr>
      </p:pic>
      <p:pic>
        <p:nvPicPr>
          <p:cNvPr id="171012" name="Picture 7" descr="100_1515"/>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419600" y="533400"/>
            <a:ext cx="4305300" cy="3228975"/>
          </a:xfrm>
          <a:noFill/>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6848841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Date Placeholder 2"/>
          <p:cNvSpPr>
            <a:spLocks noGrp="1"/>
          </p:cNvSpPr>
          <p:nvPr>
            <p:ph type="dt" sz="quarter" idx="12"/>
          </p:nvPr>
        </p:nvSpPr>
        <p:spPr>
          <a:xfrm>
            <a:off x="3124200" y="6248400"/>
            <a:ext cx="2895600" cy="457200"/>
          </a:xfrm>
          <a:noFill/>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a:spcBef>
                <a:spcPct val="0"/>
              </a:spcBef>
              <a:buClrTx/>
              <a:buSzTx/>
              <a:buFontTx/>
              <a:buNone/>
            </a:pPr>
            <a:r>
              <a:rPr lang="es-US" sz="1200" dirty="0">
                <a:solidFill>
                  <a:srgbClr val="000000"/>
                </a:solidFill>
              </a:rPr>
              <a:t>  </a:t>
            </a:r>
          </a:p>
        </p:txBody>
      </p:sp>
      <p:sp>
        <p:nvSpPr>
          <p:cNvPr id="173059" name="Rectangle 2"/>
          <p:cNvSpPr>
            <a:spLocks noGrp="1" noChangeArrowheads="1"/>
          </p:cNvSpPr>
          <p:nvPr>
            <p:ph type="title"/>
          </p:nvPr>
        </p:nvSpPr>
        <p:spPr/>
        <p:txBody>
          <a:bodyPr rtlCol="0"/>
          <a:lstStyle/>
          <a:p>
            <a:pPr rtl="0" eaLnBrk="1" hangingPunct="1"/>
            <a:r>
              <a:rPr lang="es-US" b="1" dirty="0"/>
              <a:t>Peligros de Mantenimiento</a:t>
            </a:r>
          </a:p>
        </p:txBody>
      </p:sp>
      <p:sp>
        <p:nvSpPr>
          <p:cNvPr id="173060" name="Text Box 3"/>
          <p:cNvSpPr txBox="1">
            <a:spLocks noChangeArrowheads="1"/>
          </p:cNvSpPr>
          <p:nvPr/>
        </p:nvSpPr>
        <p:spPr bwMode="auto">
          <a:xfrm>
            <a:off x="4953000" y="1752600"/>
            <a:ext cx="3733800" cy="2400657"/>
          </a:xfrm>
          <a:prstGeom prst="rect">
            <a:avLst/>
          </a:prstGeom>
          <a:noFill/>
          <a:ln>
            <a:noFill/>
          </a:ln>
          <a:effectLst/>
          <a:extLst>
            <a:ext uri="{909E8E84-426E-40DD-AFC4-6F175D3DCCD1}">
              <a14:hiddenFill xmlns:a14="http://schemas.microsoft.com/office/drawing/2010/main">
                <a:solidFill>
                  <a:schemeClr val="bg1">
                    <a:alpha val="50195"/>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43684" dir="2700000" algn="ctr" rotWithShape="0">
                    <a:srgbClr val="CC9900"/>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3000" dirty="0">
                <a:solidFill>
                  <a:srgbClr val="000000"/>
                </a:solidFill>
                <a:cs typeface="Arial" pitchFamily="34" charset="0"/>
              </a:rPr>
              <a:t>No debe haber trabajadores debajo de un equipo que no esté con el soporte suficiente</a:t>
            </a:r>
          </a:p>
        </p:txBody>
      </p:sp>
      <p:pic>
        <p:nvPicPr>
          <p:cNvPr id="173061" name="Picture 4" descr="jac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28838"/>
            <a:ext cx="47244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Picture 5" descr="faith%2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4197350"/>
            <a:ext cx="417195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8" name="AutoShape 7"/>
          <p:cNvSpPr>
            <a:spLocks noChangeArrowheads="1"/>
          </p:cNvSpPr>
          <p:nvPr/>
        </p:nvSpPr>
        <p:spPr bwMode="auto">
          <a:xfrm>
            <a:off x="5791200" y="4419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8555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Date Placeholder 4"/>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50531" name="Rectangle 2"/>
          <p:cNvSpPr>
            <a:spLocks noGrp="1" noChangeArrowheads="1"/>
          </p:cNvSpPr>
          <p:nvPr>
            <p:ph type="title"/>
          </p:nvPr>
        </p:nvSpPr>
        <p:spPr/>
        <p:txBody>
          <a:bodyPr rtlCol="0"/>
          <a:lstStyle/>
          <a:p>
            <a:pPr rtl="0" eaLnBrk="1" hangingPunct="1"/>
            <a:r>
              <a:rPr lang="es-US" b="1" dirty="0"/>
              <a:t>¡Verifique la Altura!</a:t>
            </a:r>
          </a:p>
        </p:txBody>
      </p:sp>
      <p:pic>
        <p:nvPicPr>
          <p:cNvPr id="150532" name="Picture 7" descr="100_1205"/>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l="18297" r="12579"/>
          <a:stretch>
            <a:fillRect/>
          </a:stretch>
        </p:blipFill>
        <p:spPr>
          <a:xfrm>
            <a:off x="609600" y="1600200"/>
            <a:ext cx="4284663"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0533" name="Picture 8" descr="100_1207"/>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l="5882" r="5536"/>
          <a:stretch>
            <a:fillRect/>
          </a:stretch>
        </p:blipFill>
        <p:spPr>
          <a:xfrm>
            <a:off x="5257800" y="1676400"/>
            <a:ext cx="3657600" cy="3095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0712338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Date Placeholder 1"/>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pic>
        <p:nvPicPr>
          <p:cNvPr id="151555" name="Picture 2" descr="Paving overhead wire dumptru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6482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6" name="Text Box 3"/>
          <p:cNvSpPr txBox="1">
            <a:spLocks noChangeArrowheads="1"/>
          </p:cNvSpPr>
          <p:nvPr/>
        </p:nvSpPr>
        <p:spPr bwMode="auto">
          <a:xfrm>
            <a:off x="4953000" y="990600"/>
            <a:ext cx="3733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50000"/>
              </a:spcBef>
              <a:spcAft>
                <a:spcPct val="0"/>
              </a:spcAft>
              <a:buClrTx/>
              <a:buSzTx/>
              <a:buFontTx/>
              <a:buNone/>
            </a:pPr>
            <a:r>
              <a:rPr lang="es-US" sz="4400" b="1" dirty="0">
                <a:solidFill>
                  <a:srgbClr val="000000"/>
                </a:solidFill>
                <a:cs typeface="Arial" pitchFamily="34" charset="0"/>
              </a:rPr>
              <a:t>Cuidado con las Líneas Eléctricas</a:t>
            </a:r>
          </a:p>
        </p:txBody>
      </p:sp>
      <p:pic>
        <p:nvPicPr>
          <p:cNvPr id="151557" name="Picture 6" descr="PA1000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486150"/>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58" name="Picture 7" descr="in00233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4038600"/>
            <a:ext cx="2514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8" name="AutoShape 7"/>
          <p:cNvSpPr>
            <a:spLocks noChangeArrowheads="1"/>
          </p:cNvSpPr>
          <p:nvPr/>
        </p:nvSpPr>
        <p:spPr bwMode="auto">
          <a:xfrm>
            <a:off x="1066800" y="990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283521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981200" y="846138"/>
            <a:ext cx="7162800" cy="830262"/>
          </a:xfrm>
        </p:spPr>
        <p:txBody>
          <a:bodyPr rtlCol="0"/>
          <a:lstStyle/>
          <a:p>
            <a:pPr rtl="0"/>
            <a:r>
              <a:rPr lang="es-US" b="1" dirty="0"/>
              <a:t>¡AY!</a:t>
            </a:r>
          </a:p>
        </p:txBody>
      </p:sp>
      <p:pic>
        <p:nvPicPr>
          <p:cNvPr id="152579" name="Picture 3" descr="Cherry Pick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590800"/>
            <a:ext cx="3886200" cy="3513138"/>
          </a:xfrm>
          <a:prstGeom prst="rect">
            <a:avLst/>
          </a:prstGeom>
          <a:noFill/>
          <a:ln w="9525">
            <a:solidFill>
              <a:schemeClr val="tx1"/>
            </a:solidFill>
            <a:miter lim="800000"/>
            <a:headEnd/>
            <a:tailEnd/>
          </a:ln>
          <a:effectLst>
            <a:outerShdw dist="143684" dir="2700000" algn="ctr" rotWithShape="0">
              <a:srgbClr val="CC9900"/>
            </a:outerShdw>
          </a:effectLst>
          <a:extLst>
            <a:ext uri="{909E8E84-426E-40DD-AFC4-6F175D3DCCD1}">
              <a14:hiddenFill xmlns:a14="http://schemas.microsoft.com/office/drawing/2010/main">
                <a:solidFill>
                  <a:srgbClr val="FFFFFF"/>
                </a:solidFill>
              </a14:hiddenFill>
            </a:ext>
          </a:extLst>
        </p:spPr>
      </p:pic>
      <p:pic>
        <p:nvPicPr>
          <p:cNvPr id="152580" name="Picture 4" descr="Raised Dump2"/>
          <p:cNvPicPr>
            <a:picLocks noChangeAspect="1" noChangeArrowheads="1"/>
          </p:cNvPicPr>
          <p:nvPr/>
        </p:nvPicPr>
        <p:blipFill>
          <a:blip r:embed="rId3" cstate="print">
            <a:extLst>
              <a:ext uri="{28A0092B-C50C-407E-A947-70E740481C1C}">
                <a14:useLocalDpi xmlns:a14="http://schemas.microsoft.com/office/drawing/2010/main" val="0"/>
              </a:ext>
            </a:extLst>
          </a:blip>
          <a:srcRect l="13559"/>
          <a:stretch>
            <a:fillRect/>
          </a:stretch>
        </p:blipFill>
        <p:spPr bwMode="auto">
          <a:xfrm>
            <a:off x="4572000" y="2743200"/>
            <a:ext cx="4572000" cy="3219450"/>
          </a:xfrm>
          <a:prstGeom prst="rect">
            <a:avLst/>
          </a:prstGeom>
          <a:noFill/>
          <a:ln w="9525">
            <a:solidFill>
              <a:schemeClr val="tx1"/>
            </a:solidFill>
            <a:miter lim="800000"/>
            <a:headEnd/>
            <a:tailEnd/>
          </a:ln>
          <a:effectLst>
            <a:outerShdw dist="135003" dir="2471156" algn="ctr" rotWithShape="0">
              <a:srgbClr val="CC9900"/>
            </a:outerShdw>
          </a:effectLst>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7" name="AutoShape 7"/>
          <p:cNvSpPr>
            <a:spLocks noChangeArrowheads="1"/>
          </p:cNvSpPr>
          <p:nvPr/>
        </p:nvSpPr>
        <p:spPr bwMode="auto">
          <a:xfrm>
            <a:off x="990600" y="3276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
        <p:nvSpPr>
          <p:cNvPr id="8" name="AutoShape 7"/>
          <p:cNvSpPr>
            <a:spLocks noChangeArrowheads="1"/>
          </p:cNvSpPr>
          <p:nvPr/>
        </p:nvSpPr>
        <p:spPr bwMode="auto">
          <a:xfrm>
            <a:off x="5638800" y="33528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64109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1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50149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Text Box 3"/>
          <p:cNvSpPr txBox="1">
            <a:spLocks noChangeArrowheads="1"/>
          </p:cNvSpPr>
          <p:nvPr/>
        </p:nvSpPr>
        <p:spPr bwMode="auto">
          <a:xfrm>
            <a:off x="5059363" y="838200"/>
            <a:ext cx="3810000" cy="6135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rtlCol="0">
            <a:spAutoFit/>
          </a:bodyPr>
          <a:lstStyle>
            <a:lvl1pPr algn="l" defTabSz="820738"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defTabSz="820738"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defTabSz="820738"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defTabSz="820738"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defTabSz="820738"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defTabSz="820738"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defTabSz="820738"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defTabSz="820738"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defTabSz="820738"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marL="342900" indent="-342900" rtl="0" eaLnBrk="0" fontAlgn="base" hangingPunct="0">
              <a:spcBef>
                <a:spcPct val="30000"/>
              </a:spcBef>
              <a:spcAft>
                <a:spcPct val="0"/>
              </a:spcAft>
              <a:buClrTx/>
              <a:buSzTx/>
            </a:pPr>
            <a:r>
              <a:rPr lang="es-US" sz="2300" b="1" dirty="0">
                <a:solidFill>
                  <a:srgbClr val="000000"/>
                </a:solidFill>
                <a:cs typeface="Arial" pitchFamily="34" charset="0"/>
              </a:rPr>
              <a:t>Este camión chocó con una línea eléctrica de alto voltaje.  </a:t>
            </a:r>
          </a:p>
          <a:p>
            <a:pPr marL="342900" indent="-342900" rtl="0" eaLnBrk="0" fontAlgn="base" hangingPunct="0">
              <a:spcBef>
                <a:spcPct val="30000"/>
              </a:spcBef>
              <a:spcAft>
                <a:spcPct val="0"/>
              </a:spcAft>
              <a:buClrTx/>
              <a:buSzTx/>
            </a:pPr>
            <a:r>
              <a:rPr lang="es-US" sz="2300" b="1" spc="-10" dirty="0">
                <a:solidFill>
                  <a:srgbClr val="000000"/>
                </a:solidFill>
                <a:cs typeface="Arial" pitchFamily="34" charset="0"/>
              </a:rPr>
              <a:t>El conductor del camión entró en pánico y saltó del mismo.  </a:t>
            </a:r>
            <a:r>
              <a:rPr lang="es-US" sz="2300" b="1" spc="-10" dirty="0" smtClean="0">
                <a:solidFill>
                  <a:srgbClr val="000000"/>
                </a:solidFill>
                <a:cs typeface="Arial" pitchFamily="34" charset="0"/>
              </a:rPr>
              <a:t>Afortunadamente</a:t>
            </a:r>
            <a:r>
              <a:rPr lang="es-US" sz="2300" b="1" spc="-10" dirty="0">
                <a:solidFill>
                  <a:srgbClr val="000000"/>
                </a:solidFill>
                <a:cs typeface="Arial" pitchFamily="34" charset="0"/>
              </a:rPr>
              <a:t>, se salvó. </a:t>
            </a:r>
          </a:p>
          <a:p>
            <a:pPr marL="342900" indent="-342900" rtl="0" eaLnBrk="0" fontAlgn="base" hangingPunct="0">
              <a:spcBef>
                <a:spcPct val="30000"/>
              </a:spcBef>
              <a:spcAft>
                <a:spcPct val="0"/>
              </a:spcAft>
              <a:buClrTx/>
              <a:buSzTx/>
            </a:pPr>
            <a:r>
              <a:rPr lang="es-US" sz="2300" b="1" spc="-40" dirty="0">
                <a:solidFill>
                  <a:srgbClr val="000000"/>
                </a:solidFill>
                <a:cs typeface="Arial" pitchFamily="34" charset="0"/>
              </a:rPr>
              <a:t>Más tarde, alguien intentó volver a subir al camión sólo para hacer descender la plataforma, tocó el suelo y el camión al mismo tiempo y falleció.</a:t>
            </a:r>
          </a:p>
          <a:p>
            <a:pPr rtl="0" eaLnBrk="0" fontAlgn="base" hangingPunct="0">
              <a:spcBef>
                <a:spcPct val="50000"/>
              </a:spcBef>
              <a:spcAft>
                <a:spcPct val="0"/>
              </a:spcAft>
              <a:buClrTx/>
              <a:buSzTx/>
              <a:buFontTx/>
              <a:buNone/>
            </a:pPr>
            <a:endParaRPr lang="en-US" altLang="en-US" sz="2300" b="1" dirty="0">
              <a:solidFill>
                <a:srgbClr val="000000"/>
              </a:solidFill>
              <a:latin typeface="Times New Roman" pitchFamily="18" charset="0"/>
              <a:cs typeface="Arial" pitchFamily="34" charset="0"/>
            </a:endParaRP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6" name="AutoShape 7"/>
          <p:cNvSpPr>
            <a:spLocks noChangeArrowheads="1"/>
          </p:cNvSpPr>
          <p:nvPr/>
        </p:nvSpPr>
        <p:spPr bwMode="auto">
          <a:xfrm>
            <a:off x="1066800" y="3657600"/>
            <a:ext cx="22098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67549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4626" name="Date Placeholder 3"/>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54627" name="Rectangle 2"/>
          <p:cNvSpPr>
            <a:spLocks noGrp="1" noChangeArrowheads="1"/>
          </p:cNvSpPr>
          <p:nvPr>
            <p:ph type="title"/>
          </p:nvPr>
        </p:nvSpPr>
        <p:spPr>
          <a:xfrm>
            <a:off x="3733800" y="381000"/>
            <a:ext cx="5105400" cy="1447800"/>
          </a:xfrm>
        </p:spPr>
        <p:txBody>
          <a:bodyPr rtlCol="0"/>
          <a:lstStyle/>
          <a:p>
            <a:pPr rtl="0" eaLnBrk="1" hangingPunct="1"/>
            <a:r>
              <a:rPr lang="es-US" b="1" dirty="0"/>
              <a:t>Líneas Eléctricas Aéreas</a:t>
            </a:r>
          </a:p>
        </p:txBody>
      </p:sp>
      <p:sp>
        <p:nvSpPr>
          <p:cNvPr id="48131" name="Rectangle 3"/>
          <p:cNvSpPr>
            <a:spLocks noGrp="1" noChangeArrowheads="1"/>
          </p:cNvSpPr>
          <p:nvPr>
            <p:ph type="body" idx="1"/>
          </p:nvPr>
        </p:nvSpPr>
        <p:spPr>
          <a:xfrm>
            <a:off x="381000" y="2743200"/>
            <a:ext cx="8763000" cy="3581400"/>
          </a:xfrm>
        </p:spPr>
        <p:txBody>
          <a:bodyPr rtlCol="0"/>
          <a:lstStyle/>
          <a:p>
            <a:pPr rtl="0" eaLnBrk="1" hangingPunct="1">
              <a:lnSpc>
                <a:spcPct val="75000"/>
              </a:lnSpc>
            </a:pPr>
            <a:r>
              <a:rPr lang="es-US" sz="2700" dirty="0"/>
              <a:t>Esté siempre atento a las líneas eléctricas aéreas.</a:t>
            </a:r>
          </a:p>
          <a:p>
            <a:pPr rtl="0" eaLnBrk="1" hangingPunct="1">
              <a:lnSpc>
                <a:spcPct val="75000"/>
              </a:lnSpc>
            </a:pPr>
            <a:r>
              <a:rPr lang="es-US" sz="2700" dirty="0"/>
              <a:t>Los camiones de tumba, los brazos de las excavadoras, los cubos de carga, etc., pueden enganchar las líneas y crear un contacto eléctrico.</a:t>
            </a:r>
          </a:p>
          <a:p>
            <a:pPr rtl="0" eaLnBrk="1" hangingPunct="1">
              <a:lnSpc>
                <a:spcPct val="75000"/>
              </a:lnSpc>
            </a:pPr>
            <a:r>
              <a:rPr lang="es-US" sz="2700" dirty="0"/>
              <a:t>Se debe mantener al menos un espacio libre de 10 pies con respecto a los cables aéreos de menos de 50 kV.</a:t>
            </a:r>
          </a:p>
          <a:p>
            <a:pPr rtl="0" eaLnBrk="1" hangingPunct="1">
              <a:lnSpc>
                <a:spcPct val="75000"/>
              </a:lnSpc>
            </a:pPr>
            <a:r>
              <a:rPr lang="es-US" sz="2700" dirty="0"/>
              <a:t>Para cables de más de 50 kV, se debe agregar un espacio libre de 0,4 pulgadas por cada kV adicional. </a:t>
            </a:r>
          </a:p>
          <a:p>
            <a:pPr rtl="0" eaLnBrk="1" hangingPunct="1">
              <a:lnSpc>
                <a:spcPct val="75000"/>
              </a:lnSpc>
            </a:pPr>
            <a:r>
              <a:rPr lang="es-US" sz="2700" dirty="0"/>
              <a:t>Estos cables pueden matarlo si no lo hace.</a:t>
            </a: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456" y="228600"/>
            <a:ext cx="2980944" cy="2465832"/>
          </a:xfrm>
          <a:prstGeom prst="rect">
            <a:avLst/>
          </a:prstGeom>
        </p:spPr>
      </p:pic>
    </p:spTree>
    <p:extLst>
      <p:ext uri="{BB962C8B-B14F-4D97-AF65-F5344CB8AC3E}">
        <p14:creationId xmlns:p14="http://schemas.microsoft.com/office/powerpoint/2010/main" val="11435341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dissolve">
                                      <p:cBhvr>
                                        <p:cTn id="7" dur="500"/>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dissolve">
                                      <p:cBhvr>
                                        <p:cTn id="12" dur="500"/>
                                        <p:tgtEl>
                                          <p:spTgt spid="481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131">
                                            <p:txEl>
                                              <p:pRg st="2" end="2"/>
                                            </p:txEl>
                                          </p:spTgt>
                                        </p:tgtEl>
                                        <p:attrNameLst>
                                          <p:attrName>style.visibility</p:attrName>
                                        </p:attrNameLst>
                                      </p:cBhvr>
                                      <p:to>
                                        <p:strVal val="visible"/>
                                      </p:to>
                                    </p:set>
                                    <p:animEffect transition="in" filter="dissolve">
                                      <p:cBhvr>
                                        <p:cTn id="17" dur="500"/>
                                        <p:tgtEl>
                                          <p:spTgt spid="481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8131">
                                            <p:txEl>
                                              <p:pRg st="3" end="3"/>
                                            </p:txEl>
                                          </p:spTgt>
                                        </p:tgtEl>
                                        <p:attrNameLst>
                                          <p:attrName>style.visibility</p:attrName>
                                        </p:attrNameLst>
                                      </p:cBhvr>
                                      <p:to>
                                        <p:strVal val="visible"/>
                                      </p:to>
                                    </p:set>
                                    <p:animEffect transition="in" filter="dissolve">
                                      <p:cBhvr>
                                        <p:cTn id="22" dur="500"/>
                                        <p:tgtEl>
                                          <p:spTgt spid="481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8131">
                                            <p:txEl>
                                              <p:pRg st="4" end="4"/>
                                            </p:txEl>
                                          </p:spTgt>
                                        </p:tgtEl>
                                        <p:attrNameLst>
                                          <p:attrName>style.visibility</p:attrName>
                                        </p:attrNameLst>
                                      </p:cBhvr>
                                      <p:to>
                                        <p:strVal val="visible"/>
                                      </p:to>
                                    </p:set>
                                    <p:animEffect transition="in" filter="dissolve">
                                      <p:cBhvr>
                                        <p:cTn id="27"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04800" y="228600"/>
            <a:ext cx="9144000" cy="1143000"/>
          </a:xfrm>
        </p:spPr>
        <p:txBody>
          <a:bodyPr rtlCol="0"/>
          <a:lstStyle/>
          <a:p>
            <a:pPr rtl="0" eaLnBrk="1" hangingPunct="1"/>
            <a:r>
              <a:rPr lang="es-US" b="1" dirty="0">
                <a:latin typeface="Arial" charset="0"/>
                <a:cs typeface="Arial" charset="0"/>
              </a:rPr>
              <a:t>¡El Suelo Puede Estar Caliente!</a:t>
            </a:r>
          </a:p>
        </p:txBody>
      </p:sp>
      <p:sp>
        <p:nvSpPr>
          <p:cNvPr id="28675" name="Rectangle 3"/>
          <p:cNvSpPr>
            <a:spLocks noGrp="1" noChangeArrowheads="1"/>
          </p:cNvSpPr>
          <p:nvPr>
            <p:ph type="body" idx="1"/>
          </p:nvPr>
        </p:nvSpPr>
        <p:spPr>
          <a:xfrm>
            <a:off x="228600" y="1447800"/>
            <a:ext cx="5105400" cy="4724400"/>
          </a:xfrm>
        </p:spPr>
        <p:txBody>
          <a:bodyPr rtlCol="0"/>
          <a:lstStyle/>
          <a:p>
            <a:pPr rtl="0" eaLnBrk="1" hangingPunct="1"/>
            <a:r>
              <a:rPr lang="es-US" sz="3000" dirty="0">
                <a:latin typeface="Arial" charset="0"/>
                <a:cs typeface="Arial" charset="0"/>
              </a:rPr>
              <a:t>La electricidad se disipa con la resistencia del suelo</a:t>
            </a:r>
          </a:p>
          <a:p>
            <a:pPr rtl="0" eaLnBrk="1" hangingPunct="1"/>
            <a:r>
              <a:rPr lang="es-US" sz="3000" dirty="0">
                <a:latin typeface="Arial" charset="0"/>
                <a:cs typeface="Arial" charset="0"/>
              </a:rPr>
              <a:t>A medida que disminuye el voltaje, se desarrolla un campo alrededor de la máquina electrificada</a:t>
            </a:r>
          </a:p>
          <a:p>
            <a:pPr rtl="0" eaLnBrk="1" hangingPunct="1"/>
            <a:r>
              <a:rPr lang="es-US" sz="3000" dirty="0">
                <a:latin typeface="Arial" charset="0"/>
                <a:cs typeface="Arial" charset="0"/>
              </a:rPr>
              <a:t>Si cruza sobre una línea de voltaje desigual, puede resultar electrocutado</a:t>
            </a:r>
          </a:p>
        </p:txBody>
      </p:sp>
      <p:pic>
        <p:nvPicPr>
          <p:cNvPr id="28676" name="Picture 4" descr="crane in power line"/>
          <p:cNvPicPr>
            <a:picLocks noGrp="1" noChangeArrowheads="1"/>
          </p:cNvPicPr>
          <p:nvPr>
            <p:ph type="clipArt" sz="half" idx="4294967295"/>
          </p:nvPr>
        </p:nvPicPr>
        <p:blipFill>
          <a:blip r:embed="rId3" cstate="print">
            <a:extLst>
              <a:ext uri="{28A0092B-C50C-407E-A947-70E740481C1C}">
                <a14:useLocalDpi xmlns:a14="http://schemas.microsoft.com/office/drawing/2010/main" val="0"/>
              </a:ext>
            </a:extLst>
          </a:blip>
          <a:srcRect r="14728"/>
          <a:stretch>
            <a:fillRect/>
          </a:stretch>
        </p:blipFill>
        <p:spPr>
          <a:xfrm>
            <a:off x="5410200" y="1066801"/>
            <a:ext cx="3758540" cy="3657600"/>
          </a:xfrm>
          <a:noFill/>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681517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Date Placeholder 2"/>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15715" name="Rectangle 2"/>
          <p:cNvSpPr>
            <a:spLocks noGrp="1" noChangeArrowheads="1"/>
          </p:cNvSpPr>
          <p:nvPr>
            <p:ph type="title"/>
          </p:nvPr>
        </p:nvSpPr>
        <p:spPr>
          <a:xfrm>
            <a:off x="457200" y="228600"/>
            <a:ext cx="8229600" cy="1371600"/>
          </a:xfrm>
        </p:spPr>
        <p:txBody>
          <a:bodyPr rtlCol="0"/>
          <a:lstStyle/>
          <a:p>
            <a:pPr rtl="0" eaLnBrk="1" hangingPunct="1"/>
            <a:r>
              <a:rPr lang="es-US" sz="3800" b="1" dirty="0"/>
              <a:t>¡Los Más Grandes Siempre Ganan!</a:t>
            </a:r>
          </a:p>
        </p:txBody>
      </p:sp>
      <p:pic>
        <p:nvPicPr>
          <p:cNvPr id="115716" name="Picture 3" descr="Truck run over"/>
          <p:cNvPicPr>
            <a:picLocks noChangeAspect="1" noChangeArrowheads="1"/>
          </p:cNvPicPr>
          <p:nvPr/>
        </p:nvPicPr>
        <p:blipFill>
          <a:blip r:embed="rId3" cstate="print">
            <a:extLst>
              <a:ext uri="{28A0092B-C50C-407E-A947-70E740481C1C}">
                <a14:useLocalDpi xmlns:a14="http://schemas.microsoft.com/office/drawing/2010/main" val="0"/>
              </a:ext>
            </a:extLst>
          </a:blip>
          <a:srcRect b="14571"/>
          <a:stretch>
            <a:fillRect/>
          </a:stretch>
        </p:blipFill>
        <p:spPr bwMode="auto">
          <a:xfrm>
            <a:off x="990600" y="1447800"/>
            <a:ext cx="731520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5585231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28600" y="457200"/>
            <a:ext cx="8229600" cy="1143000"/>
          </a:xfrm>
        </p:spPr>
        <p:txBody>
          <a:bodyPr rtlCol="0"/>
          <a:lstStyle/>
          <a:p>
            <a:pPr rtl="0" eaLnBrk="1" hangingPunct="1"/>
            <a:r>
              <a:rPr lang="es-US" b="1" dirty="0">
                <a:latin typeface="Arial" charset="0"/>
                <a:cs typeface="Arial" charset="0"/>
              </a:rPr>
              <a:t>Si se Produce el Contacto</a:t>
            </a:r>
          </a:p>
        </p:txBody>
      </p:sp>
      <p:sp>
        <p:nvSpPr>
          <p:cNvPr id="29699" name="Rectangle 3"/>
          <p:cNvSpPr>
            <a:spLocks noGrp="1" noChangeArrowheads="1"/>
          </p:cNvSpPr>
          <p:nvPr>
            <p:ph type="body" idx="1"/>
          </p:nvPr>
        </p:nvSpPr>
        <p:spPr>
          <a:xfrm>
            <a:off x="228600" y="1828800"/>
            <a:ext cx="8915400" cy="5257800"/>
          </a:xfrm>
        </p:spPr>
        <p:txBody>
          <a:bodyPr rtlCol="0"/>
          <a:lstStyle/>
          <a:p>
            <a:pPr rtl="0" eaLnBrk="1" hangingPunct="1"/>
            <a:r>
              <a:rPr lang="es-US" dirty="0">
                <a:latin typeface="Arial" charset="0"/>
                <a:cs typeface="Arial" charset="0"/>
              </a:rPr>
              <a:t>Permanezca dentro de la máquina de ser posible</a:t>
            </a:r>
          </a:p>
          <a:p>
            <a:pPr rtl="0" eaLnBrk="1" hangingPunct="1"/>
            <a:r>
              <a:rPr lang="es-US" dirty="0">
                <a:latin typeface="Arial" charset="0"/>
                <a:cs typeface="Arial" charset="0"/>
              </a:rPr>
              <a:t>Advierta a los demás para que se mantengan alejados</a:t>
            </a:r>
          </a:p>
          <a:p>
            <a:pPr rtl="0" eaLnBrk="1" hangingPunct="1"/>
            <a:r>
              <a:rPr lang="es-US" dirty="0">
                <a:latin typeface="Arial" charset="0"/>
                <a:cs typeface="Arial" charset="0"/>
              </a:rPr>
              <a:t>Notifique a la compañía de electricidad inmediatamente</a:t>
            </a:r>
          </a:p>
          <a:p>
            <a:pPr rtl="0" eaLnBrk="1" hangingPunct="1"/>
            <a:r>
              <a:rPr lang="es-US" dirty="0">
                <a:latin typeface="Arial" charset="0"/>
                <a:cs typeface="Arial" charset="0"/>
              </a:rPr>
              <a:t>Intente alejarse, pero asegúrese de que la línea no se encuentre “conectada”</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5127172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33400"/>
            <a:ext cx="8458200" cy="1066800"/>
          </a:xfrm>
        </p:spPr>
        <p:txBody>
          <a:bodyPr rtlCol="0"/>
          <a:lstStyle/>
          <a:p>
            <a:pPr rtl="0" eaLnBrk="1" hangingPunct="1"/>
            <a:r>
              <a:rPr lang="es-US" b="1" dirty="0">
                <a:latin typeface="Arial" charset="0"/>
                <a:cs typeface="Arial" charset="0"/>
              </a:rPr>
              <a:t>Procedimientos de Salvataje</a:t>
            </a:r>
          </a:p>
        </p:txBody>
      </p:sp>
      <p:sp>
        <p:nvSpPr>
          <p:cNvPr id="30723" name="Rectangle 3"/>
          <p:cNvSpPr>
            <a:spLocks noGrp="1" noChangeArrowheads="1"/>
          </p:cNvSpPr>
          <p:nvPr>
            <p:ph type="body" idx="1"/>
          </p:nvPr>
        </p:nvSpPr>
        <p:spPr>
          <a:xfrm>
            <a:off x="228600" y="1752600"/>
            <a:ext cx="3429000" cy="3352800"/>
          </a:xfrm>
        </p:spPr>
        <p:txBody>
          <a:bodyPr rtlCol="0"/>
          <a:lstStyle/>
          <a:p>
            <a:pPr rtl="0" eaLnBrk="1" hangingPunct="1"/>
            <a:r>
              <a:rPr lang="es-US" dirty="0">
                <a:latin typeface="Arial" charset="0"/>
                <a:cs typeface="Arial" charset="0"/>
              </a:rPr>
              <a:t>Si se ve obligado a salir, salte con sus pies juntos</a:t>
            </a:r>
          </a:p>
          <a:p>
            <a:pPr rtl="0" eaLnBrk="1" hangingPunct="1"/>
            <a:r>
              <a:rPr lang="es-US" dirty="0">
                <a:latin typeface="Arial" charset="0"/>
                <a:cs typeface="Arial" charset="0"/>
              </a:rPr>
              <a:t>No toque la máquina</a:t>
            </a:r>
          </a:p>
          <a:p>
            <a:pPr rtl="0" eaLnBrk="1" hangingPunct="1"/>
            <a:r>
              <a:rPr lang="es-US" dirty="0">
                <a:latin typeface="Arial" charset="0"/>
                <a:cs typeface="Arial" charset="0"/>
              </a:rPr>
              <a:t>Salte o arrastre los pies hasta salir del área</a:t>
            </a:r>
          </a:p>
        </p:txBody>
      </p:sp>
      <p:pic>
        <p:nvPicPr>
          <p:cNvPr id="30724" name="Picture 4" descr="ELECJUMP"/>
          <p:cNvPicPr>
            <a:picLocks noGrp="1" noChangeArrowheads="1"/>
          </p:cNvPicPr>
          <p:nvPr>
            <p:ph type="clipArt"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3657600" y="1295400"/>
            <a:ext cx="5486400" cy="4648200"/>
          </a:xfrm>
          <a:noFill/>
        </p:spPr>
      </p:pic>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27744875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8" name="Text Box 2"/>
          <p:cNvSpPr txBox="1">
            <a:spLocks noChangeArrowheads="1"/>
          </p:cNvSpPr>
          <p:nvPr/>
        </p:nvSpPr>
        <p:spPr bwMode="auto">
          <a:xfrm>
            <a:off x="0" y="1981200"/>
            <a:ext cx="91440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lgn="ctr" rtl="0" fontAlgn="base">
              <a:spcBef>
                <a:spcPct val="50000"/>
              </a:spcBef>
              <a:spcAft>
                <a:spcPct val="0"/>
              </a:spcAft>
              <a:buClrTx/>
              <a:buSzTx/>
              <a:buFontTx/>
              <a:buNone/>
            </a:pPr>
            <a:r>
              <a:rPr lang="es-US" sz="6000" b="1" dirty="0">
                <a:solidFill>
                  <a:srgbClr val="000000"/>
                </a:solidFill>
                <a:latin typeface="Freestyle Script" pitchFamily="66" charset="0"/>
                <a:cs typeface="Arial" pitchFamily="34" charset="0"/>
              </a:rPr>
              <a:t>Decidí hacer la vista gorda…</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6794437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1028098">
                                            <p:txEl>
                                              <p:pRg st="0" end="0"/>
                                            </p:txEl>
                                          </p:spTgt>
                                        </p:tgtEl>
                                        <p:attrNameLst>
                                          <p:attrName>style.visibility</p:attrName>
                                        </p:attrNameLst>
                                      </p:cBhvr>
                                      <p:to>
                                        <p:strVal val="visible"/>
                                      </p:to>
                                    </p:set>
                                    <p:animEffect transition="in" filter="dissolve">
                                      <p:cBhvr>
                                        <p:cTn id="7" dur="500"/>
                                        <p:tgtEl>
                                          <p:spTgt spid="10280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098" grpId="0" build="p" autoUpdateAnimBg="0" advAuto="200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0146" name="Text Box 2"/>
          <p:cNvSpPr txBox="1">
            <a:spLocks noChangeArrowheads="1"/>
          </p:cNvSpPr>
          <p:nvPr/>
        </p:nvSpPr>
        <p:spPr bwMode="auto">
          <a:xfrm>
            <a:off x="1142999" y="1524000"/>
            <a:ext cx="8001001" cy="442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Ese día podría haber salvado una vida,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pero decidí hacer la vista gorda.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No fue porque no me importara;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tenía el tiempo y me encontraba allí.</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Pero no quise pasar por tonto,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ni discutir por una regla de seguridad.</a:t>
            </a:r>
          </a:p>
          <a:p>
            <a:pPr rtl="0" fontAlgn="base">
              <a:spcBef>
                <a:spcPct val="50000"/>
              </a:spcBef>
              <a:spcAft>
                <a:spcPct val="0"/>
              </a:spcAft>
              <a:buClrTx/>
              <a:buSzTx/>
              <a:buFontTx/>
              <a:buNone/>
            </a:pPr>
            <a:r>
              <a:rPr lang="es-US" sz="2800" dirty="0">
                <a:solidFill>
                  <a:srgbClr val="FFFFFF"/>
                </a:solidFill>
                <a:latin typeface="Bookman Old Style" pitchFamily="18" charset="0"/>
                <a:cs typeface="Arial" pitchFamily="34" charset="0"/>
              </a:rPr>
              <a:t>  </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1160522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0146">
                                            <p:txEl>
                                              <p:pRg st="0" end="0"/>
                                            </p:txEl>
                                          </p:spTgt>
                                        </p:tgtEl>
                                        <p:attrNameLst>
                                          <p:attrName>style.visibility</p:attrName>
                                        </p:attrNameLst>
                                      </p:cBhvr>
                                      <p:to>
                                        <p:strVal val="visible"/>
                                      </p:to>
                                    </p:set>
                                    <p:animEffect transition="in" filter="dissolve">
                                      <p:cBhvr>
                                        <p:cTn id="7" dur="500"/>
                                        <p:tgtEl>
                                          <p:spTgt spid="1030146">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0146">
                                            <p:txEl>
                                              <p:pRg st="1" end="1"/>
                                            </p:txEl>
                                          </p:spTgt>
                                        </p:tgtEl>
                                        <p:attrNameLst>
                                          <p:attrName>style.visibility</p:attrName>
                                        </p:attrNameLst>
                                      </p:cBhvr>
                                      <p:to>
                                        <p:strVal val="visible"/>
                                      </p:to>
                                    </p:set>
                                    <p:animEffect transition="in" filter="dissolve">
                                      <p:cBhvr>
                                        <p:cTn id="11" dur="500"/>
                                        <p:tgtEl>
                                          <p:spTgt spid="1030146">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0146">
                                            <p:txEl>
                                              <p:pRg st="2" end="2"/>
                                            </p:txEl>
                                          </p:spTgt>
                                        </p:tgtEl>
                                        <p:attrNameLst>
                                          <p:attrName>style.visibility</p:attrName>
                                        </p:attrNameLst>
                                      </p:cBhvr>
                                      <p:to>
                                        <p:strVal val="visible"/>
                                      </p:to>
                                    </p:set>
                                    <p:animEffect transition="in" filter="dissolve">
                                      <p:cBhvr>
                                        <p:cTn id="15" dur="500"/>
                                        <p:tgtEl>
                                          <p:spTgt spid="1030146">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0146">
                                            <p:txEl>
                                              <p:pRg st="3" end="3"/>
                                            </p:txEl>
                                          </p:spTgt>
                                        </p:tgtEl>
                                        <p:attrNameLst>
                                          <p:attrName>style.visibility</p:attrName>
                                        </p:attrNameLst>
                                      </p:cBhvr>
                                      <p:to>
                                        <p:strVal val="visible"/>
                                      </p:to>
                                    </p:set>
                                    <p:animEffect transition="in" filter="dissolve">
                                      <p:cBhvr>
                                        <p:cTn id="19" dur="500"/>
                                        <p:tgtEl>
                                          <p:spTgt spid="1030146">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0146">
                                            <p:txEl>
                                              <p:pRg st="4" end="4"/>
                                            </p:txEl>
                                          </p:spTgt>
                                        </p:tgtEl>
                                        <p:attrNameLst>
                                          <p:attrName>style.visibility</p:attrName>
                                        </p:attrNameLst>
                                      </p:cBhvr>
                                      <p:to>
                                        <p:strVal val="visible"/>
                                      </p:to>
                                    </p:set>
                                    <p:animEffect transition="in" filter="dissolve">
                                      <p:cBhvr>
                                        <p:cTn id="23" dur="500"/>
                                        <p:tgtEl>
                                          <p:spTgt spid="1030146">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0146">
                                            <p:txEl>
                                              <p:pRg st="5" end="5"/>
                                            </p:txEl>
                                          </p:spTgt>
                                        </p:tgtEl>
                                        <p:attrNameLst>
                                          <p:attrName>style.visibility</p:attrName>
                                        </p:attrNameLst>
                                      </p:cBhvr>
                                      <p:to>
                                        <p:strVal val="visible"/>
                                      </p:to>
                                    </p:set>
                                    <p:animEffect transition="in" filter="dissolve">
                                      <p:cBhvr>
                                        <p:cTn id="27" dur="500"/>
                                        <p:tgtEl>
                                          <p:spTgt spid="1030146">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0146">
                                            <p:txEl>
                                              <p:pRg st="6" end="6"/>
                                            </p:txEl>
                                          </p:spTgt>
                                        </p:tgtEl>
                                        <p:attrNameLst>
                                          <p:attrName>style.visibility</p:attrName>
                                        </p:attrNameLst>
                                      </p:cBhvr>
                                      <p:to>
                                        <p:strVal val="visible"/>
                                      </p:to>
                                    </p:set>
                                    <p:animEffect transition="in" filter="dissolve">
                                      <p:cBhvr>
                                        <p:cTn id="31" dur="500"/>
                                        <p:tgtEl>
                                          <p:spTgt spid="10301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146" grpId="0" build="p" autoUpdateAnimBg="0" advAuto="300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4" name="Text Box 2"/>
          <p:cNvSpPr txBox="1">
            <a:spLocks noChangeArrowheads="1"/>
          </p:cNvSpPr>
          <p:nvPr/>
        </p:nvSpPr>
        <p:spPr bwMode="auto">
          <a:xfrm>
            <a:off x="914400" y="609600"/>
            <a:ext cx="8077200" cy="50085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Sabía que él había hecho ese mismo trabajo anteriormente,</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Si le decía que lo estaba haciendo mal, podría haberse enfadado.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No parecía que podía llegar a pasar.</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Yo había hecho lo mismo, él lo sabía.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Así que sacudí la cabeza y seguí de largo.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Él conocía los riesgos tanto como yo.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Se arriesgó y yo lo pasé por alto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Y al hacerlo, lo dejé morir.</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6238661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2194">
                                            <p:txEl>
                                              <p:pRg st="0" end="0"/>
                                            </p:txEl>
                                          </p:spTgt>
                                        </p:tgtEl>
                                        <p:attrNameLst>
                                          <p:attrName>style.visibility</p:attrName>
                                        </p:attrNameLst>
                                      </p:cBhvr>
                                      <p:to>
                                        <p:strVal val="visible"/>
                                      </p:to>
                                    </p:set>
                                    <p:animEffect transition="in" filter="dissolve">
                                      <p:cBhvr>
                                        <p:cTn id="7" dur="500"/>
                                        <p:tgtEl>
                                          <p:spTgt spid="1032194">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2194">
                                            <p:txEl>
                                              <p:pRg st="1" end="1"/>
                                            </p:txEl>
                                          </p:spTgt>
                                        </p:tgtEl>
                                        <p:attrNameLst>
                                          <p:attrName>style.visibility</p:attrName>
                                        </p:attrNameLst>
                                      </p:cBhvr>
                                      <p:to>
                                        <p:strVal val="visible"/>
                                      </p:to>
                                    </p:set>
                                    <p:animEffect transition="in" filter="dissolve">
                                      <p:cBhvr>
                                        <p:cTn id="11" dur="500"/>
                                        <p:tgtEl>
                                          <p:spTgt spid="1032194">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2194">
                                            <p:txEl>
                                              <p:pRg st="2" end="2"/>
                                            </p:txEl>
                                          </p:spTgt>
                                        </p:tgtEl>
                                        <p:attrNameLst>
                                          <p:attrName>style.visibility</p:attrName>
                                        </p:attrNameLst>
                                      </p:cBhvr>
                                      <p:to>
                                        <p:strVal val="visible"/>
                                      </p:to>
                                    </p:set>
                                    <p:animEffect transition="in" filter="dissolve">
                                      <p:cBhvr>
                                        <p:cTn id="15" dur="500"/>
                                        <p:tgtEl>
                                          <p:spTgt spid="1032194">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2194">
                                            <p:txEl>
                                              <p:pRg st="3" end="3"/>
                                            </p:txEl>
                                          </p:spTgt>
                                        </p:tgtEl>
                                        <p:attrNameLst>
                                          <p:attrName>style.visibility</p:attrName>
                                        </p:attrNameLst>
                                      </p:cBhvr>
                                      <p:to>
                                        <p:strVal val="visible"/>
                                      </p:to>
                                    </p:set>
                                    <p:animEffect transition="in" filter="dissolve">
                                      <p:cBhvr>
                                        <p:cTn id="19" dur="500"/>
                                        <p:tgtEl>
                                          <p:spTgt spid="1032194">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2194">
                                            <p:txEl>
                                              <p:pRg st="4" end="4"/>
                                            </p:txEl>
                                          </p:spTgt>
                                        </p:tgtEl>
                                        <p:attrNameLst>
                                          <p:attrName>style.visibility</p:attrName>
                                        </p:attrNameLst>
                                      </p:cBhvr>
                                      <p:to>
                                        <p:strVal val="visible"/>
                                      </p:to>
                                    </p:set>
                                    <p:animEffect transition="in" filter="dissolve">
                                      <p:cBhvr>
                                        <p:cTn id="23" dur="500"/>
                                        <p:tgtEl>
                                          <p:spTgt spid="1032194">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2194">
                                            <p:txEl>
                                              <p:pRg st="5" end="5"/>
                                            </p:txEl>
                                          </p:spTgt>
                                        </p:tgtEl>
                                        <p:attrNameLst>
                                          <p:attrName>style.visibility</p:attrName>
                                        </p:attrNameLst>
                                      </p:cBhvr>
                                      <p:to>
                                        <p:strVal val="visible"/>
                                      </p:to>
                                    </p:set>
                                    <p:animEffect transition="in" filter="dissolve">
                                      <p:cBhvr>
                                        <p:cTn id="27" dur="500"/>
                                        <p:tgtEl>
                                          <p:spTgt spid="1032194">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2194">
                                            <p:txEl>
                                              <p:pRg st="6" end="6"/>
                                            </p:txEl>
                                          </p:spTgt>
                                        </p:tgtEl>
                                        <p:attrNameLst>
                                          <p:attrName>style.visibility</p:attrName>
                                        </p:attrNameLst>
                                      </p:cBhvr>
                                      <p:to>
                                        <p:strVal val="visible"/>
                                      </p:to>
                                    </p:set>
                                    <p:animEffect transition="in" filter="dissolve">
                                      <p:cBhvr>
                                        <p:cTn id="31" dur="500"/>
                                        <p:tgtEl>
                                          <p:spTgt spid="1032194">
                                            <p:txEl>
                                              <p:pRg st="6" end="6"/>
                                            </p:txEl>
                                          </p:spTgt>
                                        </p:tgtEl>
                                      </p:cBhvr>
                                    </p:animEffect>
                                  </p:childTnLst>
                                </p:cTn>
                              </p:par>
                            </p:childTnLst>
                          </p:cTn>
                        </p:par>
                        <p:par>
                          <p:cTn id="32" fill="hold" nodeType="afterGroup">
                            <p:stCondLst>
                              <p:cond delay="24500"/>
                            </p:stCondLst>
                            <p:childTnLst>
                              <p:par>
                                <p:cTn id="33" presetID="9" presetClass="entr" presetSubtype="0" fill="hold" grpId="0" nodeType="afterEffect">
                                  <p:stCondLst>
                                    <p:cond delay="3000"/>
                                  </p:stCondLst>
                                  <p:childTnLst>
                                    <p:set>
                                      <p:cBhvr>
                                        <p:cTn id="34" dur="1" fill="hold">
                                          <p:stCondLst>
                                            <p:cond delay="0"/>
                                          </p:stCondLst>
                                        </p:cTn>
                                        <p:tgtEl>
                                          <p:spTgt spid="1032194">
                                            <p:txEl>
                                              <p:pRg st="7" end="7"/>
                                            </p:txEl>
                                          </p:spTgt>
                                        </p:tgtEl>
                                        <p:attrNameLst>
                                          <p:attrName>style.visibility</p:attrName>
                                        </p:attrNameLst>
                                      </p:cBhvr>
                                      <p:to>
                                        <p:strVal val="visible"/>
                                      </p:to>
                                    </p:set>
                                    <p:animEffect transition="in" filter="dissolve">
                                      <p:cBhvr>
                                        <p:cTn id="35" dur="500"/>
                                        <p:tgtEl>
                                          <p:spTgt spid="103219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194" grpId="0" build="p" autoUpdateAnimBg="0" advAuto="300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Text Box 2"/>
          <p:cNvSpPr txBox="1">
            <a:spLocks noChangeArrowheads="1"/>
          </p:cNvSpPr>
          <p:nvPr/>
        </p:nvSpPr>
        <p:spPr bwMode="auto">
          <a:xfrm>
            <a:off x="1066800" y="914400"/>
            <a:ext cx="8305800" cy="37258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Ese día podría haber salvado una vida,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pero decidí hacer la vista gorda.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Ahora, cada vez que veo a su esposa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sabré que debí haberle salvado la vida.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Que la culpa es algo con lo que debo cargar,</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pero que no es algo que haya que compartir.</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4325382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4242">
                                            <p:txEl>
                                              <p:pRg st="0" end="0"/>
                                            </p:txEl>
                                          </p:spTgt>
                                        </p:tgtEl>
                                        <p:attrNameLst>
                                          <p:attrName>style.visibility</p:attrName>
                                        </p:attrNameLst>
                                      </p:cBhvr>
                                      <p:to>
                                        <p:strVal val="visible"/>
                                      </p:to>
                                    </p:set>
                                    <p:animEffect transition="in" filter="dissolve">
                                      <p:cBhvr>
                                        <p:cTn id="7" dur="500"/>
                                        <p:tgtEl>
                                          <p:spTgt spid="1034242">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4242">
                                            <p:txEl>
                                              <p:pRg st="1" end="1"/>
                                            </p:txEl>
                                          </p:spTgt>
                                        </p:tgtEl>
                                        <p:attrNameLst>
                                          <p:attrName>style.visibility</p:attrName>
                                        </p:attrNameLst>
                                      </p:cBhvr>
                                      <p:to>
                                        <p:strVal val="visible"/>
                                      </p:to>
                                    </p:set>
                                    <p:animEffect transition="in" filter="dissolve">
                                      <p:cBhvr>
                                        <p:cTn id="11" dur="500"/>
                                        <p:tgtEl>
                                          <p:spTgt spid="1034242">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4242">
                                            <p:txEl>
                                              <p:pRg st="2" end="2"/>
                                            </p:txEl>
                                          </p:spTgt>
                                        </p:tgtEl>
                                        <p:attrNameLst>
                                          <p:attrName>style.visibility</p:attrName>
                                        </p:attrNameLst>
                                      </p:cBhvr>
                                      <p:to>
                                        <p:strVal val="visible"/>
                                      </p:to>
                                    </p:set>
                                    <p:animEffect transition="in" filter="dissolve">
                                      <p:cBhvr>
                                        <p:cTn id="15" dur="500"/>
                                        <p:tgtEl>
                                          <p:spTgt spid="1034242">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4242">
                                            <p:txEl>
                                              <p:pRg st="3" end="3"/>
                                            </p:txEl>
                                          </p:spTgt>
                                        </p:tgtEl>
                                        <p:attrNameLst>
                                          <p:attrName>style.visibility</p:attrName>
                                        </p:attrNameLst>
                                      </p:cBhvr>
                                      <p:to>
                                        <p:strVal val="visible"/>
                                      </p:to>
                                    </p:set>
                                    <p:animEffect transition="in" filter="dissolve">
                                      <p:cBhvr>
                                        <p:cTn id="19" dur="500"/>
                                        <p:tgtEl>
                                          <p:spTgt spid="1034242">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4242">
                                            <p:txEl>
                                              <p:pRg st="4" end="4"/>
                                            </p:txEl>
                                          </p:spTgt>
                                        </p:tgtEl>
                                        <p:attrNameLst>
                                          <p:attrName>style.visibility</p:attrName>
                                        </p:attrNameLst>
                                      </p:cBhvr>
                                      <p:to>
                                        <p:strVal val="visible"/>
                                      </p:to>
                                    </p:set>
                                    <p:animEffect transition="in" filter="dissolve">
                                      <p:cBhvr>
                                        <p:cTn id="23" dur="500"/>
                                        <p:tgtEl>
                                          <p:spTgt spid="1034242">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4242">
                                            <p:txEl>
                                              <p:pRg st="5" end="5"/>
                                            </p:txEl>
                                          </p:spTgt>
                                        </p:tgtEl>
                                        <p:attrNameLst>
                                          <p:attrName>style.visibility</p:attrName>
                                        </p:attrNameLst>
                                      </p:cBhvr>
                                      <p:to>
                                        <p:strVal val="visible"/>
                                      </p:to>
                                    </p:set>
                                    <p:animEffect transition="in" filter="dissolve">
                                      <p:cBhvr>
                                        <p:cTn id="27" dur="500"/>
                                        <p:tgtEl>
                                          <p:spTgt spid="103424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42" grpId="0" build="p" autoUpdateAnimBg="0" advAuto="300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ChangeArrowheads="1"/>
          </p:cNvSpPr>
          <p:nvPr/>
        </p:nvSpPr>
        <p:spPr bwMode="auto">
          <a:xfrm>
            <a:off x="457200" y="533400"/>
            <a:ext cx="8534400" cy="50085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Si usted ve que alguien se arriesga,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poniendo en peligro su salud o su vida,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la pregunta que usted haga, o la palabra que usted diga,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podría ayudarles a vivir otro día.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Si usted ve un riesgo y sigue de largo,</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entonces esperemos que nunca tenga que decir:</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Ese día podría haber salvado una vida,</a:t>
            </a:r>
          </a:p>
          <a:p>
            <a:pPr rtl="0" fontAlgn="base">
              <a:spcBef>
                <a:spcPct val="50000"/>
              </a:spcBef>
              <a:spcAft>
                <a:spcPct val="0"/>
              </a:spcAft>
              <a:buClrTx/>
              <a:buSzTx/>
              <a:buFontTx/>
              <a:buNone/>
            </a:pPr>
            <a:r>
              <a:rPr lang="es-US" sz="2800" b="1" dirty="0">
                <a:solidFill>
                  <a:srgbClr val="000000"/>
                </a:solidFill>
                <a:latin typeface="Bookman Old Style" pitchFamily="18" charset="0"/>
                <a:cs typeface="Arial" pitchFamily="34" charset="0"/>
              </a:rPr>
              <a:t>pero decidí hacer la vista gorda.</a:t>
            </a:r>
          </a:p>
        </p:txBody>
      </p:sp>
      <p:sp>
        <p:nvSpPr>
          <p:cNvPr id="2" name="Date Placeholder 1"/>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6251333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1036290">
                                            <p:txEl>
                                              <p:pRg st="0" end="0"/>
                                            </p:txEl>
                                          </p:spTgt>
                                        </p:tgtEl>
                                        <p:attrNameLst>
                                          <p:attrName>style.visibility</p:attrName>
                                        </p:attrNameLst>
                                      </p:cBhvr>
                                      <p:to>
                                        <p:strVal val="visible"/>
                                      </p:to>
                                    </p:set>
                                    <p:animEffect transition="in" filter="dissolve">
                                      <p:cBhvr>
                                        <p:cTn id="7" dur="500"/>
                                        <p:tgtEl>
                                          <p:spTgt spid="1036290">
                                            <p:txEl>
                                              <p:pRg st="0" end="0"/>
                                            </p:txEl>
                                          </p:spTgt>
                                        </p:tgtEl>
                                      </p:cBhvr>
                                    </p:animEffect>
                                  </p:childTnLst>
                                </p:cTn>
                              </p:par>
                            </p:childTnLst>
                          </p:cTn>
                        </p:par>
                        <p:par>
                          <p:cTn id="8" fill="hold" nodeType="afterGroup">
                            <p:stCondLst>
                              <p:cond delay="3500"/>
                            </p:stCondLst>
                            <p:childTnLst>
                              <p:par>
                                <p:cTn id="9" presetID="9" presetClass="entr" presetSubtype="0" fill="hold" grpId="0" nodeType="afterEffect">
                                  <p:stCondLst>
                                    <p:cond delay="3000"/>
                                  </p:stCondLst>
                                  <p:childTnLst>
                                    <p:set>
                                      <p:cBhvr>
                                        <p:cTn id="10" dur="1" fill="hold">
                                          <p:stCondLst>
                                            <p:cond delay="0"/>
                                          </p:stCondLst>
                                        </p:cTn>
                                        <p:tgtEl>
                                          <p:spTgt spid="1036290">
                                            <p:txEl>
                                              <p:pRg st="1" end="1"/>
                                            </p:txEl>
                                          </p:spTgt>
                                        </p:tgtEl>
                                        <p:attrNameLst>
                                          <p:attrName>style.visibility</p:attrName>
                                        </p:attrNameLst>
                                      </p:cBhvr>
                                      <p:to>
                                        <p:strVal val="visible"/>
                                      </p:to>
                                    </p:set>
                                    <p:animEffect transition="in" filter="dissolve">
                                      <p:cBhvr>
                                        <p:cTn id="11" dur="500"/>
                                        <p:tgtEl>
                                          <p:spTgt spid="1036290">
                                            <p:txEl>
                                              <p:pRg st="1" end="1"/>
                                            </p:txEl>
                                          </p:spTgt>
                                        </p:tgtEl>
                                      </p:cBhvr>
                                    </p:animEffect>
                                  </p:childTnLst>
                                </p:cTn>
                              </p:par>
                            </p:childTnLst>
                          </p:cTn>
                        </p:par>
                        <p:par>
                          <p:cTn id="12" fill="hold" nodeType="afterGroup">
                            <p:stCondLst>
                              <p:cond delay="7000"/>
                            </p:stCondLst>
                            <p:childTnLst>
                              <p:par>
                                <p:cTn id="13" presetID="9" presetClass="entr" presetSubtype="0" fill="hold" grpId="0" nodeType="afterEffect">
                                  <p:stCondLst>
                                    <p:cond delay="3000"/>
                                  </p:stCondLst>
                                  <p:childTnLst>
                                    <p:set>
                                      <p:cBhvr>
                                        <p:cTn id="14" dur="1" fill="hold">
                                          <p:stCondLst>
                                            <p:cond delay="0"/>
                                          </p:stCondLst>
                                        </p:cTn>
                                        <p:tgtEl>
                                          <p:spTgt spid="1036290">
                                            <p:txEl>
                                              <p:pRg st="2" end="2"/>
                                            </p:txEl>
                                          </p:spTgt>
                                        </p:tgtEl>
                                        <p:attrNameLst>
                                          <p:attrName>style.visibility</p:attrName>
                                        </p:attrNameLst>
                                      </p:cBhvr>
                                      <p:to>
                                        <p:strVal val="visible"/>
                                      </p:to>
                                    </p:set>
                                    <p:animEffect transition="in" filter="dissolve">
                                      <p:cBhvr>
                                        <p:cTn id="15" dur="500"/>
                                        <p:tgtEl>
                                          <p:spTgt spid="1036290">
                                            <p:txEl>
                                              <p:pRg st="2" end="2"/>
                                            </p:txEl>
                                          </p:spTgt>
                                        </p:tgtEl>
                                      </p:cBhvr>
                                    </p:animEffect>
                                  </p:childTnLst>
                                </p:cTn>
                              </p:par>
                            </p:childTnLst>
                          </p:cTn>
                        </p:par>
                        <p:par>
                          <p:cTn id="16" fill="hold" nodeType="afterGroup">
                            <p:stCondLst>
                              <p:cond delay="10500"/>
                            </p:stCondLst>
                            <p:childTnLst>
                              <p:par>
                                <p:cTn id="17" presetID="9" presetClass="entr" presetSubtype="0" fill="hold" grpId="0" nodeType="afterEffect">
                                  <p:stCondLst>
                                    <p:cond delay="3000"/>
                                  </p:stCondLst>
                                  <p:childTnLst>
                                    <p:set>
                                      <p:cBhvr>
                                        <p:cTn id="18" dur="1" fill="hold">
                                          <p:stCondLst>
                                            <p:cond delay="0"/>
                                          </p:stCondLst>
                                        </p:cTn>
                                        <p:tgtEl>
                                          <p:spTgt spid="1036290">
                                            <p:txEl>
                                              <p:pRg st="3" end="3"/>
                                            </p:txEl>
                                          </p:spTgt>
                                        </p:tgtEl>
                                        <p:attrNameLst>
                                          <p:attrName>style.visibility</p:attrName>
                                        </p:attrNameLst>
                                      </p:cBhvr>
                                      <p:to>
                                        <p:strVal val="visible"/>
                                      </p:to>
                                    </p:set>
                                    <p:animEffect transition="in" filter="dissolve">
                                      <p:cBhvr>
                                        <p:cTn id="19" dur="500"/>
                                        <p:tgtEl>
                                          <p:spTgt spid="1036290">
                                            <p:txEl>
                                              <p:pRg st="3" end="3"/>
                                            </p:txEl>
                                          </p:spTgt>
                                        </p:tgtEl>
                                      </p:cBhvr>
                                    </p:animEffect>
                                  </p:childTnLst>
                                </p:cTn>
                              </p:par>
                            </p:childTnLst>
                          </p:cTn>
                        </p:par>
                        <p:par>
                          <p:cTn id="20" fill="hold" nodeType="afterGroup">
                            <p:stCondLst>
                              <p:cond delay="14000"/>
                            </p:stCondLst>
                            <p:childTnLst>
                              <p:par>
                                <p:cTn id="21" presetID="9" presetClass="entr" presetSubtype="0" fill="hold" grpId="0" nodeType="afterEffect">
                                  <p:stCondLst>
                                    <p:cond delay="3000"/>
                                  </p:stCondLst>
                                  <p:childTnLst>
                                    <p:set>
                                      <p:cBhvr>
                                        <p:cTn id="22" dur="1" fill="hold">
                                          <p:stCondLst>
                                            <p:cond delay="0"/>
                                          </p:stCondLst>
                                        </p:cTn>
                                        <p:tgtEl>
                                          <p:spTgt spid="1036290">
                                            <p:txEl>
                                              <p:pRg st="4" end="4"/>
                                            </p:txEl>
                                          </p:spTgt>
                                        </p:tgtEl>
                                        <p:attrNameLst>
                                          <p:attrName>style.visibility</p:attrName>
                                        </p:attrNameLst>
                                      </p:cBhvr>
                                      <p:to>
                                        <p:strVal val="visible"/>
                                      </p:to>
                                    </p:set>
                                    <p:animEffect transition="in" filter="dissolve">
                                      <p:cBhvr>
                                        <p:cTn id="23" dur="500"/>
                                        <p:tgtEl>
                                          <p:spTgt spid="1036290">
                                            <p:txEl>
                                              <p:pRg st="4" end="4"/>
                                            </p:txEl>
                                          </p:spTgt>
                                        </p:tgtEl>
                                      </p:cBhvr>
                                    </p:animEffect>
                                  </p:childTnLst>
                                </p:cTn>
                              </p:par>
                            </p:childTnLst>
                          </p:cTn>
                        </p:par>
                        <p:par>
                          <p:cTn id="24" fill="hold" nodeType="afterGroup">
                            <p:stCondLst>
                              <p:cond delay="17500"/>
                            </p:stCondLst>
                            <p:childTnLst>
                              <p:par>
                                <p:cTn id="25" presetID="9" presetClass="entr" presetSubtype="0" fill="hold" grpId="0" nodeType="afterEffect">
                                  <p:stCondLst>
                                    <p:cond delay="3000"/>
                                  </p:stCondLst>
                                  <p:childTnLst>
                                    <p:set>
                                      <p:cBhvr>
                                        <p:cTn id="26" dur="1" fill="hold">
                                          <p:stCondLst>
                                            <p:cond delay="0"/>
                                          </p:stCondLst>
                                        </p:cTn>
                                        <p:tgtEl>
                                          <p:spTgt spid="1036290">
                                            <p:txEl>
                                              <p:pRg st="5" end="5"/>
                                            </p:txEl>
                                          </p:spTgt>
                                        </p:tgtEl>
                                        <p:attrNameLst>
                                          <p:attrName>style.visibility</p:attrName>
                                        </p:attrNameLst>
                                      </p:cBhvr>
                                      <p:to>
                                        <p:strVal val="visible"/>
                                      </p:to>
                                    </p:set>
                                    <p:animEffect transition="in" filter="dissolve">
                                      <p:cBhvr>
                                        <p:cTn id="27" dur="500"/>
                                        <p:tgtEl>
                                          <p:spTgt spid="1036290">
                                            <p:txEl>
                                              <p:pRg st="5" end="5"/>
                                            </p:txEl>
                                          </p:spTgt>
                                        </p:tgtEl>
                                      </p:cBhvr>
                                    </p:animEffect>
                                  </p:childTnLst>
                                </p:cTn>
                              </p:par>
                            </p:childTnLst>
                          </p:cTn>
                        </p:par>
                        <p:par>
                          <p:cTn id="28" fill="hold" nodeType="afterGroup">
                            <p:stCondLst>
                              <p:cond delay="21000"/>
                            </p:stCondLst>
                            <p:childTnLst>
                              <p:par>
                                <p:cTn id="29" presetID="9" presetClass="entr" presetSubtype="0" fill="hold" grpId="0" nodeType="afterEffect">
                                  <p:stCondLst>
                                    <p:cond delay="3000"/>
                                  </p:stCondLst>
                                  <p:childTnLst>
                                    <p:set>
                                      <p:cBhvr>
                                        <p:cTn id="30" dur="1" fill="hold">
                                          <p:stCondLst>
                                            <p:cond delay="0"/>
                                          </p:stCondLst>
                                        </p:cTn>
                                        <p:tgtEl>
                                          <p:spTgt spid="1036290">
                                            <p:txEl>
                                              <p:pRg st="6" end="6"/>
                                            </p:txEl>
                                          </p:spTgt>
                                        </p:tgtEl>
                                        <p:attrNameLst>
                                          <p:attrName>style.visibility</p:attrName>
                                        </p:attrNameLst>
                                      </p:cBhvr>
                                      <p:to>
                                        <p:strVal val="visible"/>
                                      </p:to>
                                    </p:set>
                                    <p:animEffect transition="in" filter="dissolve">
                                      <p:cBhvr>
                                        <p:cTn id="31" dur="500"/>
                                        <p:tgtEl>
                                          <p:spTgt spid="1036290">
                                            <p:txEl>
                                              <p:pRg st="6" end="6"/>
                                            </p:txEl>
                                          </p:spTgt>
                                        </p:tgtEl>
                                      </p:cBhvr>
                                    </p:animEffect>
                                  </p:childTnLst>
                                </p:cTn>
                              </p:par>
                            </p:childTnLst>
                          </p:cTn>
                        </p:par>
                        <p:par>
                          <p:cTn id="32" fill="hold" nodeType="afterGroup">
                            <p:stCondLst>
                              <p:cond delay="24500"/>
                            </p:stCondLst>
                            <p:childTnLst>
                              <p:par>
                                <p:cTn id="33" presetID="9" presetClass="entr" presetSubtype="0" fill="hold" grpId="0" nodeType="afterEffect">
                                  <p:stCondLst>
                                    <p:cond delay="3000"/>
                                  </p:stCondLst>
                                  <p:childTnLst>
                                    <p:set>
                                      <p:cBhvr>
                                        <p:cTn id="34" dur="1" fill="hold">
                                          <p:stCondLst>
                                            <p:cond delay="0"/>
                                          </p:stCondLst>
                                        </p:cTn>
                                        <p:tgtEl>
                                          <p:spTgt spid="1036290">
                                            <p:txEl>
                                              <p:pRg st="7" end="7"/>
                                            </p:txEl>
                                          </p:spTgt>
                                        </p:tgtEl>
                                        <p:attrNameLst>
                                          <p:attrName>style.visibility</p:attrName>
                                        </p:attrNameLst>
                                      </p:cBhvr>
                                      <p:to>
                                        <p:strVal val="visible"/>
                                      </p:to>
                                    </p:set>
                                    <p:animEffect transition="in" filter="dissolve">
                                      <p:cBhvr>
                                        <p:cTn id="35" dur="500"/>
                                        <p:tgtEl>
                                          <p:spTgt spid="103629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6290" grpId="0" build="p" autoUpdateAnimBg="0" advAuto="300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ctrTitle"/>
          </p:nvPr>
        </p:nvSpPr>
        <p:spPr/>
        <p:txBody>
          <a:bodyPr rtlCol="0"/>
          <a:lstStyle/>
          <a:p>
            <a:pPr rtl="0" eaLnBrk="1" hangingPunct="1"/>
            <a:r>
              <a:rPr lang="es-US" sz="6000" b="1" dirty="0">
                <a:solidFill>
                  <a:schemeClr val="bg1"/>
                </a:solidFill>
                <a:latin typeface="Freestyle Script" pitchFamily="66" charset="0"/>
              </a:rPr>
              <a:t>Autor: Don Merrell</a:t>
            </a:r>
          </a:p>
        </p:txBody>
      </p:sp>
      <p:sp>
        <p:nvSpPr>
          <p:cNvPr id="209923" name="Rectangle 3"/>
          <p:cNvSpPr>
            <a:spLocks noGrp="1" noChangeArrowheads="1"/>
          </p:cNvSpPr>
          <p:nvPr>
            <p:ph type="subTitle" idx="1"/>
          </p:nvPr>
        </p:nvSpPr>
        <p:spPr/>
        <p:txBody>
          <a:bodyPr rtlCol="0"/>
          <a:lstStyle/>
          <a:p>
            <a:pPr rtl="0" eaLnBrk="1" hangingPunct="1"/>
            <a:endParaRPr lang="en-US" altLang="en-US" dirty="0" smtClean="0"/>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348527124"/>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838200" y="2895600"/>
            <a:ext cx="7467600" cy="2133600"/>
          </a:xfrm>
        </p:spPr>
        <p:txBody>
          <a:bodyPr rtlCol="0"/>
          <a:lstStyle/>
          <a:p>
            <a:pPr rtl="0" eaLnBrk="1" hangingPunct="1"/>
            <a:r>
              <a:rPr lang="es-US" dirty="0"/>
              <a:t>Recuerde:</a:t>
            </a:r>
            <a:r>
              <a:rPr lang="en-US" altLang="en-US" dirty="0" smtClean="0"/>
              <a:t/>
            </a:r>
            <a:br>
              <a:rPr lang="en-US" altLang="en-US" dirty="0" smtClean="0"/>
            </a:br>
            <a:r>
              <a:rPr lang="es-US" sz="5400" b="1" i="1" dirty="0">
                <a:latin typeface="Comic Sans MS" pitchFamily="66" charset="0"/>
              </a:rPr>
              <a:t>“Es preferible ser cuidadoso 100 veces a que lo maten una”.</a:t>
            </a:r>
            <a:r>
              <a:rPr lang="en-US" altLang="en-US" sz="5400" b="1" i="1" dirty="0" smtClean="0">
                <a:latin typeface="Comic Sans MS" pitchFamily="66" charset="0"/>
              </a:rPr>
              <a:t/>
            </a:r>
            <a:br>
              <a:rPr lang="en-US" altLang="en-US" sz="5400" b="1" i="1" dirty="0" smtClean="0">
                <a:latin typeface="Comic Sans MS" pitchFamily="66" charset="0"/>
              </a:rPr>
            </a:br>
            <a:r>
              <a:rPr lang="es-US" sz="5400" b="1" i="1" dirty="0">
                <a:latin typeface="Comic Sans MS" pitchFamily="66" charset="0"/>
              </a:rPr>
              <a:t>					</a:t>
            </a:r>
            <a:r>
              <a:rPr lang="es-US" sz="2800" dirty="0"/>
              <a:t>Mark Twain</a:t>
            </a:r>
            <a:r>
              <a:rPr lang="en-US" altLang="en-US" sz="2800" dirty="0" smtClean="0"/>
              <a:t/>
            </a:r>
            <a:br>
              <a:rPr lang="en-US" altLang="en-US" sz="2800" dirty="0" smtClean="0"/>
            </a:br>
            <a:endParaRPr lang="en-US" altLang="en-US" sz="2800" dirty="0" smtClean="0"/>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286109101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p:cNvSpPr>
            <a:spLocks noGrp="1"/>
          </p:cNvSpPr>
          <p:nvPr>
            <p:ph type="title"/>
          </p:nvPr>
        </p:nvSpPr>
        <p:spPr>
          <a:xfrm>
            <a:off x="0" y="2438400"/>
            <a:ext cx="9317038" cy="1462088"/>
          </a:xfrm>
        </p:spPr>
        <p:txBody>
          <a:bodyPr rtlCol="0"/>
          <a:lstStyle/>
          <a:p>
            <a:pPr algn="ctr" rtl="0"/>
            <a:r>
              <a:rPr lang="es-US" sz="7200" b="1" dirty="0"/>
              <a:t>¿Preguntas?</a:t>
            </a:r>
          </a:p>
        </p:txBody>
      </p:sp>
      <p:sp>
        <p:nvSpPr>
          <p:cNvPr id="2" name="Date Placeholder 1"/>
          <p:cNvSpPr>
            <a:spLocks noGrp="1"/>
          </p:cNvSpPr>
          <p:nvPr>
            <p:ph type="dt" sz="half" idx="10"/>
          </p:nvPr>
        </p:nvSpPr>
        <p:spPr/>
        <p:txBody>
          <a:bodyPr rtlCol="0"/>
          <a:lstStyle/>
          <a:p>
            <a:pPr rtl="0">
              <a:defRPr/>
            </a:pPr>
            <a:r>
              <a:rPr lang="es-US" dirty="0">
                <a:solidFill>
                  <a:srgbClr val="000000"/>
                </a:solidFill>
              </a:rPr>
              <a:t>  </a:t>
            </a:r>
            <a:endParaRPr lang="en-US" dirty="0">
              <a:solidFill>
                <a:srgbClr val="000000"/>
              </a:solidFill>
            </a:endParaRPr>
          </a:p>
        </p:txBody>
      </p:sp>
      <p:sp>
        <p:nvSpPr>
          <p:cNvPr id="3" name="Footer Placeholder 2"/>
          <p:cNvSpPr>
            <a:spLocks noGrp="1"/>
          </p:cNvSpPr>
          <p:nvPr>
            <p:ph type="ftr" sz="quarter" idx="11"/>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1266258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es-US" b="1" dirty="0"/>
              <a:t>Peligros</a:t>
            </a:r>
            <a:endParaRPr lang="en-US" b="1" dirty="0"/>
          </a:p>
        </p:txBody>
      </p:sp>
      <p:sp>
        <p:nvSpPr>
          <p:cNvPr id="3" name="Content Placeholder 2"/>
          <p:cNvSpPr>
            <a:spLocks noGrp="1"/>
          </p:cNvSpPr>
          <p:nvPr>
            <p:ph idx="1"/>
          </p:nvPr>
        </p:nvSpPr>
        <p:spPr/>
        <p:txBody>
          <a:bodyPr rtlCol="0"/>
          <a:lstStyle/>
          <a:p>
            <a:pPr rtl="0"/>
            <a:r>
              <a:rPr lang="es-US" dirty="0"/>
              <a:t>Para los operadores de equipos, puede resultar difícil poder ver a los </a:t>
            </a:r>
            <a:r>
              <a:rPr lang="es-US" i="1" dirty="0"/>
              <a:t>Trabajadores de a Pie</a:t>
            </a:r>
            <a:r>
              <a:rPr lang="es-US" dirty="0"/>
              <a:t> (WOF, por sus siglas en inglés)</a:t>
            </a:r>
          </a:p>
          <a:p>
            <a:pPr rtl="0"/>
            <a:r>
              <a:rPr lang="es-US" dirty="0"/>
              <a:t>El trabajo se lleva a cabo en áreas confinadas, próximas a equipos de gran tamaño y contiguas al tránsito</a:t>
            </a:r>
          </a:p>
          <a:p>
            <a:pPr marL="0" indent="0" rtl="0">
              <a:buNone/>
            </a:pPr>
            <a:endParaRPr lang="en-US" dirty="0" smtClean="0"/>
          </a:p>
          <a:p>
            <a:pPr rtl="0"/>
            <a:endParaRPr lang="en-US" dirty="0"/>
          </a:p>
        </p:txBody>
      </p:sp>
      <p:sp>
        <p:nvSpPr>
          <p:cNvPr id="4" name="Date Placeholder 3"/>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5" name="Footer Placeholder 4"/>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3503456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685800" y="462488"/>
            <a:ext cx="8001000" cy="5727113"/>
          </a:xfrm>
          <a:prstGeom prst="rect">
            <a:avLst/>
          </a:prstGeom>
        </p:spPr>
      </p:pic>
      <p:sp>
        <p:nvSpPr>
          <p:cNvPr id="4" name="Date Placeholder 3"/>
          <p:cNvSpPr>
            <a:spLocks noGrp="1"/>
          </p:cNvSpPr>
          <p:nvPr>
            <p:ph type="dt" sz="half" idx="12"/>
          </p:nvPr>
        </p:nvSpPr>
        <p:spPr/>
        <p:txBody>
          <a:bodyPr rtlCol="0"/>
          <a:lstStyle/>
          <a:p>
            <a:pPr rtl="0">
              <a:defRPr/>
            </a:pPr>
            <a:r>
              <a:rPr lang="es-US" dirty="0">
                <a:solidFill>
                  <a:srgbClr val="000000"/>
                </a:solidFill>
              </a:rPr>
              <a:t>  </a:t>
            </a:r>
            <a:endParaRPr lang="en-US" dirty="0">
              <a:solidFill>
                <a:srgbClr val="000000"/>
              </a:solidFill>
            </a:endParaRPr>
          </a:p>
        </p:txBody>
      </p:sp>
      <p:sp>
        <p:nvSpPr>
          <p:cNvPr id="5" name="Footer Placeholder 4"/>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
        <p:nvSpPr>
          <p:cNvPr id="6" name="AutoShape 7"/>
          <p:cNvSpPr>
            <a:spLocks noChangeArrowheads="1"/>
          </p:cNvSpPr>
          <p:nvPr/>
        </p:nvSpPr>
        <p:spPr bwMode="auto">
          <a:xfrm>
            <a:off x="3733800" y="2514600"/>
            <a:ext cx="1600200" cy="1752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a:solidFill>
              <a:srgbClr val="FF0066"/>
            </a:solidFill>
            <a:miter lim="800000"/>
            <a:headEnd/>
            <a:tailEnd/>
          </a:ln>
        </p:spPr>
        <p:txBody>
          <a:bodyPr wrap="none" rtlCol="0" anchor="ctr"/>
          <a:lstStyle/>
          <a:p>
            <a:pPr rtl="0"/>
            <a:endParaRPr lang="en-US" dirty="0"/>
          </a:p>
        </p:txBody>
      </p:sp>
    </p:spTree>
    <p:extLst>
      <p:ext uri="{BB962C8B-B14F-4D97-AF65-F5344CB8AC3E}">
        <p14:creationId xmlns:p14="http://schemas.microsoft.com/office/powerpoint/2010/main" val="137745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Date Placeholder 2"/>
          <p:cNvSpPr>
            <a:spLocks noGrp="1"/>
          </p:cNvSpPr>
          <p:nvPr>
            <p:ph type="dt" sz="quarter" idx="12"/>
          </p:nvPr>
        </p:nvSpPr>
        <p:spPr>
          <a:xfrm>
            <a:off x="3124200" y="6248400"/>
            <a:ext cx="2895600" cy="457200"/>
          </a:xfrm>
          <a:noFill/>
        </p:spPr>
        <p:txBody>
          <a:bodyPr rtlCol="0"/>
          <a:lstStyle>
            <a:lvl1pPr algn="l" rtl="0">
              <a:defRPr>
                <a:solidFill>
                  <a:schemeClr val="tx1"/>
                </a:solidFill>
                <a:latin typeface="Arial" pitchFamily="34" charset="0"/>
              </a:defRPr>
            </a:lvl1pPr>
            <a:lvl2pPr marL="742950" indent="-285750" algn="l" rtl="0">
              <a:defRPr>
                <a:solidFill>
                  <a:schemeClr val="tx1"/>
                </a:solidFill>
                <a:latin typeface="Arial" pitchFamily="34" charset="0"/>
              </a:defRPr>
            </a:lvl2pPr>
            <a:lvl3pPr marL="1143000" indent="-228600" algn="l" rtl="0">
              <a:defRPr>
                <a:solidFill>
                  <a:schemeClr val="tx1"/>
                </a:solidFill>
                <a:latin typeface="Arial" pitchFamily="34" charset="0"/>
              </a:defRPr>
            </a:lvl3pPr>
            <a:lvl4pPr marL="1600200" indent="-228600" algn="l" rtl="0">
              <a:defRPr>
                <a:solidFill>
                  <a:schemeClr val="tx1"/>
                </a:solidFill>
                <a:latin typeface="Arial" pitchFamily="34" charset="0"/>
              </a:defRPr>
            </a:lvl4pPr>
            <a:lvl5pPr marL="2057400" indent="-228600" algn="l" rtl="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ctr" rtl="0"/>
            <a:r>
              <a:rPr lang="es-US" dirty="0">
                <a:solidFill>
                  <a:srgbClr val="000000"/>
                </a:solidFill>
              </a:rPr>
              <a:t>  </a:t>
            </a:r>
          </a:p>
        </p:txBody>
      </p:sp>
      <p:sp>
        <p:nvSpPr>
          <p:cNvPr id="117763" name="Rectangle 2"/>
          <p:cNvSpPr>
            <a:spLocks noGrp="1" noChangeArrowheads="1"/>
          </p:cNvSpPr>
          <p:nvPr>
            <p:ph type="title"/>
          </p:nvPr>
        </p:nvSpPr>
        <p:spPr/>
        <p:txBody>
          <a:bodyPr rtlCol="0"/>
          <a:lstStyle/>
          <a:p>
            <a:pPr rtl="0" eaLnBrk="1" hangingPunct="1"/>
            <a:r>
              <a:rPr lang="es-US" b="1" spc="-10" dirty="0"/>
              <a:t>Golpeando Trabajadores de a Pie</a:t>
            </a:r>
          </a:p>
        </p:txBody>
      </p:sp>
      <p:pic>
        <p:nvPicPr>
          <p:cNvPr id="117764" name="Picture 3" descr="Invisible Man2"/>
          <p:cNvPicPr>
            <a:picLocks noChangeArrowheads="1"/>
          </p:cNvPicPr>
          <p:nvPr/>
        </p:nvPicPr>
        <p:blipFill>
          <a:blip r:embed="rId3" cstate="print">
            <a:extLst>
              <a:ext uri="{28A0092B-C50C-407E-A947-70E740481C1C}">
                <a14:useLocalDpi xmlns:a14="http://schemas.microsoft.com/office/drawing/2010/main" val="0"/>
              </a:ext>
            </a:extLst>
          </a:blip>
          <a:srcRect l="48125" t="14934" r="5367" b="36819"/>
          <a:stretch>
            <a:fillRect/>
          </a:stretch>
        </p:blipFill>
        <p:spPr bwMode="auto">
          <a:xfrm>
            <a:off x="304800" y="2133600"/>
            <a:ext cx="3962400" cy="320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61645" dir="2700000" algn="ctr" rotWithShape="0">
                    <a:srgbClr val="990099"/>
                  </a:outerShdw>
                </a:effectLst>
              </a14:hiddenEffects>
            </a:ext>
          </a:extLst>
        </p:spPr>
      </p:pic>
      <p:sp>
        <p:nvSpPr>
          <p:cNvPr id="117765" name="Rectangle 4" descr="betweentrk"/>
          <p:cNvSpPr>
            <a:spLocks noGrp="1" noChangeAspect="1" noChangeArrowheads="1"/>
          </p:cNvSpPr>
          <p:nvPr isPhoto="1"/>
        </p:nvSpPr>
        <p:spPr bwMode="auto">
          <a:xfrm>
            <a:off x="4495800" y="1752600"/>
            <a:ext cx="4495800" cy="4381500"/>
          </a:xfrm>
          <a:prstGeom prst="rect">
            <a:avLst/>
          </a:prstGeom>
          <a:blipFill dpi="0" rotWithShape="1">
            <a:blip r:embed="rId4" cstate="print"/>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lstStyle>
            <a:lvl1pPr algn="l" rtl="0">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lgn="l" rtl="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lgn="l" rtl="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lgn="l" rtl="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lgn="l" rtl="0">
              <a:spcBef>
                <a:spcPct val="20000"/>
              </a:spcBef>
              <a:buClr>
                <a:schemeClr val="bg2"/>
              </a:buClr>
              <a:buFont typeface="Wingdings" pitchFamily="2" charset="2"/>
              <a:buChar char="§"/>
              <a:defRPr sz="2000">
                <a:solidFill>
                  <a:schemeClr val="tx1"/>
                </a:solidFill>
                <a:latin typeface="Arial" pitchFamily="34" charset="0"/>
              </a:defRPr>
            </a:lvl5pPr>
            <a:lvl6pPr marL="25146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rtl="0" fontAlgn="base">
              <a:spcBef>
                <a:spcPct val="0"/>
              </a:spcBef>
              <a:spcAft>
                <a:spcPct val="0"/>
              </a:spcAft>
              <a:buClrTx/>
              <a:buSzTx/>
              <a:buFontTx/>
              <a:buNone/>
            </a:pPr>
            <a:endParaRPr lang="en-US" altLang="en-US" sz="1800" dirty="0">
              <a:solidFill>
                <a:srgbClr val="000000"/>
              </a:solidFill>
              <a:cs typeface="Arial" pitchFamily="34" charset="0"/>
            </a:endParaRPr>
          </a:p>
        </p:txBody>
      </p:sp>
      <p:sp>
        <p:nvSpPr>
          <p:cNvPr id="2" name="Footer Placeholder 1"/>
          <p:cNvSpPr>
            <a:spLocks noGrp="1"/>
          </p:cNvSpPr>
          <p:nvPr>
            <p:ph type="ftr" sz="quarter" idx="10"/>
          </p:nvPr>
        </p:nvSpPr>
        <p:spPr/>
        <p:txBody>
          <a:bodyPr rtlCol="0"/>
          <a:lstStyle/>
          <a:p>
            <a:pPr algn="ctr" rtl="0">
              <a:defRPr/>
            </a:pPr>
            <a:r>
              <a:rPr lang="es-US" dirty="0">
                <a:solidFill>
                  <a:srgbClr val="000000"/>
                </a:solidFill>
              </a:rPr>
              <a:t>AGC of America</a:t>
            </a:r>
            <a:endParaRPr lang="en-US" dirty="0">
              <a:solidFill>
                <a:srgbClr val="000000"/>
              </a:solidFill>
            </a:endParaRPr>
          </a:p>
        </p:txBody>
      </p:sp>
    </p:spTree>
    <p:extLst>
      <p:ext uri="{BB962C8B-B14F-4D97-AF65-F5344CB8AC3E}">
        <p14:creationId xmlns:p14="http://schemas.microsoft.com/office/powerpoint/2010/main" val="874490148"/>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258B7EE-2D9E-4A49-B83F-0B8F5B6765E4}"/>
</file>

<file path=customXml/itemProps2.xml><?xml version="1.0" encoding="utf-8"?>
<ds:datastoreItem xmlns:ds="http://schemas.openxmlformats.org/officeDocument/2006/customXml" ds:itemID="{9156C567-46BC-4A32-A74D-84B8F11E4511}"/>
</file>

<file path=customXml/itemProps3.xml><?xml version="1.0" encoding="utf-8"?>
<ds:datastoreItem xmlns:ds="http://schemas.openxmlformats.org/officeDocument/2006/customXml" ds:itemID="{DB956639-9393-4993-8367-F8952583C84B}"/>
</file>

<file path=docProps/app.xml><?xml version="1.0" encoding="utf-8"?>
<Properties xmlns="http://schemas.openxmlformats.org/officeDocument/2006/extended-properties" xmlns:vt="http://schemas.openxmlformats.org/officeDocument/2006/docPropsVTypes">
  <TotalTime>250</TotalTime>
  <Words>3212</Words>
  <Application>Microsoft Office PowerPoint</Application>
  <PresentationFormat>On-screen Show (4:3)</PresentationFormat>
  <Paragraphs>434</Paragraphs>
  <Slides>69</Slides>
  <Notes>31</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69</vt:i4>
      </vt:variant>
    </vt:vector>
  </HeadingPairs>
  <TitlesOfParts>
    <vt:vector size="84" baseType="lpstr">
      <vt:lpstr>Arial</vt:lpstr>
      <vt:lpstr>Arial Black</vt:lpstr>
      <vt:lpstr>Arial Narrow</vt:lpstr>
      <vt:lpstr>Bookman Old Style</vt:lpstr>
      <vt:lpstr>Calibri</vt:lpstr>
      <vt:lpstr>Comic Sans MS</vt:lpstr>
      <vt:lpstr>Freestyle Script</vt:lpstr>
      <vt:lpstr>Helvetica Neue Regular</vt:lpstr>
      <vt:lpstr>Times New Roman</vt:lpstr>
      <vt:lpstr>Verdana</vt:lpstr>
      <vt:lpstr>Wingdings</vt:lpstr>
      <vt:lpstr>Wingdings 3</vt:lpstr>
      <vt:lpstr>Pixel</vt:lpstr>
      <vt:lpstr>1_Pixel</vt:lpstr>
      <vt:lpstr>Flash Movie</vt:lpstr>
      <vt:lpstr>Susan Harwood Seguridad en la Zona de Trabajo</vt:lpstr>
      <vt:lpstr>Objetivos de Aprendizaje</vt:lpstr>
      <vt:lpstr>PowerPoint Presentation</vt:lpstr>
      <vt:lpstr>¿En Qué Tareas Se Producen las Muertes de Trabajadores Asociadas al Equipo? </vt:lpstr>
      <vt:lpstr>Peligros Ambientales</vt:lpstr>
      <vt:lpstr>¡Los Más Grandes Siempre Ganan!</vt:lpstr>
      <vt:lpstr>Peligros</vt:lpstr>
      <vt:lpstr>PowerPoint Presentation</vt:lpstr>
      <vt:lpstr>Golpeando Trabajadores de a Pie</vt:lpstr>
      <vt:lpstr>PowerPoint Presentation</vt:lpstr>
      <vt:lpstr>Accidentes Fatales de Trabajadores de Zonas de Trabajo en Carreteras</vt:lpstr>
      <vt:lpstr>PowerPoint Presentation</vt:lpstr>
      <vt:lpstr>Áreas Ciegas: Resultar golpeado o atropellado</vt:lpstr>
      <vt:lpstr>Puntos Ciegos</vt:lpstr>
      <vt:lpstr>Áreas Ciegas</vt:lpstr>
      <vt:lpstr>Equipo Circulando en Reversa</vt:lpstr>
      <vt:lpstr>Posición Incorrecta del Trabajador</vt:lpstr>
      <vt:lpstr>Siempre Verifique el Área Posterior Antes de Retroceder.</vt:lpstr>
      <vt:lpstr>PowerPoint Presentation</vt:lpstr>
      <vt:lpstr>Equipo Circulando en Reversa</vt:lpstr>
      <vt:lpstr>PowerPoint Presentation</vt:lpstr>
      <vt:lpstr>Operando Camiones de Tumba en Reversa </vt:lpstr>
      <vt:lpstr>Accidentes Mortales por Vehículos en Reversa 2005-2010</vt:lpstr>
      <vt:lpstr>¡Trabajando Demasiado Cerca!</vt:lpstr>
      <vt:lpstr>PowerPoint Presentation</vt:lpstr>
      <vt:lpstr>Trabajando cerca de equipo rotatorio o en movimiento</vt:lpstr>
      <vt:lpstr>Minicargadoras</vt:lpstr>
      <vt:lpstr>Riesgo potencial de golpe por el equipo</vt:lpstr>
      <vt:lpstr>Los Vidrios Rotos Generan Problemas de Visibilidad</vt:lpstr>
      <vt:lpstr>¿Se encuentra bien organizada la Circulación del Equipo?</vt:lpstr>
      <vt:lpstr>Asientos  Adecuados</vt:lpstr>
      <vt:lpstr>Todos los Ocupantes Deben Estar Sentados en Asientos Adecuados</vt:lpstr>
      <vt:lpstr>Riesgo de Caídas</vt:lpstr>
      <vt:lpstr>¡El Equipo  Sí Se Vuelca!</vt:lpstr>
      <vt:lpstr>¡El Equipo  Sí Se Vuelca!</vt:lpstr>
      <vt:lpstr>¡Verifique la Estabilidad del Suelo!</vt:lpstr>
      <vt:lpstr>PowerPoint Presentation</vt:lpstr>
      <vt:lpstr>PowerPoint Presentation</vt:lpstr>
      <vt:lpstr>Carga del Equipo</vt:lpstr>
      <vt:lpstr>Camiones de Tumba</vt:lpstr>
      <vt:lpstr>¡Utilice su Cinturón de Seguridad!</vt:lpstr>
      <vt:lpstr>Equipo Rotatorio</vt:lpstr>
      <vt:lpstr>Peligros de Oscilaciones y de Quedar Atrapado</vt:lpstr>
      <vt:lpstr>PowerPoint Presentation</vt:lpstr>
      <vt:lpstr>PowerPoint Presentation</vt:lpstr>
      <vt:lpstr>Mantenimiento Deficiente del Equipo</vt:lpstr>
      <vt:lpstr>PowerPoint Presentation</vt:lpstr>
      <vt:lpstr>Quedar Atrapado y Enganchado</vt:lpstr>
      <vt:lpstr>PowerPoint Presentation</vt:lpstr>
      <vt:lpstr>¡INCORRECTO!</vt:lpstr>
      <vt:lpstr>Calzamiento Inadecuado</vt:lpstr>
      <vt:lpstr>¡Soporte!</vt:lpstr>
      <vt:lpstr>Peligros de Mantenimiento</vt:lpstr>
      <vt:lpstr>¡Verifique la Altura!</vt:lpstr>
      <vt:lpstr>PowerPoint Presentation</vt:lpstr>
      <vt:lpstr>¡AY!</vt:lpstr>
      <vt:lpstr>PowerPoint Presentation</vt:lpstr>
      <vt:lpstr>Líneas Eléctricas Aéreas</vt:lpstr>
      <vt:lpstr>¡El Suelo Puede Estar Caliente!</vt:lpstr>
      <vt:lpstr>Si se Produce el Contacto</vt:lpstr>
      <vt:lpstr>Procedimientos de Salvataje</vt:lpstr>
      <vt:lpstr>PowerPoint Presentation</vt:lpstr>
      <vt:lpstr>PowerPoint Presentation</vt:lpstr>
      <vt:lpstr>PowerPoint Presentation</vt:lpstr>
      <vt:lpstr>PowerPoint Presentation</vt:lpstr>
      <vt:lpstr>PowerPoint Presentation</vt:lpstr>
      <vt:lpstr>Autor: Don Merrell</vt:lpstr>
      <vt:lpstr>Recuerde: “Es preferible ser cuidadoso 100 veces a que lo maten una”.      Mark Twain </vt:lpstr>
      <vt:lpstr>¿Preguntas?</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 Emmerich</dc:creator>
  <cp:lastModifiedBy>Kevin Cannon</cp:lastModifiedBy>
  <cp:revision>38</cp:revision>
  <dcterms:created xsi:type="dcterms:W3CDTF">2014-09-21T22:59:51Z</dcterms:created>
  <dcterms:modified xsi:type="dcterms:W3CDTF">2016-07-06T20:09:42Z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16424400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