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s/slide1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5.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28.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9.xml" ContentType="application/vnd.openxmlformats-officedocument.presentationml.slide+xml"/>
  <Override PartName="/ppt/slides/slide27.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9.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23.xml" ContentType="application/vnd.openxmlformats-officedocument.presentationml.notesSlide+xml"/>
  <Override PartName="/ppt/notesSlides/notesSlide14.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3.xml" ContentType="application/vnd.openxmlformats-officedocument.presentationml.notesSlide+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5.xml" ContentType="application/vnd.openxmlformats-officedocument.presentationml.notesSlide+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94" r:id="rId3"/>
  </p:sldMasterIdLst>
  <p:notesMasterIdLst>
    <p:notesMasterId r:id="rId39"/>
  </p:notesMasterIdLst>
  <p:sldIdLst>
    <p:sldId id="357" r:id="rId4"/>
    <p:sldId id="356" r:id="rId5"/>
    <p:sldId id="309" r:id="rId6"/>
    <p:sldId id="310" r:id="rId7"/>
    <p:sldId id="311" r:id="rId8"/>
    <p:sldId id="312" r:id="rId9"/>
    <p:sldId id="313" r:id="rId10"/>
    <p:sldId id="302" r:id="rId11"/>
    <p:sldId id="348" r:id="rId12"/>
    <p:sldId id="314" r:id="rId13"/>
    <p:sldId id="315" r:id="rId14"/>
    <p:sldId id="316" r:id="rId15"/>
    <p:sldId id="317" r:id="rId16"/>
    <p:sldId id="318" r:id="rId17"/>
    <p:sldId id="319" r:id="rId18"/>
    <p:sldId id="320" r:id="rId19"/>
    <p:sldId id="321" r:id="rId20"/>
    <p:sldId id="322" r:id="rId21"/>
    <p:sldId id="323" r:id="rId22"/>
    <p:sldId id="358" r:id="rId23"/>
    <p:sldId id="359" r:id="rId24"/>
    <p:sldId id="360" r:id="rId25"/>
    <p:sldId id="361" r:id="rId26"/>
    <p:sldId id="362" r:id="rId27"/>
    <p:sldId id="363" r:id="rId28"/>
    <p:sldId id="364" r:id="rId29"/>
    <p:sldId id="331" r:id="rId30"/>
    <p:sldId id="333" r:id="rId31"/>
    <p:sldId id="365" r:id="rId32"/>
    <p:sldId id="332" r:id="rId33"/>
    <p:sldId id="335" r:id="rId34"/>
    <p:sldId id="336" r:id="rId35"/>
    <p:sldId id="337" r:id="rId36"/>
    <p:sldId id="338" r:id="rId37"/>
    <p:sldId id="339" r:id="rId38"/>
  </p:sldIdLst>
  <p:sldSz cx="9144000" cy="6858000" type="screen4x3"/>
  <p:notesSz cx="6858000" cy="9144000"/>
  <p:defaultTextStyle>
    <a:defPPr rtl="0">
      <a:defRPr lang="es-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026"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customXml" Target="../customXml/item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customXml" Target="../customXml/item3.xml"/><Relationship Id="rId20" Type="http://schemas.openxmlformats.org/officeDocument/2006/relationships/slide" Target="slides/slide17.xml"/><Relationship Id="rId4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l" rtl="0">
              <a:defRPr sz="1200"/>
            </a:lvl1pPr>
          </a:lstStyle>
          <a:p>
            <a:pPr rtl="0"/>
            <a:r>
              <a:rPr lang="en-US" dirty="0" smtClean="0"/>
              <a:t>3/3/2015</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rtl="0"/>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l" rtl="0">
              <a:defRPr sz="1200"/>
            </a:lvl1pPr>
          </a:lstStyle>
          <a:p>
            <a:pPr rtl="0"/>
            <a:fld id="{B71D4D63-0C25-4413-BD04-A1EF74205149}" type="slidenum">
              <a:rPr lang="en-US" smtClean="0"/>
              <a:pPr rtl="0"/>
              <a:t>‹#›</a:t>
            </a:fld>
            <a:endParaRPr lang="en-US" dirty="0"/>
          </a:p>
        </p:txBody>
      </p:sp>
    </p:spTree>
    <p:extLst>
      <p:ext uri="{BB962C8B-B14F-4D97-AF65-F5344CB8AC3E}">
        <p14:creationId xmlns:p14="http://schemas.microsoft.com/office/powerpoint/2010/main" val="1578300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51BBE2A2-A32A-4992-9242-1940DB59C6D1}" type="slidenum">
              <a:rPr lang="en-US" altLang="en-US">
                <a:solidFill>
                  <a:prstClr val="black"/>
                </a:solidFill>
                <a:latin typeface="Times New Roman" pitchFamily="18" charset="0"/>
              </a:rPr>
              <a:pPr/>
              <a:t>4</a:t>
            </a:fld>
            <a:endParaRPr lang="en-US" altLang="en-US" dirty="0">
              <a:solidFill>
                <a:prstClr val="black"/>
              </a:solidFill>
              <a:latin typeface="Times New Roman" pitchFamily="18" charset="0"/>
            </a:endParaRPr>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p:spPr>
        <p:txBody>
          <a:bodyPr rtlCol="0"/>
          <a:lstStyle/>
          <a:p>
            <a:pPr rtl="0" eaLnBrk="1" hangingPunct="1"/>
            <a:r>
              <a:rPr lang="es-US" dirty="0"/>
              <a:t>Los abanderados y las operaciones con abanderados son fundamentales para la seguridad.  Es imprescindible seguir los procedimientos adecuados y utilizar abanderados debidamente capacitados.  De no ser así, pueden producirse colisiones.</a:t>
            </a:r>
          </a:p>
        </p:txBody>
      </p:sp>
    </p:spTree>
    <p:extLst>
      <p:ext uri="{BB962C8B-B14F-4D97-AF65-F5344CB8AC3E}">
        <p14:creationId xmlns:p14="http://schemas.microsoft.com/office/powerpoint/2010/main" val="265504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3703A1C9-C7E0-4005-B33E-78B251DBACFC}" type="slidenum">
              <a:rPr lang="en-US" altLang="en-US">
                <a:solidFill>
                  <a:prstClr val="black"/>
                </a:solidFill>
                <a:latin typeface="Times New Roman" pitchFamily="18" charset="0"/>
              </a:rPr>
              <a:pPr/>
              <a:t>16</a:t>
            </a:fld>
            <a:endParaRPr lang="en-US" altLang="en-US" dirty="0">
              <a:solidFill>
                <a:prstClr val="black"/>
              </a:solidFill>
              <a:latin typeface="Times New Roman" pitchFamily="18" charset="0"/>
            </a:endParaRPr>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p:spPr>
        <p:txBody>
          <a:bodyPr rtlCol="0"/>
          <a:lstStyle/>
          <a:p>
            <a:pPr rtl="0" eaLnBrk="1" hangingPunct="1"/>
            <a:r>
              <a:rPr lang="es-US" dirty="0"/>
              <a:t>La clave para una señalización efectiva es seguir los procedimientos adecuados para obtener el respeto de los conductores y generar respuestas uniformes. Los procedimientos incorrectos generan colisiones.</a:t>
            </a:r>
          </a:p>
        </p:txBody>
      </p:sp>
    </p:spTree>
    <p:extLst>
      <p:ext uri="{BB962C8B-B14F-4D97-AF65-F5344CB8AC3E}">
        <p14:creationId xmlns:p14="http://schemas.microsoft.com/office/powerpoint/2010/main" val="2482957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25E89F01-713D-4234-A89E-EEF93A9B3A89}" type="slidenum">
              <a:rPr lang="en-US" altLang="en-US">
                <a:solidFill>
                  <a:prstClr val="black"/>
                </a:solidFill>
                <a:latin typeface="Times New Roman" pitchFamily="18" charset="0"/>
              </a:rPr>
              <a:pPr/>
              <a:t>17</a:t>
            </a:fld>
            <a:endParaRPr lang="en-US" altLang="en-US" dirty="0">
              <a:solidFill>
                <a:prstClr val="black"/>
              </a:solidFill>
              <a:latin typeface="Times New Roman" pitchFamily="18" charset="0"/>
            </a:endParaRPr>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p:spPr>
        <p:txBody>
          <a:bodyPr rtlCol="0"/>
          <a:lstStyle/>
          <a:p>
            <a:pPr rtl="0" eaLnBrk="1" hangingPunct="1"/>
            <a:r>
              <a:rPr lang="es-US" dirty="0"/>
              <a:t>La posición ideal del abanderado es fuera de la vía de los vehículos en movimiento.  Generalmente se encuentra en el margen, en una ubicación visible y de frente al tráfico.</a:t>
            </a:r>
          </a:p>
        </p:txBody>
      </p:sp>
    </p:spTree>
    <p:extLst>
      <p:ext uri="{BB962C8B-B14F-4D97-AF65-F5344CB8AC3E}">
        <p14:creationId xmlns:p14="http://schemas.microsoft.com/office/powerpoint/2010/main" val="253386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C792EA27-91FA-43D5-92BA-A2C652CEEEE2}" type="slidenum">
              <a:rPr lang="en-US" altLang="en-US">
                <a:solidFill>
                  <a:prstClr val="black"/>
                </a:solidFill>
                <a:latin typeface="Times New Roman" pitchFamily="18" charset="0"/>
              </a:rPr>
              <a:pPr/>
              <a:t>19</a:t>
            </a:fld>
            <a:endParaRPr lang="en-US" altLang="en-US" dirty="0">
              <a:solidFill>
                <a:prstClr val="black"/>
              </a:solidFill>
              <a:latin typeface="Times New Roman" pitchFamily="18" charset="0"/>
            </a:endParaRPr>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p:spPr>
        <p:txBody>
          <a:bodyPr rtlCol="0"/>
          <a:lstStyle/>
          <a:p>
            <a:pPr rtl="0" eaLnBrk="1" hangingPunct="1"/>
            <a:r>
              <a:rPr lang="es-US" dirty="0"/>
              <a:t>¡La capacitación para la señalización es algo obviamente necesario! ¿Cuántas cosas están mal en esta fotografía? ¿Puede permanecer sentado un abanderado? ¿Puede estar escuchando la radio? ¿O tener su automóvil cerca? ¿O utilizar una bandera naranja?  ¡Este abanderado no está capacitado!</a:t>
            </a:r>
          </a:p>
        </p:txBody>
      </p:sp>
    </p:spTree>
    <p:extLst>
      <p:ext uri="{BB962C8B-B14F-4D97-AF65-F5344CB8AC3E}">
        <p14:creationId xmlns:p14="http://schemas.microsoft.com/office/powerpoint/2010/main" val="1768648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dirty="0"/>
              <a:t>Este abanderado necesita colocarse en un lugar más visible y tener al menos una bandera para esta señalización incidental.  Una paleta de ALTO/DISMINUIR VELOCIDAD sería mejor.  El abanderado no debe situarse sobre la vía de circulación.</a:t>
            </a:r>
            <a:endParaRPr lang="en-US" dirty="0"/>
          </a:p>
        </p:txBody>
      </p:sp>
      <p:sp>
        <p:nvSpPr>
          <p:cNvPr id="4" name="Slide Number Placeholder 3"/>
          <p:cNvSpPr>
            <a:spLocks noGrp="1"/>
          </p:cNvSpPr>
          <p:nvPr>
            <p:ph type="sldNum" sz="quarter" idx="10"/>
          </p:nvPr>
        </p:nvSpPr>
        <p:spPr/>
        <p:txBody>
          <a:bodyPr rtlCol="0"/>
          <a:lstStyle/>
          <a:p>
            <a:pPr rtl="0"/>
            <a:fld id="{B71D4D63-0C25-4413-BD04-A1EF74205149}" type="slidenum">
              <a:rPr lang="en-US" smtClean="0"/>
              <a:pPr/>
              <a:t>20</a:t>
            </a:fld>
            <a:endParaRPr lang="en-US" dirty="0"/>
          </a:p>
        </p:txBody>
      </p:sp>
    </p:spTree>
    <p:extLst>
      <p:ext uri="{BB962C8B-B14F-4D97-AF65-F5344CB8AC3E}">
        <p14:creationId xmlns:p14="http://schemas.microsoft.com/office/powerpoint/2010/main" val="2221253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dirty="0"/>
              <a:t>El abanderado no debe situarse sobre la vía de circulación.  El abanderado SIEMPRE debe estar de frente al tráfico.  Debe utilizarse una paleta de ALTO/DISMINUIR VELOCIDAD.</a:t>
            </a:r>
          </a:p>
          <a:p>
            <a:pPr rtl="0"/>
            <a:endParaRPr lang="en-US" dirty="0"/>
          </a:p>
        </p:txBody>
      </p:sp>
      <p:sp>
        <p:nvSpPr>
          <p:cNvPr id="4" name="Slide Number Placeholder 3"/>
          <p:cNvSpPr>
            <a:spLocks noGrp="1"/>
          </p:cNvSpPr>
          <p:nvPr>
            <p:ph type="sldNum" sz="quarter" idx="10"/>
          </p:nvPr>
        </p:nvSpPr>
        <p:spPr/>
        <p:txBody>
          <a:bodyPr rtlCol="0"/>
          <a:lstStyle/>
          <a:p>
            <a:pPr rtl="0"/>
            <a:fld id="{B71D4D63-0C25-4413-BD04-A1EF74205149}" type="slidenum">
              <a:rPr lang="en-US" smtClean="0"/>
              <a:pPr/>
              <a:t>21</a:t>
            </a:fld>
            <a:endParaRPr lang="en-US" dirty="0"/>
          </a:p>
        </p:txBody>
      </p:sp>
    </p:spTree>
    <p:extLst>
      <p:ext uri="{BB962C8B-B14F-4D97-AF65-F5344CB8AC3E}">
        <p14:creationId xmlns:p14="http://schemas.microsoft.com/office/powerpoint/2010/main" val="1322967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indent="0" algn="l" defTabSz="914400" rtl="0" eaLnBrk="1" fontAlgn="auto" latinLnBrk="0" hangingPunct="1">
              <a:lnSpc>
                <a:spcPct val="100000"/>
              </a:lnSpc>
              <a:spcBef>
                <a:spcPts val="0"/>
              </a:spcBef>
              <a:spcAft>
                <a:spcPts val="0"/>
              </a:spcAft>
              <a:buClrTx/>
              <a:buSzTx/>
              <a:buFontTx/>
              <a:buNone/>
              <a:tabLst/>
              <a:defRPr/>
            </a:pPr>
            <a:r>
              <a:rPr lang="es-US" dirty="0"/>
              <a:t>El abanderado no debe situarse sobre la vía de circulación.  El abanderado debe situarse sobre el margen.</a:t>
            </a:r>
          </a:p>
          <a:p>
            <a:pPr rtl="0"/>
            <a:endParaRPr lang="en-US" dirty="0"/>
          </a:p>
        </p:txBody>
      </p:sp>
      <p:sp>
        <p:nvSpPr>
          <p:cNvPr id="4" name="Slide Number Placeholder 3"/>
          <p:cNvSpPr>
            <a:spLocks noGrp="1"/>
          </p:cNvSpPr>
          <p:nvPr>
            <p:ph type="sldNum" sz="quarter" idx="10"/>
          </p:nvPr>
        </p:nvSpPr>
        <p:spPr/>
        <p:txBody>
          <a:bodyPr rtlCol="0"/>
          <a:lstStyle/>
          <a:p>
            <a:pPr rtl="0"/>
            <a:fld id="{B71D4D63-0C25-4413-BD04-A1EF74205149}" type="slidenum">
              <a:rPr lang="en-US" smtClean="0"/>
              <a:pPr/>
              <a:t>22</a:t>
            </a:fld>
            <a:endParaRPr lang="en-US" dirty="0"/>
          </a:p>
        </p:txBody>
      </p:sp>
    </p:spTree>
    <p:extLst>
      <p:ext uri="{BB962C8B-B14F-4D97-AF65-F5344CB8AC3E}">
        <p14:creationId xmlns:p14="http://schemas.microsoft.com/office/powerpoint/2010/main" val="679077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dirty="0"/>
              <a:t>Este abanderado debe prestar atención a la tarea que cumple.  Debe controlar su paleta de ALTO/DISMINUIR VELOCIDAD.  También debe permanecer alejado de la vía de circulación del tráfico</a:t>
            </a:r>
            <a:endParaRPr lang="en-US" dirty="0"/>
          </a:p>
        </p:txBody>
      </p:sp>
      <p:sp>
        <p:nvSpPr>
          <p:cNvPr id="4" name="Slide Number Placeholder 3"/>
          <p:cNvSpPr>
            <a:spLocks noGrp="1"/>
          </p:cNvSpPr>
          <p:nvPr>
            <p:ph type="sldNum" sz="quarter" idx="10"/>
          </p:nvPr>
        </p:nvSpPr>
        <p:spPr/>
        <p:txBody>
          <a:bodyPr rtlCol="0"/>
          <a:lstStyle/>
          <a:p>
            <a:pPr rtl="0"/>
            <a:fld id="{B71D4D63-0C25-4413-BD04-A1EF74205149}" type="slidenum">
              <a:rPr lang="en-US" smtClean="0"/>
              <a:pPr/>
              <a:t>23</a:t>
            </a:fld>
            <a:endParaRPr lang="en-US" dirty="0"/>
          </a:p>
        </p:txBody>
      </p:sp>
    </p:spTree>
    <p:extLst>
      <p:ext uri="{BB962C8B-B14F-4D97-AF65-F5344CB8AC3E}">
        <p14:creationId xmlns:p14="http://schemas.microsoft.com/office/powerpoint/2010/main" val="7655992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dirty="0"/>
              <a:t>Inclusive un Oficial de Policía debe tener una bandera o paleta de ALTO/DISMINUIR VELOCIDAD cuando se encuentre trabajando como abanderado en una construcción.</a:t>
            </a:r>
            <a:endParaRPr lang="en-US" dirty="0"/>
          </a:p>
        </p:txBody>
      </p:sp>
      <p:sp>
        <p:nvSpPr>
          <p:cNvPr id="4" name="Slide Number Placeholder 3"/>
          <p:cNvSpPr>
            <a:spLocks noGrp="1"/>
          </p:cNvSpPr>
          <p:nvPr>
            <p:ph type="sldNum" sz="quarter" idx="10"/>
          </p:nvPr>
        </p:nvSpPr>
        <p:spPr/>
        <p:txBody>
          <a:bodyPr rtlCol="0"/>
          <a:lstStyle/>
          <a:p>
            <a:pPr rtl="0"/>
            <a:fld id="{B71D4D63-0C25-4413-BD04-A1EF74205149}" type="slidenum">
              <a:rPr lang="en-US" smtClean="0"/>
              <a:pPr/>
              <a:t>24</a:t>
            </a:fld>
            <a:endParaRPr lang="en-US" dirty="0"/>
          </a:p>
        </p:txBody>
      </p:sp>
    </p:spTree>
    <p:extLst>
      <p:ext uri="{BB962C8B-B14F-4D97-AF65-F5344CB8AC3E}">
        <p14:creationId xmlns:p14="http://schemas.microsoft.com/office/powerpoint/2010/main" val="41885746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dirty="0"/>
              <a:t>El abanderado debe tener una ruta de escape despejada.  Los vehículos pueden bloquear esa ruta.</a:t>
            </a:r>
            <a:endParaRPr lang="en-US" dirty="0"/>
          </a:p>
        </p:txBody>
      </p:sp>
      <p:sp>
        <p:nvSpPr>
          <p:cNvPr id="4" name="Slide Number Placeholder 3"/>
          <p:cNvSpPr>
            <a:spLocks noGrp="1"/>
          </p:cNvSpPr>
          <p:nvPr>
            <p:ph type="sldNum" sz="quarter" idx="10"/>
          </p:nvPr>
        </p:nvSpPr>
        <p:spPr/>
        <p:txBody>
          <a:bodyPr rtlCol="0"/>
          <a:lstStyle/>
          <a:p>
            <a:pPr rtl="0"/>
            <a:fld id="{B71D4D63-0C25-4413-BD04-A1EF74205149}" type="slidenum">
              <a:rPr lang="en-US" smtClean="0"/>
              <a:pPr/>
              <a:t>25</a:t>
            </a:fld>
            <a:endParaRPr lang="en-US" dirty="0"/>
          </a:p>
        </p:txBody>
      </p:sp>
    </p:spTree>
    <p:extLst>
      <p:ext uri="{BB962C8B-B14F-4D97-AF65-F5344CB8AC3E}">
        <p14:creationId xmlns:p14="http://schemas.microsoft.com/office/powerpoint/2010/main" val="813930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indent="0" algn="l" defTabSz="914400" rtl="0" eaLnBrk="1" fontAlgn="auto" latinLnBrk="0" hangingPunct="1">
              <a:lnSpc>
                <a:spcPct val="100000"/>
              </a:lnSpc>
              <a:spcBef>
                <a:spcPts val="0"/>
              </a:spcBef>
              <a:spcAft>
                <a:spcPts val="0"/>
              </a:spcAft>
              <a:buClrTx/>
              <a:buSzTx/>
              <a:buFontTx/>
              <a:buNone/>
              <a:tabLst/>
              <a:defRPr/>
            </a:pPr>
            <a:r>
              <a:rPr lang="es-US" dirty="0"/>
              <a:t>El abanderado debe tener una ruta de escape despejada.  Las barandas bloquean esa ruta.</a:t>
            </a:r>
            <a:endParaRPr lang="en-US" dirty="0" smtClean="0"/>
          </a:p>
          <a:p>
            <a:pPr rtl="0"/>
            <a:endParaRPr lang="en-US" dirty="0"/>
          </a:p>
        </p:txBody>
      </p:sp>
      <p:sp>
        <p:nvSpPr>
          <p:cNvPr id="4" name="Slide Number Placeholder 3"/>
          <p:cNvSpPr>
            <a:spLocks noGrp="1"/>
          </p:cNvSpPr>
          <p:nvPr>
            <p:ph type="sldNum" sz="quarter" idx="10"/>
          </p:nvPr>
        </p:nvSpPr>
        <p:spPr/>
        <p:txBody>
          <a:bodyPr rtlCol="0"/>
          <a:lstStyle/>
          <a:p>
            <a:pPr rtl="0"/>
            <a:fld id="{B71D4D63-0C25-4413-BD04-A1EF74205149}" type="slidenum">
              <a:rPr lang="en-US" smtClean="0"/>
              <a:pPr/>
              <a:t>26</a:t>
            </a:fld>
            <a:endParaRPr lang="en-US" dirty="0"/>
          </a:p>
        </p:txBody>
      </p:sp>
    </p:spTree>
    <p:extLst>
      <p:ext uri="{BB962C8B-B14F-4D97-AF65-F5344CB8AC3E}">
        <p14:creationId xmlns:p14="http://schemas.microsoft.com/office/powerpoint/2010/main" val="3209944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97521EC4-E495-4A51-AACF-F9EF764B78EC}" type="slidenum">
              <a:rPr lang="en-US" altLang="en-US">
                <a:solidFill>
                  <a:prstClr val="black"/>
                </a:solidFill>
                <a:latin typeface="Times New Roman" pitchFamily="18" charset="0"/>
              </a:rPr>
              <a:pPr/>
              <a:t>5</a:t>
            </a:fld>
            <a:endParaRPr lang="en-US" altLang="en-US" dirty="0">
              <a:solidFill>
                <a:prstClr val="black"/>
              </a:solidFill>
              <a:latin typeface="Times New Roman" pitchFamily="18" charset="0"/>
            </a:endParaRPr>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p:spPr>
        <p:txBody>
          <a:bodyPr rtlCol="0"/>
          <a:lstStyle/>
          <a:p>
            <a:pPr rtl="0" eaLnBrk="1" hangingPunct="1"/>
            <a:r>
              <a:rPr lang="es-US" dirty="0"/>
              <a:t>Sin embargo, a los conductores no les gusta que los controlen.  Están en su propio mundo.  También consideran a las zonas de trabajo molestas, por lo tanto, la señalización no es fácil.</a:t>
            </a:r>
          </a:p>
        </p:txBody>
      </p:sp>
    </p:spTree>
    <p:extLst>
      <p:ext uri="{BB962C8B-B14F-4D97-AF65-F5344CB8AC3E}">
        <p14:creationId xmlns:p14="http://schemas.microsoft.com/office/powerpoint/2010/main" val="29280011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normAutofit/>
          </a:bodyPr>
          <a:lstStyle/>
          <a:p>
            <a:pPr rtl="0"/>
            <a:r>
              <a:rPr lang="es-US" dirty="0"/>
              <a:t>La paleta de ALTO/DISMINUIR VELOCIDAD no está puesta totalmente de frente al tráfico.  Además, el abanderado parece estar distraído con un dispositivo manual.</a:t>
            </a:r>
            <a:endParaRPr lang="en-US" dirty="0"/>
          </a:p>
        </p:txBody>
      </p:sp>
      <p:sp>
        <p:nvSpPr>
          <p:cNvPr id="4" name="Slide Number Placeholder 3"/>
          <p:cNvSpPr>
            <a:spLocks noGrp="1"/>
          </p:cNvSpPr>
          <p:nvPr>
            <p:ph type="sldNum" sz="quarter" idx="10"/>
          </p:nvPr>
        </p:nvSpPr>
        <p:spPr/>
        <p:txBody>
          <a:bodyPr rtlCol="0"/>
          <a:lstStyle/>
          <a:p>
            <a:pPr rtl="0"/>
            <a:fld id="{B71D4D63-0C25-4413-BD04-A1EF74205149}" type="slidenum">
              <a:rPr lang="en-US" smtClean="0"/>
              <a:pPr/>
              <a:t>29</a:t>
            </a:fld>
            <a:endParaRPr lang="en-US" dirty="0"/>
          </a:p>
        </p:txBody>
      </p:sp>
    </p:spTree>
    <p:extLst>
      <p:ext uri="{BB962C8B-B14F-4D97-AF65-F5344CB8AC3E}">
        <p14:creationId xmlns:p14="http://schemas.microsoft.com/office/powerpoint/2010/main" val="8919167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74251E55-E860-4232-8082-5AE793F0B9F5}" type="slidenum">
              <a:rPr lang="en-US" altLang="en-US">
                <a:solidFill>
                  <a:prstClr val="black"/>
                </a:solidFill>
                <a:latin typeface="Times New Roman" pitchFamily="18" charset="0"/>
              </a:rPr>
              <a:pPr/>
              <a:t>30</a:t>
            </a:fld>
            <a:endParaRPr lang="en-US" altLang="en-US" dirty="0">
              <a:solidFill>
                <a:prstClr val="black"/>
              </a:solidFill>
              <a:latin typeface="Times New Roman" pitchFamily="18" charset="0"/>
            </a:endParaRPr>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p:spPr>
        <p:txBody>
          <a:bodyPr rtlCol="0"/>
          <a:lstStyle/>
          <a:p>
            <a:pPr rtl="0" eaLnBrk="1" hangingPunct="1"/>
            <a:r>
              <a:rPr lang="es-US" dirty="0"/>
              <a:t>Observe que la zona de delimitación se ha extendido para que el abanderado resulte visible desde la recta del camino. Observe también el desvío corto y la ubicación de ambos abanderados (¡sobre el margen!).</a:t>
            </a:r>
          </a:p>
          <a:p>
            <a:pPr rtl="0" eaLnBrk="1" hangingPunct="1"/>
            <a:endParaRPr lang="en-US" altLang="en-US" dirty="0" smtClean="0"/>
          </a:p>
        </p:txBody>
      </p:sp>
    </p:spTree>
    <p:extLst>
      <p:ext uri="{BB962C8B-B14F-4D97-AF65-F5344CB8AC3E}">
        <p14:creationId xmlns:p14="http://schemas.microsoft.com/office/powerpoint/2010/main" val="25816878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D7A4B163-8B2B-4708-8121-2558BE7E1C3D}" type="slidenum">
              <a:rPr lang="en-US" altLang="en-US">
                <a:solidFill>
                  <a:prstClr val="black"/>
                </a:solidFill>
                <a:latin typeface="Times New Roman" pitchFamily="18" charset="0"/>
              </a:rPr>
              <a:pPr/>
              <a:t>33</a:t>
            </a:fld>
            <a:endParaRPr lang="en-US" altLang="en-US" dirty="0">
              <a:solidFill>
                <a:prstClr val="black"/>
              </a:solidFill>
              <a:latin typeface="Times New Roman" pitchFamily="18" charset="0"/>
            </a:endParaRPr>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p:spPr>
        <p:txBody>
          <a:bodyPr rtlCol="0"/>
          <a:lstStyle/>
          <a:p>
            <a:pPr rtl="0" eaLnBrk="1" hangingPunct="1"/>
            <a:r>
              <a:rPr lang="es-US" dirty="0"/>
              <a:t>Recuerde nunca detenerse en el camino de vehículos circulantes.  Permanezca sobre el margen del camino y muestre el lado de la paleta que diga ALTO con su mano derecha. También utilice la mano izquierda para indicar la detención mostrando la palma.</a:t>
            </a:r>
          </a:p>
        </p:txBody>
      </p:sp>
    </p:spTree>
    <p:extLst>
      <p:ext uri="{BB962C8B-B14F-4D97-AF65-F5344CB8AC3E}">
        <p14:creationId xmlns:p14="http://schemas.microsoft.com/office/powerpoint/2010/main" val="24020853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CEF4068A-5CD2-4B47-A605-7867BB13F1F3}" type="slidenum">
              <a:rPr lang="en-US" altLang="en-US">
                <a:solidFill>
                  <a:prstClr val="black"/>
                </a:solidFill>
                <a:latin typeface="Times New Roman" pitchFamily="18" charset="0"/>
              </a:rPr>
              <a:pPr/>
              <a:t>34</a:t>
            </a:fld>
            <a:endParaRPr lang="en-US" altLang="en-US" dirty="0">
              <a:solidFill>
                <a:prstClr val="black"/>
              </a:solidFill>
              <a:latin typeface="Times New Roman" pitchFamily="18" charset="0"/>
            </a:endParaRPr>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noFill/>
        </p:spPr>
        <p:txBody>
          <a:bodyPr rtlCol="0"/>
          <a:lstStyle/>
          <a:p>
            <a:pPr rtl="0" eaLnBrk="1" hangingPunct="1"/>
            <a:r>
              <a:rPr lang="es-US" dirty="0"/>
              <a:t>Las operaciones con un solo abanderado son adecuadas únicamente en lugares con muy buena visibilidad de acercamiento para los conductores que circulan en ambas direcciones.</a:t>
            </a:r>
          </a:p>
          <a:p>
            <a:pPr rtl="0" eaLnBrk="1" hangingPunct="1"/>
            <a:endParaRPr lang="en-US" altLang="en-US" dirty="0" smtClean="0"/>
          </a:p>
          <a:p>
            <a:pPr rtl="0" eaLnBrk="1" hangingPunct="1"/>
            <a:r>
              <a:rPr lang="es-US" dirty="0"/>
              <a:t>El tráfico debe ser muy ligero y debe haber muy pocas probabilidades de que el tráfico opuesto llegue a la zona de trabajo al mismo tiempo. </a:t>
            </a:r>
          </a:p>
          <a:p>
            <a:pPr rtl="0" eaLnBrk="1" hangingPunct="1"/>
            <a:endParaRPr lang="en-US" altLang="en-US" dirty="0" smtClean="0"/>
          </a:p>
          <a:p>
            <a:pPr rtl="0" eaLnBrk="1" hangingPunct="1"/>
            <a:r>
              <a:rPr lang="es-US" dirty="0"/>
              <a:t>Este método de señalización no resulta adecuado en lugares donde es lógico suponer que se van a formar filas de tráfico.</a:t>
            </a:r>
          </a:p>
          <a:p>
            <a:pPr rtl="0" eaLnBrk="1" hangingPunct="1"/>
            <a:endParaRPr lang="en-US" altLang="en-US" dirty="0" smtClean="0"/>
          </a:p>
        </p:txBody>
      </p:sp>
    </p:spTree>
    <p:extLst>
      <p:ext uri="{BB962C8B-B14F-4D97-AF65-F5344CB8AC3E}">
        <p14:creationId xmlns:p14="http://schemas.microsoft.com/office/powerpoint/2010/main" val="1625797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0190A31D-22D3-4DB6-98D5-D7AD379FE2BD}" type="slidenum">
              <a:rPr lang="en-US" altLang="en-US">
                <a:solidFill>
                  <a:prstClr val="black"/>
                </a:solidFill>
                <a:latin typeface="Times New Roman" pitchFamily="18" charset="0"/>
              </a:rPr>
              <a:pPr/>
              <a:t>6</a:t>
            </a:fld>
            <a:endParaRPr lang="en-US" altLang="en-US" dirty="0">
              <a:solidFill>
                <a:prstClr val="black"/>
              </a:solidFill>
              <a:latin typeface="Times New Roman" pitchFamily="18" charset="0"/>
            </a:endParaRPr>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p:spPr>
        <p:txBody>
          <a:bodyPr rtlCol="0"/>
          <a:lstStyle/>
          <a:p>
            <a:pPr rtl="0" eaLnBrk="1" hangingPunct="1"/>
            <a:r>
              <a:rPr lang="es-US" dirty="0"/>
              <a:t>Ser abanderado es una profesión egoísta ya que los abanderados siempre se protegen a sí mismos en primer lugar. También protegen a los trabajadores y a los conductores. Los procedimientos inadecuados de señalización pueden generar colisiones.</a:t>
            </a:r>
          </a:p>
        </p:txBody>
      </p:sp>
    </p:spTree>
    <p:extLst>
      <p:ext uri="{BB962C8B-B14F-4D97-AF65-F5344CB8AC3E}">
        <p14:creationId xmlns:p14="http://schemas.microsoft.com/office/powerpoint/2010/main" val="1102839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rtlCol="0"/>
          <a:lstStyle>
            <a:lvl1pPr algn="l" defTabSz="935507" rtl="0">
              <a:defRPr>
                <a:solidFill>
                  <a:schemeClr val="tx1"/>
                </a:solidFill>
                <a:latin typeface="Arial" pitchFamily="34" charset="0"/>
              </a:defRPr>
            </a:lvl1pPr>
            <a:lvl2pPr marL="702756" indent="-270291" algn="l" defTabSz="935507" rtl="0">
              <a:defRPr>
                <a:solidFill>
                  <a:schemeClr val="tx1"/>
                </a:solidFill>
                <a:latin typeface="Arial" pitchFamily="34" charset="0"/>
              </a:defRPr>
            </a:lvl2pPr>
            <a:lvl3pPr marL="1081164" indent="-216233" algn="l" defTabSz="935507" rtl="0">
              <a:defRPr>
                <a:solidFill>
                  <a:schemeClr val="tx1"/>
                </a:solidFill>
                <a:latin typeface="Arial" pitchFamily="34" charset="0"/>
              </a:defRPr>
            </a:lvl3pPr>
            <a:lvl4pPr marL="1513629" indent="-216233" algn="l" defTabSz="935507" rtl="0">
              <a:defRPr>
                <a:solidFill>
                  <a:schemeClr val="tx1"/>
                </a:solidFill>
                <a:latin typeface="Arial" pitchFamily="34" charset="0"/>
              </a:defRPr>
            </a:lvl4pPr>
            <a:lvl5pPr marL="1946095" indent="-216233" algn="l" defTabSz="935507" rtl="0">
              <a:defRPr>
                <a:solidFill>
                  <a:schemeClr val="tx1"/>
                </a:solidFill>
                <a:latin typeface="Arial" pitchFamily="34" charset="0"/>
              </a:defRPr>
            </a:lvl5pPr>
            <a:lvl6pPr marL="2378560" indent="-216233" algn="l" defTabSz="935507" rtl="0" eaLnBrk="0" fontAlgn="base" hangingPunct="0">
              <a:spcBef>
                <a:spcPct val="0"/>
              </a:spcBef>
              <a:spcAft>
                <a:spcPct val="0"/>
              </a:spcAft>
              <a:defRPr>
                <a:solidFill>
                  <a:schemeClr val="tx1"/>
                </a:solidFill>
                <a:latin typeface="Arial" pitchFamily="34" charset="0"/>
              </a:defRPr>
            </a:lvl6pPr>
            <a:lvl7pPr marL="2811026" indent="-216233" algn="l" defTabSz="935507" rtl="0" eaLnBrk="0" fontAlgn="base" hangingPunct="0">
              <a:spcBef>
                <a:spcPct val="0"/>
              </a:spcBef>
              <a:spcAft>
                <a:spcPct val="0"/>
              </a:spcAft>
              <a:defRPr>
                <a:solidFill>
                  <a:schemeClr val="tx1"/>
                </a:solidFill>
                <a:latin typeface="Arial" pitchFamily="34" charset="0"/>
              </a:defRPr>
            </a:lvl7pPr>
            <a:lvl8pPr marL="3243491" indent="-216233" algn="l" defTabSz="935507" rtl="0" eaLnBrk="0" fontAlgn="base" hangingPunct="0">
              <a:spcBef>
                <a:spcPct val="0"/>
              </a:spcBef>
              <a:spcAft>
                <a:spcPct val="0"/>
              </a:spcAft>
              <a:defRPr>
                <a:solidFill>
                  <a:schemeClr val="tx1"/>
                </a:solidFill>
                <a:latin typeface="Arial" pitchFamily="34" charset="0"/>
              </a:defRPr>
            </a:lvl8pPr>
            <a:lvl9pPr marL="3675957" indent="-216233" algn="l" defTabSz="935507" rtl="0" eaLnBrk="0" fontAlgn="base" hangingPunct="0">
              <a:spcBef>
                <a:spcPct val="0"/>
              </a:spcBef>
              <a:spcAft>
                <a:spcPct val="0"/>
              </a:spcAft>
              <a:defRPr>
                <a:solidFill>
                  <a:schemeClr val="tx1"/>
                </a:solidFill>
                <a:latin typeface="Arial" pitchFamily="34" charset="0"/>
              </a:defRPr>
            </a:lvl9pPr>
          </a:lstStyle>
          <a:p>
            <a:pPr rtl="0"/>
            <a:fld id="{D57C007A-FCF6-4799-8D46-89F4C7FCEE5E}" type="slidenum">
              <a:rPr lang="en-US" altLang="en-US">
                <a:solidFill>
                  <a:prstClr val="black"/>
                </a:solidFill>
                <a:latin typeface="Times New Roman" pitchFamily="18" charset="0"/>
              </a:rPr>
              <a:pPr/>
              <a:t>8</a:t>
            </a:fld>
            <a:endParaRPr lang="en-US" altLang="en-US" dirty="0">
              <a:solidFill>
                <a:prstClr val="black"/>
              </a:solidFill>
              <a:latin typeface="Times New Roman" pitchFamily="18" charset="0"/>
            </a:endParaRPr>
          </a:p>
        </p:txBody>
      </p:sp>
      <p:sp>
        <p:nvSpPr>
          <p:cNvPr id="231427" name="Rectangle 2"/>
          <p:cNvSpPr>
            <a:spLocks noGrp="1" noRot="1" noChangeAspect="1" noChangeArrowheads="1" noTextEdit="1"/>
          </p:cNvSpPr>
          <p:nvPr>
            <p:ph type="sldImg"/>
          </p:nvPr>
        </p:nvSpPr>
        <p:spPr>
          <a:xfrm>
            <a:off x="1144588" y="684213"/>
            <a:ext cx="4570412" cy="3429000"/>
          </a:xfrm>
          <a:solidFill>
            <a:srgbClr val="FFFFFF"/>
          </a:solidFill>
          <a:ln/>
        </p:spPr>
      </p:sp>
      <p:sp>
        <p:nvSpPr>
          <p:cNvPr id="231428" name="Rectangle 3"/>
          <p:cNvSpPr>
            <a:spLocks noGrp="1" noChangeArrowheads="1"/>
          </p:cNvSpPr>
          <p:nvPr>
            <p:ph type="body" idx="1"/>
          </p:nvPr>
        </p:nvSpPr>
        <p:spPr>
          <a:solidFill>
            <a:srgbClr val="FFFFFF"/>
          </a:solidFill>
        </p:spPr>
        <p:txBody>
          <a:bodyPr lIns="93677" tIns="46839" rIns="93677" bIns="46839" rtlCol="0"/>
          <a:lstStyle/>
          <a:p>
            <a:pPr algn="just" rtl="0" eaLnBrk="1" hangingPunct="1"/>
            <a:r>
              <a:rPr lang="es-US" dirty="0"/>
              <a:t>Esta ilustración demuestra varias técnicas incorrectas de realizar señales, incluidas las siguientes: (1) el abanderado no se encuentra sosteniendo la señal para que el mensaje pueda ser leído por los conductores (la señal se encuentra de lado) y también se encuentra ubicado de manera innecesaria sobre los carriles de circulación, tal como se ve en la fotografía superior izquierda; (2) el abanderado se encuentra dirigiendo el tráfico de manera incorrecta, sentado en la parte trasera de una camioneta, tal como se muestra en la fotografía superior derecha; y (3) el abanderado le está dando la espalda al tráfico, tal como se ve en la fotografía central inferior.  Además, en todas las fotografías, los abanderados no están usando sus cascos.  </a:t>
            </a:r>
          </a:p>
          <a:p>
            <a:pPr algn="just" rtl="0" eaLnBrk="1" hangingPunct="1"/>
            <a:endParaRPr lang="en-US" altLang="en-US" dirty="0" smtClean="0"/>
          </a:p>
        </p:txBody>
      </p:sp>
    </p:spTree>
    <p:extLst>
      <p:ext uri="{BB962C8B-B14F-4D97-AF65-F5344CB8AC3E}">
        <p14:creationId xmlns:p14="http://schemas.microsoft.com/office/powerpoint/2010/main" val="3350891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F6B4C7DB-8A3D-40E5-832C-AB3DA28BF287}" type="slidenum">
              <a:rPr lang="en-US" altLang="en-US">
                <a:solidFill>
                  <a:prstClr val="black"/>
                </a:solidFill>
                <a:latin typeface="Times New Roman" pitchFamily="18" charset="0"/>
              </a:rPr>
              <a:pPr/>
              <a:t>10</a:t>
            </a:fld>
            <a:endParaRPr lang="en-US" altLang="en-US" dirty="0">
              <a:solidFill>
                <a:prstClr val="black"/>
              </a:solidFill>
              <a:latin typeface="Times New Roman" pitchFamily="18" charset="0"/>
            </a:endParaRPr>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p:spPr>
        <p:txBody>
          <a:bodyPr rtlCol="0"/>
          <a:lstStyle/>
          <a:p>
            <a:pPr rtl="0" eaLnBrk="1" hangingPunct="1"/>
            <a:r>
              <a:rPr lang="es-US" dirty="0"/>
              <a:t>El ABC de la señalización es fundamental:</a:t>
            </a:r>
          </a:p>
          <a:p>
            <a:pPr rtl="0" eaLnBrk="1" hangingPunct="1"/>
            <a:r>
              <a:rPr lang="es-US" dirty="0"/>
              <a:t>–Siempre tenga señales de advertencia anticipada</a:t>
            </a:r>
          </a:p>
          <a:p>
            <a:pPr rtl="0" eaLnBrk="1" hangingPunct="1">
              <a:buFontTx/>
              <a:buChar char="-"/>
            </a:pPr>
            <a:r>
              <a:rPr lang="es-US" dirty="0"/>
              <a:t>Los abanderados deben resultar visibles y permanecer alertas en todo momento</a:t>
            </a:r>
          </a:p>
          <a:p>
            <a:pPr rtl="0" eaLnBrk="1" hangingPunct="1">
              <a:buFontTx/>
              <a:buChar char="-"/>
            </a:pPr>
            <a:r>
              <a:rPr lang="es-US" dirty="0"/>
              <a:t>Deben tener el control.  ¡Ellos mismos son un dispositivo legal de control del tráfico! ¡Impongan respeto!</a:t>
            </a:r>
          </a:p>
        </p:txBody>
      </p:sp>
    </p:spTree>
    <p:extLst>
      <p:ext uri="{BB962C8B-B14F-4D97-AF65-F5344CB8AC3E}">
        <p14:creationId xmlns:p14="http://schemas.microsoft.com/office/powerpoint/2010/main" val="564971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FB869C74-0A9C-4312-B1E4-974F2135EF05}" type="slidenum">
              <a:rPr lang="en-US" altLang="en-US">
                <a:solidFill>
                  <a:prstClr val="black"/>
                </a:solidFill>
                <a:latin typeface="Times New Roman" pitchFamily="18" charset="0"/>
              </a:rPr>
              <a:pPr/>
              <a:t>12</a:t>
            </a:fld>
            <a:endParaRPr lang="en-US" altLang="en-US" dirty="0">
              <a:solidFill>
                <a:prstClr val="black"/>
              </a:solidFill>
              <a:latin typeface="Times New Roman" pitchFamily="18" charset="0"/>
            </a:endParaRPr>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p:spPr>
        <p:txBody>
          <a:bodyPr rtlCol="0"/>
          <a:lstStyle/>
          <a:p>
            <a:pPr rtl="0" eaLnBrk="1" hangingPunct="1"/>
            <a:r>
              <a:rPr lang="es-US" dirty="0"/>
              <a:t>La separación y ubicación de las señales dependerá del tipo de carretera, ya sea urbana o rural. Las carreteras urbanas generalmente tienen mucho tráfico peatonal, velocidades menores que las rurales y bordes de acera y cunetas.  Las velocidades de las carreteras rurales tienden a ser mayores, con poco tráfico peatonal y menos intersecciones. Por ejemplo, en áreas rurales, la separación sugerida entre señales de advertencia es de 500 pies.</a:t>
            </a:r>
          </a:p>
          <a:p>
            <a:pPr rtl="0" eaLnBrk="1" hangingPunct="1"/>
            <a:endParaRPr lang="en-US" altLang="en-US" dirty="0" smtClean="0"/>
          </a:p>
        </p:txBody>
      </p:sp>
    </p:spTree>
    <p:extLst>
      <p:ext uri="{BB962C8B-B14F-4D97-AF65-F5344CB8AC3E}">
        <p14:creationId xmlns:p14="http://schemas.microsoft.com/office/powerpoint/2010/main" val="2048366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76E076B7-476A-4731-9F03-2E1138A3AD96}" type="slidenum">
              <a:rPr lang="en-US" altLang="en-US">
                <a:solidFill>
                  <a:prstClr val="black"/>
                </a:solidFill>
                <a:latin typeface="Times New Roman" pitchFamily="18" charset="0"/>
              </a:rPr>
              <a:pPr/>
              <a:t>13</a:t>
            </a:fld>
            <a:endParaRPr lang="en-US" altLang="en-US" dirty="0">
              <a:solidFill>
                <a:prstClr val="black"/>
              </a:solidFill>
              <a:latin typeface="Times New Roman" pitchFamily="18" charset="0"/>
            </a:endParaRPr>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p:spPr>
        <p:txBody>
          <a:bodyPr rtlCol="0"/>
          <a:lstStyle/>
          <a:p>
            <a:pPr rtl="0" eaLnBrk="1" hangingPunct="1"/>
            <a:r>
              <a:rPr lang="es-US" dirty="0"/>
              <a:t>Un desvío gradual es una transición necesaria cuando existen carriles cerrados. Los desvíos cortos hacen que los conductores disminuyan la velocidad. Así que los desvíos cortos que no superen los 100 pies son los recomendados para las carreteras de dos carriles donde el carril que permanece abierto es el que controlan los abanderados. </a:t>
            </a:r>
          </a:p>
        </p:txBody>
      </p:sp>
    </p:spTree>
    <p:extLst>
      <p:ext uri="{BB962C8B-B14F-4D97-AF65-F5344CB8AC3E}">
        <p14:creationId xmlns:p14="http://schemas.microsoft.com/office/powerpoint/2010/main" val="62556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4599D00C-8F9B-4E1A-9BED-7099F9BB9414}" type="slidenum">
              <a:rPr lang="en-US" altLang="en-US">
                <a:solidFill>
                  <a:prstClr val="black"/>
                </a:solidFill>
                <a:latin typeface="Times New Roman" pitchFamily="18" charset="0"/>
              </a:rPr>
              <a:pPr/>
              <a:t>14</a:t>
            </a:fld>
            <a:endParaRPr lang="en-US" altLang="en-US" dirty="0">
              <a:solidFill>
                <a:prstClr val="black"/>
              </a:solidFill>
              <a:latin typeface="Times New Roman" pitchFamily="18" charset="0"/>
            </a:endParaRPr>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p:spPr>
        <p:txBody>
          <a:bodyPr rtlCol="0"/>
          <a:lstStyle/>
          <a:p>
            <a:pPr rtl="0" eaLnBrk="1" hangingPunct="1"/>
            <a:r>
              <a:rPr lang="es-US" dirty="0"/>
              <a:t>Los espacios de delimitación son áreas vacías que se encuentran entre los desvíos graduales y la zona real de trabajo. </a:t>
            </a:r>
            <a:r>
              <a:rPr lang="es-US" dirty="0" smtClean="0"/>
              <a:t>Esto </a:t>
            </a:r>
            <a:r>
              <a:rPr lang="es-US" dirty="0"/>
              <a:t>les permite a los conductores recomponerse si llegaran a atravesar los desvíos. Cuanta más alta sea la velocidad de circulación, más largo deberá ser el espacio de delimitación.</a:t>
            </a:r>
          </a:p>
        </p:txBody>
      </p:sp>
    </p:spTree>
    <p:extLst>
      <p:ext uri="{BB962C8B-B14F-4D97-AF65-F5344CB8AC3E}">
        <p14:creationId xmlns:p14="http://schemas.microsoft.com/office/powerpoint/2010/main" val="870567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1A4B993D-ABC6-4A20-A951-B4A6205AC060}" type="slidenum">
              <a:rPr lang="en-US" altLang="en-US">
                <a:solidFill>
                  <a:prstClr val="black"/>
                </a:solidFill>
                <a:latin typeface="Times New Roman" pitchFamily="18" charset="0"/>
              </a:rPr>
              <a:pPr/>
              <a:t>15</a:t>
            </a:fld>
            <a:endParaRPr lang="en-US" altLang="en-US" dirty="0">
              <a:solidFill>
                <a:prstClr val="black"/>
              </a:solidFill>
              <a:latin typeface="Times New Roman" pitchFamily="18" charset="0"/>
            </a:endParaRPr>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p:spPr>
        <p:txBody>
          <a:bodyPr rtlCol="0"/>
          <a:lstStyle/>
          <a:p>
            <a:pPr rtl="0" eaLnBrk="1" hangingPunct="1"/>
            <a:r>
              <a:rPr lang="es-US" dirty="0"/>
              <a:t>Una paleta de 24 x 24 pulgadas es el tamaño permitido más pequeño y debe ser usada para operaciones con velocidades bajas.  Las paletas más grandes son mejores. Están hechas para ser exhibidas, por lo tanto no poseen pies.  Nunca coloque una paleta en un cono ni la deje suelta.</a:t>
            </a:r>
          </a:p>
        </p:txBody>
      </p:sp>
    </p:spTree>
    <p:extLst>
      <p:ext uri="{BB962C8B-B14F-4D97-AF65-F5344CB8AC3E}">
        <p14:creationId xmlns:p14="http://schemas.microsoft.com/office/powerpoint/2010/main" val="23727760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189890" name="Rectangle 2"/>
          <p:cNvSpPr>
            <a:spLocks noGrp="1" noChangeArrowheads="1"/>
          </p:cNvSpPr>
          <p:nvPr>
            <p:ph type="subTitle" sz="quarter" idx="1"/>
          </p:nvPr>
        </p:nvSpPr>
        <p:spPr>
          <a:xfrm>
            <a:off x="4211638" y="3860800"/>
            <a:ext cx="4464050" cy="1295400"/>
          </a:xfrm>
        </p:spPr>
        <p:txBody>
          <a:bodyPr rtlCol="0"/>
          <a:lstStyle>
            <a:lvl1pPr marL="0" indent="0" algn="l" rtl="0">
              <a:buFontTx/>
              <a:buNone/>
              <a:defRPr sz="2400"/>
            </a:lvl1pPr>
          </a:lstStyle>
          <a:p>
            <a:pPr rtl="0"/>
            <a:r>
              <a:rPr lang="es-US"/>
              <a:t>Click to edit Master subtitle style</a:t>
            </a:r>
            <a:endParaRPr lang="en-US"/>
          </a:p>
        </p:txBody>
      </p:sp>
      <p:sp>
        <p:nvSpPr>
          <p:cNvPr id="1189891" name="Rectangle 3"/>
          <p:cNvSpPr>
            <a:spLocks noGrp="1" noChangeArrowheads="1"/>
          </p:cNvSpPr>
          <p:nvPr>
            <p:ph type="ctrTitle" sz="quarter"/>
          </p:nvPr>
        </p:nvSpPr>
        <p:spPr>
          <a:xfrm>
            <a:off x="2268538" y="2419350"/>
            <a:ext cx="6407150" cy="673100"/>
          </a:xfrm>
        </p:spPr>
        <p:txBody>
          <a:bodyPr rtlCol="0"/>
          <a:lstStyle>
            <a:lvl1pPr algn="l" rtl="0">
              <a:defRPr sz="3200"/>
            </a:lvl1pPr>
          </a:lstStyle>
          <a:p>
            <a:pPr rtl="0"/>
            <a:r>
              <a:rPr lang="es-US"/>
              <a:t>Click to edit Master title style</a:t>
            </a:r>
            <a:endParaRPr lang="en-US"/>
          </a:p>
        </p:txBody>
      </p:sp>
      <p:sp>
        <p:nvSpPr>
          <p:cNvPr id="4" name="Rectangle 4"/>
          <p:cNvSpPr>
            <a:spLocks noGrp="1" noChangeArrowheads="1"/>
          </p:cNvSpPr>
          <p:nvPr>
            <p:ph type="ftr" sz="quarter" idx="10"/>
          </p:nvPr>
        </p:nvSpPr>
        <p:spPr>
          <a:xfrm>
            <a:off x="2157413" y="6524625"/>
            <a:ext cx="2035175" cy="230188"/>
          </a:xfrm>
        </p:spPr>
        <p:txBody>
          <a:bodyPr rtlCol="0"/>
          <a:lstStyle>
            <a:lvl1pPr algn="l" rtl="0">
              <a:lnSpc>
                <a:spcPct val="100000"/>
              </a:lnSpc>
              <a:defRPr sz="700"/>
            </a:lvl1pPr>
          </a:lstStyle>
          <a:p>
            <a:pPr rtl="0">
              <a:defRPr/>
            </a:pPr>
            <a:r>
              <a:rPr lang="es-US" dirty="0"/>
              <a:t>AGC of America</a:t>
            </a:r>
            <a:endParaRPr lang="en-US" dirty="0"/>
          </a:p>
        </p:txBody>
      </p:sp>
      <p:sp>
        <p:nvSpPr>
          <p:cNvPr id="5" name="Rectangle 5"/>
          <p:cNvSpPr>
            <a:spLocks noGrp="1" noChangeArrowheads="1"/>
          </p:cNvSpPr>
          <p:nvPr>
            <p:ph type="sldNum" sz="quarter" idx="11"/>
          </p:nvPr>
        </p:nvSpPr>
        <p:spPr>
          <a:xfrm>
            <a:off x="7829550" y="6496050"/>
            <a:ext cx="990600" cy="228600"/>
          </a:xfrm>
        </p:spPr>
        <p:txBody>
          <a:bodyPr rtlCol="0"/>
          <a:lstStyle>
            <a:lvl1pPr algn="l" rtl="0">
              <a:defRPr sz="700">
                <a:solidFill>
                  <a:srgbClr val="000000"/>
                </a:solidFill>
              </a:defRPr>
            </a:lvl1pPr>
          </a:lstStyle>
          <a:p>
            <a:pPr rtl="0">
              <a:defRPr/>
            </a:pPr>
            <a:fld id="{E50045AD-A962-46E9-BCB9-347526CF209C}" type="slidenum">
              <a:rPr lang="en-US"/>
              <a:pPr rtl="0">
                <a:defRPr/>
              </a:pPr>
              <a:t>‹#›</a:t>
            </a:fld>
            <a:endParaRPr lang="en-US" dirty="0"/>
          </a:p>
        </p:txBody>
      </p:sp>
    </p:spTree>
    <p:extLst>
      <p:ext uri="{BB962C8B-B14F-4D97-AF65-F5344CB8AC3E}">
        <p14:creationId xmlns:p14="http://schemas.microsoft.com/office/powerpoint/2010/main" val="2680900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Vertical Text Placeholder 2"/>
          <p:cNvSpPr>
            <a:spLocks noGrp="1"/>
          </p:cNvSpPr>
          <p:nvPr>
            <p:ph type="body" orient="vert" idx="1"/>
          </p:nvPr>
        </p:nvSpPr>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5" name="Rectangle 5"/>
          <p:cNvSpPr>
            <a:spLocks noGrp="1" noChangeArrowheads="1"/>
          </p:cNvSpPr>
          <p:nvPr>
            <p:ph type="sldNum" sz="quarter" idx="11"/>
          </p:nvPr>
        </p:nvSpPr>
        <p:spPr/>
        <p:txBody>
          <a:bodyPr rtlCol="0"/>
          <a:lstStyle>
            <a:lvl1pPr algn="l" rtl="0">
              <a:defRPr/>
            </a:lvl1pPr>
          </a:lstStyle>
          <a:p>
            <a:pPr rtl="0">
              <a:defRPr/>
            </a:pPr>
            <a:fld id="{9EFEC9B5-B451-4A62-9006-43EFEC980692}" type="slidenum">
              <a:rPr lang="en-US"/>
              <a:pPr rtl="0">
                <a:defRPr/>
              </a:pPr>
              <a:t>‹#›</a:t>
            </a:fld>
            <a:endParaRPr lang="en-US" dirty="0"/>
          </a:p>
        </p:txBody>
      </p:sp>
    </p:spTree>
    <p:extLst>
      <p:ext uri="{BB962C8B-B14F-4D97-AF65-F5344CB8AC3E}">
        <p14:creationId xmlns:p14="http://schemas.microsoft.com/office/powerpoint/2010/main" val="1795157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06413"/>
            <a:ext cx="2033588" cy="5154612"/>
          </a:xfrm>
        </p:spPr>
        <p:txBody>
          <a:bodyPr vert="eaVert" rtlCol="0"/>
          <a:lstStyle/>
          <a:p>
            <a:pPr rtl="0"/>
            <a:r>
              <a:rPr lang="es-US"/>
              <a:t>Click to edit Master title style</a:t>
            </a:r>
            <a:endParaRPr lang="en-US"/>
          </a:p>
        </p:txBody>
      </p:sp>
      <p:sp>
        <p:nvSpPr>
          <p:cNvPr id="3" name="Vertical Text Placeholder 2"/>
          <p:cNvSpPr>
            <a:spLocks noGrp="1"/>
          </p:cNvSpPr>
          <p:nvPr>
            <p:ph type="body" orient="vert" idx="1"/>
          </p:nvPr>
        </p:nvSpPr>
        <p:spPr>
          <a:xfrm>
            <a:off x="539750" y="506413"/>
            <a:ext cx="5949950" cy="5154612"/>
          </a:xfrm>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5" name="Rectangle 5"/>
          <p:cNvSpPr>
            <a:spLocks noGrp="1" noChangeArrowheads="1"/>
          </p:cNvSpPr>
          <p:nvPr>
            <p:ph type="sldNum" sz="quarter" idx="11"/>
          </p:nvPr>
        </p:nvSpPr>
        <p:spPr/>
        <p:txBody>
          <a:bodyPr rtlCol="0"/>
          <a:lstStyle>
            <a:lvl1pPr algn="l" rtl="0">
              <a:defRPr/>
            </a:lvl1pPr>
          </a:lstStyle>
          <a:p>
            <a:pPr rtl="0">
              <a:defRPr/>
            </a:pPr>
            <a:fld id="{293A7248-D498-41E3-9A8F-58C8E224C740}" type="slidenum">
              <a:rPr lang="en-US"/>
              <a:pPr rtl="0">
                <a:defRPr/>
              </a:pPr>
              <a:t>‹#›</a:t>
            </a:fld>
            <a:endParaRPr lang="en-US" dirty="0"/>
          </a:p>
        </p:txBody>
      </p:sp>
    </p:spTree>
    <p:extLst>
      <p:ext uri="{BB962C8B-B14F-4D97-AF65-F5344CB8AC3E}">
        <p14:creationId xmlns:p14="http://schemas.microsoft.com/office/powerpoint/2010/main" val="1618292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1050" y="506413"/>
            <a:ext cx="6624638" cy="1038225"/>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539750" y="2133600"/>
            <a:ext cx="3990975" cy="3527425"/>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83125" y="2133600"/>
            <a:ext cx="3992563" cy="3527425"/>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6" name="Rectangle 5"/>
          <p:cNvSpPr>
            <a:spLocks noGrp="1" noChangeArrowheads="1"/>
          </p:cNvSpPr>
          <p:nvPr>
            <p:ph type="sldNum" sz="quarter" idx="11"/>
          </p:nvPr>
        </p:nvSpPr>
        <p:spPr/>
        <p:txBody>
          <a:bodyPr rtlCol="0"/>
          <a:lstStyle>
            <a:lvl1pPr algn="l" rtl="0">
              <a:defRPr/>
            </a:lvl1pPr>
          </a:lstStyle>
          <a:p>
            <a:pPr rtl="0">
              <a:defRPr/>
            </a:pPr>
            <a:fld id="{7E5218B8-0ECB-4A4C-A26B-8AEDD034F744}" type="slidenum">
              <a:rPr lang="en-US"/>
              <a:pPr rtl="0">
                <a:defRPr/>
              </a:pPr>
              <a:t>‹#›</a:t>
            </a:fld>
            <a:endParaRPr lang="en-US" dirty="0"/>
          </a:p>
        </p:txBody>
      </p:sp>
    </p:spTree>
    <p:extLst>
      <p:ext uri="{BB962C8B-B14F-4D97-AF65-F5344CB8AC3E}">
        <p14:creationId xmlns:p14="http://schemas.microsoft.com/office/powerpoint/2010/main" val="2880588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rtlCol="0"/>
          <a:lstStyle>
            <a:lvl1pPr algn="l" rtl="0">
              <a:defRPr sz="5000">
                <a:solidFill>
                  <a:srgbClr val="FFFFFF"/>
                </a:solidFill>
              </a:defRPr>
            </a:lvl1pPr>
          </a:lstStyle>
          <a:p>
            <a:pPr lvl="0" rtl="0"/>
            <a:r>
              <a:rPr lang="es-US" noProof="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rtlCol="0"/>
          <a:lstStyle>
            <a:lvl1pPr marL="0" indent="0" algn="l" rtl="0">
              <a:buFont typeface="Wingdings" pitchFamily="2" charset="2"/>
              <a:buNone/>
              <a:defRPr sz="3400"/>
            </a:lvl1pPr>
          </a:lstStyle>
          <a:p>
            <a:pPr lvl="0" rtl="0"/>
            <a:r>
              <a:rPr lang="es-US" noProof="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rtlCol="0"/>
          <a:lstStyle>
            <a:lvl1pPr algn="l" rtl="0">
              <a:defRPr/>
            </a:lvl1pPr>
          </a:lstStyle>
          <a:p>
            <a:pPr rtl="0">
              <a:defRPr/>
            </a:pPr>
            <a:endParaRPr lang="en-US" dirty="0">
              <a:solidFill>
                <a:srgbClr val="000000"/>
              </a:solidFill>
            </a:endParaRPr>
          </a:p>
        </p:txBody>
      </p:sp>
      <p:sp>
        <p:nvSpPr>
          <p:cNvPr id="19" name="Rectangle 17"/>
          <p:cNvSpPr>
            <a:spLocks noGrp="1" noChangeArrowheads="1"/>
          </p:cNvSpPr>
          <p:nvPr>
            <p:ph type="ftr" sz="quarter" idx="11"/>
          </p:nvPr>
        </p:nvSpPr>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20" name="Rectangle 18"/>
          <p:cNvSpPr>
            <a:spLocks noGrp="1" noChangeArrowheads="1"/>
          </p:cNvSpPr>
          <p:nvPr>
            <p:ph type="sldNum" sz="quarter" idx="12"/>
          </p:nvPr>
        </p:nvSpPr>
        <p:spPr/>
        <p:txBody>
          <a:bodyPr rtlCol="0"/>
          <a:lstStyle>
            <a:lvl1pPr algn="l" rtl="0">
              <a:defRPr/>
            </a:lvl1pPr>
          </a:lstStyle>
          <a:p>
            <a:pPr rtl="0">
              <a:defRPr/>
            </a:pPr>
            <a:fld id="{E05EC0FB-BF12-4A6D-91A9-4C505C526AFA}"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2526866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idx="1"/>
          </p:nvPr>
        </p:nvSpPr>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AF711A62-1A85-4ACF-953E-003AAD912065}"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6618077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rtlCol="0" anchor="t"/>
          <a:lstStyle>
            <a:lvl1pPr algn="l" rtl="0">
              <a:defRPr sz="4000" b="1" cap="all"/>
            </a:lvl1pPr>
          </a:lstStyle>
          <a:p>
            <a:pPr rtl="0"/>
            <a:r>
              <a:rPr lang="es-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rtlCol="0" anchor="b"/>
          <a:lstStyle>
            <a:lvl1pPr marL="0" indent="0" algn="l" rtl="0">
              <a:buNone/>
              <a:defRPr sz="2000"/>
            </a:lvl1pPr>
            <a:lvl2pPr marL="457200" indent="0" algn="l" rtl="0">
              <a:buNone/>
              <a:defRPr sz="1800"/>
            </a:lvl2pPr>
            <a:lvl3pPr marL="914400" indent="0" algn="l" rtl="0">
              <a:buNone/>
              <a:defRPr sz="1600"/>
            </a:lvl3pPr>
            <a:lvl4pPr marL="1371600" indent="0" algn="l" rtl="0">
              <a:buNone/>
              <a:defRPr sz="1400"/>
            </a:lvl4pPr>
            <a:lvl5pPr marL="1828800" indent="0" algn="l" rtl="0">
              <a:buNone/>
              <a:defRPr sz="1400"/>
            </a:lvl5pPr>
            <a:lvl6pPr marL="2286000" indent="0" algn="l" rtl="0">
              <a:buNone/>
              <a:defRPr sz="1400"/>
            </a:lvl6pPr>
            <a:lvl7pPr marL="2743200" indent="0" algn="l" rtl="0">
              <a:buNone/>
              <a:defRPr sz="1400"/>
            </a:lvl7pPr>
            <a:lvl8pPr marL="3200400" indent="0" algn="l" rtl="0">
              <a:buNone/>
              <a:defRPr sz="1400"/>
            </a:lvl8pPr>
            <a:lvl9pPr marL="3657600" indent="0" algn="l" rtl="0">
              <a:buNone/>
              <a:defRPr sz="1400"/>
            </a:lvl9pPr>
          </a:lstStyle>
          <a:p>
            <a:pPr lvl="0" rtl="0"/>
            <a:r>
              <a:rPr lang="es-US"/>
              <a:t>Click to edit Master text styles</a:t>
            </a:r>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B4CE53D1-11DE-4829-AAA8-530BD4DB1AE8}"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4214276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C3233FF6-D749-4F17-9854-78406CBA09C5}"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090162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rtlCol="0"/>
          <a:lstStyle>
            <a:lvl1pPr algn="l" rtl="0">
              <a:defRPr/>
            </a:lvl1pPr>
          </a:lstStyle>
          <a:p>
            <a:pPr rtl="0"/>
            <a:r>
              <a:rPr lang="es-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1956D12A-58F2-49B9-A6CA-3719259CE9A9}"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8216538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48BBA86F-84D8-4C62-A5FE-0141C87271B7}"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1243556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3" name="Rectangle 3"/>
          <p:cNvSpPr>
            <a:spLocks noGrp="1" noChangeArrowheads="1"/>
          </p:cNvSpPr>
          <p:nvPr>
            <p:ph type="sldNum" sz="quarter" idx="11"/>
          </p:nvPr>
        </p:nvSpPr>
        <p:spPr>
          <a:ln/>
        </p:spPr>
        <p:txBody>
          <a:bodyPr rtlCol="0"/>
          <a:lstStyle>
            <a:lvl1pPr algn="l" rtl="0">
              <a:defRPr/>
            </a:lvl1pPr>
          </a:lstStyle>
          <a:p>
            <a:pPr rtl="0">
              <a:defRPr/>
            </a:pPr>
            <a:fld id="{C3676673-1D96-438E-BE96-FAA6D97A8E21}" type="slidenum">
              <a:rPr lang="en-US">
                <a:solidFill>
                  <a:srgbClr val="000000"/>
                </a:solidFill>
              </a:rPr>
              <a:pPr rtl="0">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746955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idx="1"/>
          </p:nvPr>
        </p:nvSpPr>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5" name="Rectangle 5"/>
          <p:cNvSpPr>
            <a:spLocks noGrp="1" noChangeArrowheads="1"/>
          </p:cNvSpPr>
          <p:nvPr>
            <p:ph type="sldNum" sz="quarter" idx="11"/>
          </p:nvPr>
        </p:nvSpPr>
        <p:spPr/>
        <p:txBody>
          <a:bodyPr rtlCol="0"/>
          <a:lstStyle>
            <a:lvl1pPr algn="l" rtl="0">
              <a:defRPr/>
            </a:lvl1pPr>
          </a:lstStyle>
          <a:p>
            <a:pPr rtl="0">
              <a:defRPr/>
            </a:pPr>
            <a:fld id="{D39459A8-BEB6-4895-95A6-BA7FD1BF30E7}" type="slidenum">
              <a:rPr lang="en-US"/>
              <a:pPr rtl="0">
                <a:defRPr/>
              </a:pPr>
              <a:t>‹#›</a:t>
            </a:fld>
            <a:endParaRPr lang="en-US" dirty="0"/>
          </a:p>
        </p:txBody>
      </p:sp>
    </p:spTree>
    <p:extLst>
      <p:ext uri="{BB962C8B-B14F-4D97-AF65-F5344CB8AC3E}">
        <p14:creationId xmlns:p14="http://schemas.microsoft.com/office/powerpoint/2010/main" val="42488671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rtl="0">
              <a:defRPr sz="2000" b="1"/>
            </a:lvl1pPr>
          </a:lstStyle>
          <a:p>
            <a:pPr rtl="0"/>
            <a:r>
              <a:rPr lang="es-US"/>
              <a:t>Click to edit Master title style</a:t>
            </a:r>
            <a:endParaRPr lang="en-US"/>
          </a:p>
        </p:txBody>
      </p:sp>
      <p:sp>
        <p:nvSpPr>
          <p:cNvPr id="3" name="Content Placeholder 2"/>
          <p:cNvSpPr>
            <a:spLocks noGrp="1"/>
          </p:cNvSpPr>
          <p:nvPr>
            <p:ph idx="1"/>
          </p:nvPr>
        </p:nvSpPr>
        <p:spPr>
          <a:xfrm>
            <a:off x="3575050" y="273050"/>
            <a:ext cx="5111750" cy="5853113"/>
          </a:xfrm>
        </p:spPr>
        <p:txBody>
          <a:bodyPr rtlCol="0"/>
          <a:lstStyle>
            <a:lvl1pPr algn="l" rtl="0">
              <a:defRPr sz="3200"/>
            </a:lvl1pPr>
            <a:lvl2pPr algn="l" rtl="0">
              <a:defRPr sz="2800"/>
            </a:lvl2pPr>
            <a:lvl3pPr algn="l" rtl="0">
              <a:defRPr sz="2400"/>
            </a:lvl3pPr>
            <a:lvl4pPr algn="l" rtl="0">
              <a:defRPr sz="2000"/>
            </a:lvl4pPr>
            <a:lvl5pPr algn="l" rtl="0">
              <a:defRPr sz="2000"/>
            </a:lvl5pPr>
            <a:lvl6pPr algn="l" rtl="0">
              <a:defRPr sz="2000"/>
            </a:lvl6pPr>
            <a:lvl7pPr algn="l" rtl="0">
              <a:defRPr sz="2000"/>
            </a:lvl7pPr>
            <a:lvl8pPr algn="l" rtl="0">
              <a:defRPr sz="2000"/>
            </a:lvl8pPr>
            <a:lvl9pPr algn="l" rtl="0">
              <a:defRPr sz="20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57200" y="1435100"/>
            <a:ext cx="3008313" cy="4691063"/>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8A630AAD-4B3F-4F55-B2B9-4841190D2C72}"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805014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rtl="0">
              <a:defRPr sz="2000" b="1"/>
            </a:lvl1pPr>
          </a:lstStyle>
          <a:p>
            <a:pPr rtl="0"/>
            <a:r>
              <a:rPr lang="es-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lvl="0" rtl="0"/>
            <a:endParaRPr lang="en-US" noProof="0" dirty="0" smtClean="0"/>
          </a:p>
        </p:txBody>
      </p:sp>
      <p:sp>
        <p:nvSpPr>
          <p:cNvPr id="4" name="Text Placeholder 3"/>
          <p:cNvSpPr>
            <a:spLocks noGrp="1"/>
          </p:cNvSpPr>
          <p:nvPr>
            <p:ph type="body" sz="half" idx="2"/>
          </p:nvPr>
        </p:nvSpPr>
        <p:spPr>
          <a:xfrm>
            <a:off x="1792288" y="5367338"/>
            <a:ext cx="5486400" cy="804862"/>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36C10A9A-71FE-4537-B155-8AD87FFF376D}"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2268377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Vertical Text Placeholder 2"/>
          <p:cNvSpPr>
            <a:spLocks noGrp="1"/>
          </p:cNvSpPr>
          <p:nvPr>
            <p:ph type="body" orient="vert" idx="1"/>
          </p:nvPr>
        </p:nvSpPr>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6121151D-6E9A-4265-A8A3-EC5C71D91E8A}"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8149764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rtlCol="0"/>
          <a:lstStyle/>
          <a:p>
            <a:pPr rtl="0"/>
            <a:r>
              <a:rPr lang="es-US"/>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ACC0CB08-DF8B-44BA-862B-F957605F1569}"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407662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7E63FE65-EEB1-468F-AD36-E7711C432542}"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37147494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AB13FA05-CF81-4B41-8C23-BBB76CA58DD7}"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4493369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A2433EC5-F143-44FE-ADD3-195ACBD649DE}"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6865578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rtlCol="0"/>
          <a:lstStyle/>
          <a:p>
            <a:pPr lvl="0" rtl="0"/>
            <a:endParaRPr lang="en-US" noProof="0" dirty="0" smtClean="0"/>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2EB64ACE-9DEF-41B6-9C9B-94A6E0E8CC0E}"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42483106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6DDE0CD4-067C-4C27-9168-B3880E669C1C}"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4828083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57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Content Placeholder 5"/>
          <p:cNvSpPr>
            <a:spLocks noGrp="1"/>
          </p:cNvSpPr>
          <p:nvPr>
            <p:ph sz="quarter" idx="4"/>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64B21834-3C1E-48FA-9DC2-882E3E416A36}"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600772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rtlCol="0"/>
          <a:lstStyle>
            <a:lvl1pPr algn="l" rtl="0">
              <a:defRPr sz="4000" b="1" cap="all"/>
            </a:lvl1pPr>
          </a:lstStyle>
          <a:p>
            <a:pPr rtl="0"/>
            <a:r>
              <a:rPr lang="es-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rtlCol="0" anchor="b"/>
          <a:lstStyle>
            <a:lvl1pPr marL="0" indent="0" algn="l" rtl="0">
              <a:buNone/>
              <a:defRPr sz="2000"/>
            </a:lvl1pPr>
            <a:lvl2pPr marL="457200" indent="0" algn="l" rtl="0">
              <a:buNone/>
              <a:defRPr sz="1800"/>
            </a:lvl2pPr>
            <a:lvl3pPr marL="914400" indent="0" algn="l" rtl="0">
              <a:buNone/>
              <a:defRPr sz="1600"/>
            </a:lvl3pPr>
            <a:lvl4pPr marL="1371600" indent="0" algn="l" rtl="0">
              <a:buNone/>
              <a:defRPr sz="1400"/>
            </a:lvl4pPr>
            <a:lvl5pPr marL="1828800" indent="0" algn="l" rtl="0">
              <a:buNone/>
              <a:defRPr sz="1400"/>
            </a:lvl5pPr>
            <a:lvl6pPr marL="2286000" indent="0" algn="l" rtl="0">
              <a:buNone/>
              <a:defRPr sz="1400"/>
            </a:lvl6pPr>
            <a:lvl7pPr marL="2743200" indent="0" algn="l" rtl="0">
              <a:buNone/>
              <a:defRPr sz="1400"/>
            </a:lvl7pPr>
            <a:lvl8pPr marL="3200400" indent="0" algn="l" rtl="0">
              <a:buNone/>
              <a:defRPr sz="1400"/>
            </a:lvl8pPr>
            <a:lvl9pPr marL="3657600" indent="0" algn="l" rtl="0">
              <a:buNone/>
              <a:defRPr sz="1400"/>
            </a:lvl9pPr>
          </a:lstStyle>
          <a:p>
            <a:pPr lvl="0" rtl="0"/>
            <a:r>
              <a:rPr lang="es-US"/>
              <a:t>Click to edit Master text styles</a:t>
            </a:r>
          </a:p>
        </p:txBody>
      </p:sp>
      <p:sp>
        <p:nvSpPr>
          <p:cNvPr id="4"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5" name="Rectangle 5"/>
          <p:cNvSpPr>
            <a:spLocks noGrp="1" noChangeArrowheads="1"/>
          </p:cNvSpPr>
          <p:nvPr>
            <p:ph type="sldNum" sz="quarter" idx="11"/>
          </p:nvPr>
        </p:nvSpPr>
        <p:spPr/>
        <p:txBody>
          <a:bodyPr rtlCol="0"/>
          <a:lstStyle>
            <a:lvl1pPr algn="l" rtl="0">
              <a:defRPr/>
            </a:lvl1pPr>
          </a:lstStyle>
          <a:p>
            <a:pPr rtl="0">
              <a:defRPr/>
            </a:pPr>
            <a:fld id="{6688C20F-DDD0-4706-9245-20D243CB8434}" type="slidenum">
              <a:rPr lang="en-US"/>
              <a:pPr rtl="0">
                <a:defRPr/>
              </a:pPr>
              <a:t>‹#›</a:t>
            </a:fld>
            <a:endParaRPr lang="en-US" dirty="0"/>
          </a:p>
        </p:txBody>
      </p:sp>
    </p:spTree>
    <p:extLst>
      <p:ext uri="{BB962C8B-B14F-4D97-AF65-F5344CB8AC3E}">
        <p14:creationId xmlns:p14="http://schemas.microsoft.com/office/powerpoint/2010/main" val="901506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95B9A935-E62F-4E62-B394-0EE19A9F78B0}"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8749924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lipArt Placeholder 3"/>
          <p:cNvSpPr>
            <a:spLocks noGrp="1"/>
          </p:cNvSpPr>
          <p:nvPr>
            <p:ph type="clipArt" sz="half" idx="2"/>
          </p:nvPr>
        </p:nvSpPr>
        <p:spPr>
          <a:xfrm>
            <a:off x="5145088" y="2017713"/>
            <a:ext cx="3810000" cy="4114800"/>
          </a:xfrm>
        </p:spPr>
        <p:txBody>
          <a:bodyPr rtlCol="0"/>
          <a:lstStyle/>
          <a:p>
            <a:pPr lvl="0" rtl="0"/>
            <a:endParaRPr lang="en-US" noProof="0" dirty="0" smtClean="0"/>
          </a:p>
        </p:txBody>
      </p:sp>
      <p:sp>
        <p:nvSpPr>
          <p:cNvPr id="5" name="Rectangle 11"/>
          <p:cNvSpPr>
            <a:spLocks noGrp="1" noChangeArrowheads="1"/>
          </p:cNvSpPr>
          <p:nvPr>
            <p:ph type="dt" sz="half" idx="10"/>
          </p:nvPr>
        </p:nvSpPr>
        <p:spPr/>
        <p:txBody>
          <a:bodyPr rtlCol="0"/>
          <a:lstStyle>
            <a:lvl1pPr algn="l" rtl="0">
              <a:defRPr/>
            </a:lvl1pPr>
          </a:lstStyle>
          <a:p>
            <a:pPr rtl="0">
              <a:defRPr/>
            </a:pPr>
            <a:endParaRPr lang="en-US" dirty="0">
              <a:solidFill>
                <a:srgbClr val="000000"/>
              </a:solidFill>
            </a:endParaRPr>
          </a:p>
        </p:txBody>
      </p:sp>
      <p:sp>
        <p:nvSpPr>
          <p:cNvPr id="6" name="Rectangle 12"/>
          <p:cNvSpPr>
            <a:spLocks noGrp="1" noChangeArrowheads="1"/>
          </p:cNvSpPr>
          <p:nvPr>
            <p:ph type="ftr" sz="quarter" idx="11"/>
          </p:nvPr>
        </p:nvSpPr>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13"/>
          <p:cNvSpPr>
            <a:spLocks noGrp="1" noChangeArrowheads="1"/>
          </p:cNvSpPr>
          <p:nvPr>
            <p:ph type="sldNum" sz="quarter" idx="12"/>
          </p:nvPr>
        </p:nvSpPr>
        <p:spPr/>
        <p:txBody>
          <a:bodyPr rtlCol="0"/>
          <a:lstStyle>
            <a:lvl1pPr algn="l" rtl="0">
              <a:defRPr/>
            </a:lvl1pPr>
          </a:lstStyle>
          <a:p>
            <a:pPr rtl="0">
              <a:defRPr/>
            </a:pPr>
            <a:fld id="{EF1AC1AB-2D73-4593-9DDA-C1CEE107DB86}"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40343795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rtlCol="0"/>
          <a:lstStyle>
            <a:lvl1pPr algn="l" rtl="0">
              <a:defRPr sz="5000">
                <a:solidFill>
                  <a:srgbClr val="FFFFFF"/>
                </a:solidFill>
              </a:defRPr>
            </a:lvl1pPr>
          </a:lstStyle>
          <a:p>
            <a:pPr lvl="0" rtl="0"/>
            <a:r>
              <a:rPr lang="es-US" noProof="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rtlCol="0"/>
          <a:lstStyle>
            <a:lvl1pPr marL="0" indent="0" algn="l" rtl="0">
              <a:buFont typeface="Wingdings" pitchFamily="2" charset="2"/>
              <a:buNone/>
              <a:defRPr sz="3400"/>
            </a:lvl1pPr>
          </a:lstStyle>
          <a:p>
            <a:pPr lvl="0" rtl="0"/>
            <a:r>
              <a:rPr lang="es-US" noProof="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rtlCol="0"/>
          <a:lstStyle>
            <a:lvl1pPr algn="l" rtl="0">
              <a:defRPr/>
            </a:lvl1pPr>
          </a:lstStyle>
          <a:p>
            <a:pPr rtl="0">
              <a:defRPr/>
            </a:pPr>
            <a:endParaRPr lang="en-US" dirty="0">
              <a:solidFill>
                <a:srgbClr val="000000"/>
              </a:solidFill>
            </a:endParaRPr>
          </a:p>
        </p:txBody>
      </p:sp>
      <p:sp>
        <p:nvSpPr>
          <p:cNvPr id="19" name="Rectangle 17"/>
          <p:cNvSpPr>
            <a:spLocks noGrp="1" noChangeArrowheads="1"/>
          </p:cNvSpPr>
          <p:nvPr>
            <p:ph type="ftr" sz="quarter" idx="11"/>
          </p:nvPr>
        </p:nvSpPr>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20" name="Rectangle 18"/>
          <p:cNvSpPr>
            <a:spLocks noGrp="1" noChangeArrowheads="1"/>
          </p:cNvSpPr>
          <p:nvPr>
            <p:ph type="sldNum" sz="quarter" idx="12"/>
          </p:nvPr>
        </p:nvSpPr>
        <p:spPr/>
        <p:txBody>
          <a:bodyPr rtlCol="0"/>
          <a:lstStyle>
            <a:lvl1pPr algn="l" rtl="0">
              <a:defRPr/>
            </a:lvl1pPr>
          </a:lstStyle>
          <a:p>
            <a:pPr rtl="0">
              <a:defRPr/>
            </a:pPr>
            <a:fld id="{91D45258-614A-4CD8-B032-BBE88B6F71A1}"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7031750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idx="1"/>
          </p:nvPr>
        </p:nvSpPr>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6C0E0315-2DF1-4AB8-98BA-F97A9A7D02C5}"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
        <p:nvSpPr>
          <p:cNvPr id="7" name="Rectangle 17"/>
          <p:cNvSpPr txBox="1">
            <a:spLocks noChangeArrowheads="1"/>
          </p:cNvSpPr>
          <p:nvPr userDrawn="1"/>
        </p:nvSpPr>
        <p:spPr bwMode="auto">
          <a:xfrm>
            <a:off x="3124200" y="6194234"/>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5783172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rtlCol="0" anchor="t"/>
          <a:lstStyle>
            <a:lvl1pPr algn="l" rtl="0">
              <a:defRPr sz="4000" b="1" cap="all"/>
            </a:lvl1pPr>
          </a:lstStyle>
          <a:p>
            <a:pPr rtl="0"/>
            <a:r>
              <a:rPr lang="es-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rtlCol="0" anchor="b"/>
          <a:lstStyle>
            <a:lvl1pPr marL="0" indent="0" algn="l" rtl="0">
              <a:buNone/>
              <a:defRPr sz="2000"/>
            </a:lvl1pPr>
            <a:lvl2pPr marL="457200" indent="0" algn="l" rtl="0">
              <a:buNone/>
              <a:defRPr sz="1800"/>
            </a:lvl2pPr>
            <a:lvl3pPr marL="914400" indent="0" algn="l" rtl="0">
              <a:buNone/>
              <a:defRPr sz="1600"/>
            </a:lvl3pPr>
            <a:lvl4pPr marL="1371600" indent="0" algn="l" rtl="0">
              <a:buNone/>
              <a:defRPr sz="1400"/>
            </a:lvl4pPr>
            <a:lvl5pPr marL="1828800" indent="0" algn="l" rtl="0">
              <a:buNone/>
              <a:defRPr sz="1400"/>
            </a:lvl5pPr>
            <a:lvl6pPr marL="2286000" indent="0" algn="l" rtl="0">
              <a:buNone/>
              <a:defRPr sz="1400"/>
            </a:lvl6pPr>
            <a:lvl7pPr marL="2743200" indent="0" algn="l" rtl="0">
              <a:buNone/>
              <a:defRPr sz="1400"/>
            </a:lvl7pPr>
            <a:lvl8pPr marL="3200400" indent="0" algn="l" rtl="0">
              <a:buNone/>
              <a:defRPr sz="1400"/>
            </a:lvl8pPr>
            <a:lvl9pPr marL="3657600" indent="0" algn="l" rtl="0">
              <a:buNone/>
              <a:defRPr sz="1400"/>
            </a:lvl9pPr>
          </a:lstStyle>
          <a:p>
            <a:pPr lvl="0" rtl="0"/>
            <a:r>
              <a:rPr lang="es-US"/>
              <a:t>Click to edit Master text styles</a:t>
            </a:r>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1E133DBD-8B73-4BBF-A65D-347E29E5CCE0}"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38604764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601C0BDF-4DE1-4A31-A693-E5EB7A2AAE38}"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
        <p:nvSpPr>
          <p:cNvPr id="8" name="Rectangle 17"/>
          <p:cNvSpPr txBox="1">
            <a:spLocks noChangeArrowheads="1"/>
          </p:cNvSpPr>
          <p:nvPr userDrawn="1"/>
        </p:nvSpPr>
        <p:spPr bwMode="auto">
          <a:xfrm>
            <a:off x="32004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7132106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rtlCol="0"/>
          <a:lstStyle>
            <a:lvl1pPr algn="l" rtl="0">
              <a:defRPr/>
            </a:lvl1pPr>
          </a:lstStyle>
          <a:p>
            <a:pPr rtl="0"/>
            <a:r>
              <a:rPr lang="es-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89637B8E-23B0-4ED3-8ED6-1C8CDC262042}"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
        <p:nvSpPr>
          <p:cNvPr id="10" name="Rectangle 17"/>
          <p:cNvSpPr txBox="1">
            <a:spLocks noChangeArrowheads="1"/>
          </p:cNvSpPr>
          <p:nvPr userDrawn="1"/>
        </p:nvSpPr>
        <p:spPr bwMode="auto">
          <a:xfrm>
            <a:off x="3276600" y="6183217"/>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050829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A9018CC3-1F78-4715-840B-CA401CE0A3B1}"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
        <p:nvSpPr>
          <p:cNvPr id="6" name="Rectangle 17"/>
          <p:cNvSpPr txBox="1">
            <a:spLocks noChangeArrowheads="1"/>
          </p:cNvSpPr>
          <p:nvPr userDrawn="1"/>
        </p:nvSpPr>
        <p:spPr bwMode="auto">
          <a:xfrm>
            <a:off x="3276600" y="64008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0575999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3" name="Rectangle 3"/>
          <p:cNvSpPr>
            <a:spLocks noGrp="1" noChangeArrowheads="1"/>
          </p:cNvSpPr>
          <p:nvPr>
            <p:ph type="sldNum" sz="quarter" idx="11"/>
          </p:nvPr>
        </p:nvSpPr>
        <p:spPr>
          <a:ln/>
        </p:spPr>
        <p:txBody>
          <a:bodyPr rtlCol="0"/>
          <a:lstStyle>
            <a:lvl1pPr algn="l" rtl="0">
              <a:defRPr/>
            </a:lvl1pPr>
          </a:lstStyle>
          <a:p>
            <a:pPr rtl="0">
              <a:defRPr/>
            </a:pPr>
            <a:fld id="{FCE39F11-1333-4C3E-A3B0-2002652D4B05}" type="slidenum">
              <a:rPr lang="en-US">
                <a:solidFill>
                  <a:srgbClr val="000000"/>
                </a:solidFill>
              </a:rPr>
              <a:pPr rtl="0">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
        <p:nvSpPr>
          <p:cNvPr id="5" name="Rectangle 17"/>
          <p:cNvSpPr txBox="1">
            <a:spLocks noChangeArrowheads="1"/>
          </p:cNvSpPr>
          <p:nvPr userDrawn="1"/>
        </p:nvSpPr>
        <p:spPr bwMode="auto">
          <a:xfrm>
            <a:off x="3200400" y="61722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655659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rtl="0">
              <a:defRPr sz="2000" b="1"/>
            </a:lvl1pPr>
          </a:lstStyle>
          <a:p>
            <a:pPr rtl="0"/>
            <a:r>
              <a:rPr lang="es-US"/>
              <a:t>Click to edit Master title style</a:t>
            </a:r>
            <a:endParaRPr lang="en-US"/>
          </a:p>
        </p:txBody>
      </p:sp>
      <p:sp>
        <p:nvSpPr>
          <p:cNvPr id="3" name="Content Placeholder 2"/>
          <p:cNvSpPr>
            <a:spLocks noGrp="1"/>
          </p:cNvSpPr>
          <p:nvPr>
            <p:ph idx="1"/>
          </p:nvPr>
        </p:nvSpPr>
        <p:spPr>
          <a:xfrm>
            <a:off x="3575050" y="273050"/>
            <a:ext cx="5111750" cy="5853113"/>
          </a:xfrm>
        </p:spPr>
        <p:txBody>
          <a:bodyPr rtlCol="0"/>
          <a:lstStyle>
            <a:lvl1pPr algn="l" rtl="0">
              <a:defRPr sz="3200"/>
            </a:lvl1pPr>
            <a:lvl2pPr algn="l" rtl="0">
              <a:defRPr sz="2800"/>
            </a:lvl2pPr>
            <a:lvl3pPr algn="l" rtl="0">
              <a:defRPr sz="2400"/>
            </a:lvl3pPr>
            <a:lvl4pPr algn="l" rtl="0">
              <a:defRPr sz="2000"/>
            </a:lvl4pPr>
            <a:lvl5pPr algn="l" rtl="0">
              <a:defRPr sz="2000"/>
            </a:lvl5pPr>
            <a:lvl6pPr algn="l" rtl="0">
              <a:defRPr sz="2000"/>
            </a:lvl6pPr>
            <a:lvl7pPr algn="l" rtl="0">
              <a:defRPr sz="2000"/>
            </a:lvl7pPr>
            <a:lvl8pPr algn="l" rtl="0">
              <a:defRPr sz="2000"/>
            </a:lvl8pPr>
            <a:lvl9pPr algn="l" rtl="0">
              <a:defRPr sz="20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57200" y="1435100"/>
            <a:ext cx="3008313" cy="4691063"/>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190B672D-DDBB-4481-A789-FF6170E73048}"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301569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539750" y="2133600"/>
            <a:ext cx="3990975" cy="3527425"/>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83125" y="2133600"/>
            <a:ext cx="3992563" cy="3527425"/>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6" name="Rectangle 5"/>
          <p:cNvSpPr>
            <a:spLocks noGrp="1" noChangeArrowheads="1"/>
          </p:cNvSpPr>
          <p:nvPr>
            <p:ph type="sldNum" sz="quarter" idx="11"/>
          </p:nvPr>
        </p:nvSpPr>
        <p:spPr/>
        <p:txBody>
          <a:bodyPr rtlCol="0"/>
          <a:lstStyle>
            <a:lvl1pPr algn="l" rtl="0">
              <a:defRPr/>
            </a:lvl1pPr>
          </a:lstStyle>
          <a:p>
            <a:pPr rtl="0">
              <a:defRPr/>
            </a:pPr>
            <a:fld id="{C8F62FB0-B9C2-4132-9F09-72A80BB40AFA}" type="slidenum">
              <a:rPr lang="en-US"/>
              <a:pPr rtl="0">
                <a:defRPr/>
              </a:pPr>
              <a:t>‹#›</a:t>
            </a:fld>
            <a:endParaRPr lang="en-US" dirty="0"/>
          </a:p>
        </p:txBody>
      </p:sp>
    </p:spTree>
    <p:extLst>
      <p:ext uri="{BB962C8B-B14F-4D97-AF65-F5344CB8AC3E}">
        <p14:creationId xmlns:p14="http://schemas.microsoft.com/office/powerpoint/2010/main" val="27669148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rtl="0">
              <a:defRPr sz="2000" b="1"/>
            </a:lvl1pPr>
          </a:lstStyle>
          <a:p>
            <a:pPr rtl="0"/>
            <a:r>
              <a:rPr lang="es-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lvl="0" rtl="0"/>
            <a:endParaRPr lang="en-US" noProof="0" dirty="0" smtClean="0"/>
          </a:p>
        </p:txBody>
      </p:sp>
      <p:sp>
        <p:nvSpPr>
          <p:cNvPr id="4" name="Text Placeholder 3"/>
          <p:cNvSpPr>
            <a:spLocks noGrp="1"/>
          </p:cNvSpPr>
          <p:nvPr>
            <p:ph type="body" sz="half" idx="2"/>
          </p:nvPr>
        </p:nvSpPr>
        <p:spPr>
          <a:xfrm>
            <a:off x="1792288" y="5367338"/>
            <a:ext cx="5486400" cy="804862"/>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22B2CE04-275A-4372-983F-FF139E9B0539}"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5056676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Vertical Text Placeholder 2"/>
          <p:cNvSpPr>
            <a:spLocks noGrp="1"/>
          </p:cNvSpPr>
          <p:nvPr>
            <p:ph type="body" orient="vert" idx="1"/>
          </p:nvPr>
        </p:nvSpPr>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00CDA40D-B660-4F0D-BD30-411A700B45A1}"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38820729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rtlCol="0"/>
          <a:lstStyle/>
          <a:p>
            <a:pPr rtl="0"/>
            <a:r>
              <a:rPr lang="es-US"/>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980FF1B5-1E2A-4E3A-A399-7887F22D5119}"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6491559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2EB01A83-9004-4CAF-9DDD-4B837D030ED7}"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4122891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B292C795-EEC1-4C7F-B556-EE71E4AC981F}"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31261683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86FAEB09-3D4C-4AF6-8731-6C611A749323}"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8245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rtlCol="0"/>
          <a:lstStyle/>
          <a:p>
            <a:pPr lvl="0" rtl="0"/>
            <a:endParaRPr lang="en-US" noProof="0" dirty="0" smtClean="0"/>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E87F4DDA-0E58-435F-88EB-3B291FBC4DD1}"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
        <p:nvSpPr>
          <p:cNvPr id="7" name="Rectangle 17"/>
          <p:cNvSpPr txBox="1">
            <a:spLocks noChangeArrowheads="1"/>
          </p:cNvSpPr>
          <p:nvPr userDrawn="1"/>
        </p:nvSpPr>
        <p:spPr bwMode="auto">
          <a:xfrm>
            <a:off x="3276600" y="6216267"/>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8569033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34257EFA-EE76-4F71-80EE-8E3DE3A5B6C4}"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
        <p:nvSpPr>
          <p:cNvPr id="8" name="Rectangle 17"/>
          <p:cNvSpPr txBox="1">
            <a:spLocks noChangeArrowheads="1"/>
          </p:cNvSpPr>
          <p:nvPr userDrawn="1"/>
        </p:nvSpPr>
        <p:spPr bwMode="auto">
          <a:xfrm>
            <a:off x="3239877" y="61722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defPPr>
              <a:defRPr lang="en-US"/>
            </a:defPPr>
            <a:lvl1pPr marL="0" algn="ctr" defTabSz="914400" rtl="0" eaLnBrk="1" latinLnBrk="0" hangingPunct="1">
              <a:defRPr sz="1200" kern="1200">
                <a:solidFill>
                  <a:schemeClr val="tx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8822979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57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Content Placeholder 5"/>
          <p:cNvSpPr>
            <a:spLocks noGrp="1"/>
          </p:cNvSpPr>
          <p:nvPr>
            <p:ph sz="quarter" idx="4"/>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9C71E1B8-8E01-43F7-A5AD-BE6492098C36}"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3094674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15D83FCA-351D-4AC3-8DF8-EE5556DB0D91}"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013668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rtlCol="0"/>
          <a:lstStyle>
            <a:lvl1pPr algn="l" rtl="0">
              <a:defRPr/>
            </a:lvl1pPr>
          </a:lstStyle>
          <a:p>
            <a:pPr rtl="0"/>
            <a:r>
              <a:rPr lang="es-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8" name="Rectangle 5"/>
          <p:cNvSpPr>
            <a:spLocks noGrp="1" noChangeArrowheads="1"/>
          </p:cNvSpPr>
          <p:nvPr>
            <p:ph type="sldNum" sz="quarter" idx="11"/>
          </p:nvPr>
        </p:nvSpPr>
        <p:spPr/>
        <p:txBody>
          <a:bodyPr rtlCol="0"/>
          <a:lstStyle>
            <a:lvl1pPr algn="l" rtl="0">
              <a:defRPr/>
            </a:lvl1pPr>
          </a:lstStyle>
          <a:p>
            <a:pPr rtl="0">
              <a:defRPr/>
            </a:pPr>
            <a:fld id="{AF767D30-CEC5-4704-BEDF-77B0AF25B7D0}" type="slidenum">
              <a:rPr lang="en-US"/>
              <a:pPr rtl="0">
                <a:defRPr/>
              </a:pPr>
              <a:t>‹#›</a:t>
            </a:fld>
            <a:endParaRPr lang="en-US" dirty="0"/>
          </a:p>
        </p:txBody>
      </p:sp>
    </p:spTree>
    <p:extLst>
      <p:ext uri="{BB962C8B-B14F-4D97-AF65-F5344CB8AC3E}">
        <p14:creationId xmlns:p14="http://schemas.microsoft.com/office/powerpoint/2010/main" val="2536972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rtlCol="0"/>
          <a:lstStyle/>
          <a:p>
            <a:pPr rtl="0"/>
            <a:r>
              <a:rPr lang="es-US"/>
              <a:t>Click to edit Master title style</a:t>
            </a:r>
            <a:endParaRPr lang="en-US"/>
          </a:p>
        </p:txBody>
      </p:sp>
      <p:sp>
        <p:nvSpPr>
          <p:cNvPr id="3" name="ClipArt Placeholder 2"/>
          <p:cNvSpPr>
            <a:spLocks noGrp="1"/>
          </p:cNvSpPr>
          <p:nvPr>
            <p:ph type="clipArt" sz="half" idx="1"/>
          </p:nvPr>
        </p:nvSpPr>
        <p:spPr>
          <a:xfrm>
            <a:off x="1182688" y="2017713"/>
            <a:ext cx="3810000" cy="4114800"/>
          </a:xfrm>
        </p:spPr>
        <p:txBody>
          <a:bodyPr rtlCol="0"/>
          <a:lstStyle/>
          <a:p>
            <a:pPr lvl="0" rtl="0"/>
            <a:endParaRPr lang="en-US" noProof="0" dirty="0" smtClean="0"/>
          </a:p>
        </p:txBody>
      </p:sp>
      <p:sp>
        <p:nvSpPr>
          <p:cNvPr id="4" name="Text Placeholder 3"/>
          <p:cNvSpPr>
            <a:spLocks noGrp="1"/>
          </p:cNvSpPr>
          <p:nvPr>
            <p:ph type="body" sz="half" idx="2"/>
          </p:nvPr>
        </p:nvSpPr>
        <p:spPr>
          <a:xfrm>
            <a:off x="5145088" y="2017713"/>
            <a:ext cx="3810000" cy="41148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11"/>
          <p:cNvSpPr>
            <a:spLocks noGrp="1" noChangeArrowheads="1"/>
          </p:cNvSpPr>
          <p:nvPr>
            <p:ph type="dt" sz="half" idx="10"/>
          </p:nvPr>
        </p:nvSpPr>
        <p:spPr/>
        <p:txBody>
          <a:bodyPr rtlCol="0"/>
          <a:lstStyle>
            <a:lvl1pPr algn="l" rtl="0">
              <a:defRPr/>
            </a:lvl1pPr>
          </a:lstStyle>
          <a:p>
            <a:pPr rtl="0">
              <a:defRPr/>
            </a:pPr>
            <a:endParaRPr lang="en-US" dirty="0">
              <a:solidFill>
                <a:srgbClr val="000000"/>
              </a:solidFill>
            </a:endParaRPr>
          </a:p>
        </p:txBody>
      </p:sp>
      <p:sp>
        <p:nvSpPr>
          <p:cNvPr id="6" name="Rectangle 12"/>
          <p:cNvSpPr>
            <a:spLocks noGrp="1" noChangeArrowheads="1"/>
          </p:cNvSpPr>
          <p:nvPr>
            <p:ph type="ftr" sz="quarter" idx="11"/>
          </p:nvPr>
        </p:nvSpPr>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13"/>
          <p:cNvSpPr>
            <a:spLocks noGrp="1" noChangeArrowheads="1"/>
          </p:cNvSpPr>
          <p:nvPr>
            <p:ph type="sldNum" sz="quarter" idx="12"/>
          </p:nvPr>
        </p:nvSpPr>
        <p:spPr/>
        <p:txBody>
          <a:bodyPr rtlCol="0"/>
          <a:lstStyle>
            <a:lvl1pPr algn="l" rtl="0">
              <a:defRPr/>
            </a:lvl1pPr>
          </a:lstStyle>
          <a:p>
            <a:pPr rtl="0">
              <a:defRPr/>
            </a:pPr>
            <a:fld id="{B82EBCB6-C6A7-4F68-B3AC-DD202CDD2AAC}"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12493455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lipArt Placeholder 3"/>
          <p:cNvSpPr>
            <a:spLocks noGrp="1"/>
          </p:cNvSpPr>
          <p:nvPr>
            <p:ph type="clipArt" sz="half" idx="2"/>
          </p:nvPr>
        </p:nvSpPr>
        <p:spPr>
          <a:xfrm>
            <a:off x="5145088" y="2017713"/>
            <a:ext cx="3810000" cy="4114800"/>
          </a:xfrm>
        </p:spPr>
        <p:txBody>
          <a:bodyPr rtlCol="0"/>
          <a:lstStyle/>
          <a:p>
            <a:pPr lvl="0" rtl="0"/>
            <a:endParaRPr lang="en-US" noProof="0" dirty="0" smtClean="0"/>
          </a:p>
        </p:txBody>
      </p:sp>
      <p:sp>
        <p:nvSpPr>
          <p:cNvPr id="5" name="Rectangle 11"/>
          <p:cNvSpPr>
            <a:spLocks noGrp="1" noChangeArrowheads="1"/>
          </p:cNvSpPr>
          <p:nvPr>
            <p:ph type="dt" sz="half" idx="10"/>
          </p:nvPr>
        </p:nvSpPr>
        <p:spPr/>
        <p:txBody>
          <a:bodyPr rtlCol="0"/>
          <a:lstStyle>
            <a:lvl1pPr algn="l" rtl="0">
              <a:defRPr/>
            </a:lvl1pPr>
          </a:lstStyle>
          <a:p>
            <a:pPr rtl="0">
              <a:defRPr/>
            </a:pPr>
            <a:endParaRPr lang="en-US" dirty="0">
              <a:solidFill>
                <a:srgbClr val="000000"/>
              </a:solidFill>
            </a:endParaRPr>
          </a:p>
        </p:txBody>
      </p:sp>
      <p:sp>
        <p:nvSpPr>
          <p:cNvPr id="6" name="Rectangle 12"/>
          <p:cNvSpPr>
            <a:spLocks noGrp="1" noChangeArrowheads="1"/>
          </p:cNvSpPr>
          <p:nvPr>
            <p:ph type="ftr" sz="quarter" idx="11"/>
          </p:nvPr>
        </p:nvSpPr>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13"/>
          <p:cNvSpPr>
            <a:spLocks noGrp="1" noChangeArrowheads="1"/>
          </p:cNvSpPr>
          <p:nvPr>
            <p:ph type="sldNum" sz="quarter" idx="12"/>
          </p:nvPr>
        </p:nvSpPr>
        <p:spPr/>
        <p:txBody>
          <a:bodyPr rtlCol="0"/>
          <a:lstStyle>
            <a:lvl1pPr algn="l" rtl="0">
              <a:defRPr/>
            </a:lvl1pPr>
          </a:lstStyle>
          <a:p>
            <a:pPr rtl="0">
              <a:defRPr/>
            </a:pPr>
            <a:fld id="{541383CC-5264-4A08-9670-611C71E909AA}"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2574735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4" name="Rectangle 5"/>
          <p:cNvSpPr>
            <a:spLocks noGrp="1" noChangeArrowheads="1"/>
          </p:cNvSpPr>
          <p:nvPr>
            <p:ph type="sldNum" sz="quarter" idx="11"/>
          </p:nvPr>
        </p:nvSpPr>
        <p:spPr/>
        <p:txBody>
          <a:bodyPr rtlCol="0"/>
          <a:lstStyle>
            <a:lvl1pPr algn="l" rtl="0">
              <a:defRPr/>
            </a:lvl1pPr>
          </a:lstStyle>
          <a:p>
            <a:pPr rtl="0">
              <a:defRPr/>
            </a:pPr>
            <a:fld id="{14A5C79C-AAED-4755-89C5-795731AFB8EC}" type="slidenum">
              <a:rPr lang="en-US"/>
              <a:pPr rtl="0">
                <a:defRPr/>
              </a:pPr>
              <a:t>‹#›</a:t>
            </a:fld>
            <a:endParaRPr lang="en-US" dirty="0"/>
          </a:p>
        </p:txBody>
      </p:sp>
    </p:spTree>
    <p:extLst>
      <p:ext uri="{BB962C8B-B14F-4D97-AF65-F5344CB8AC3E}">
        <p14:creationId xmlns:p14="http://schemas.microsoft.com/office/powerpoint/2010/main" val="3409076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3" name="Rectangle 5"/>
          <p:cNvSpPr>
            <a:spLocks noGrp="1" noChangeArrowheads="1"/>
          </p:cNvSpPr>
          <p:nvPr>
            <p:ph type="sldNum" sz="quarter" idx="11"/>
          </p:nvPr>
        </p:nvSpPr>
        <p:spPr/>
        <p:txBody>
          <a:bodyPr rtlCol="0"/>
          <a:lstStyle>
            <a:lvl1pPr algn="l" rtl="0">
              <a:defRPr/>
            </a:lvl1pPr>
          </a:lstStyle>
          <a:p>
            <a:pPr rtl="0">
              <a:defRPr/>
            </a:pPr>
            <a:fld id="{BA69A182-6783-4D27-8307-FE8311D392CB}" type="slidenum">
              <a:rPr lang="en-US"/>
              <a:pPr rtl="0">
                <a:defRPr/>
              </a:pPr>
              <a:t>‹#›</a:t>
            </a:fld>
            <a:endParaRPr lang="en-US" dirty="0"/>
          </a:p>
        </p:txBody>
      </p:sp>
    </p:spTree>
    <p:extLst>
      <p:ext uri="{BB962C8B-B14F-4D97-AF65-F5344CB8AC3E}">
        <p14:creationId xmlns:p14="http://schemas.microsoft.com/office/powerpoint/2010/main" val="46292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rtl="0">
              <a:defRPr sz="2000" b="1"/>
            </a:lvl1pPr>
          </a:lstStyle>
          <a:p>
            <a:pPr rtl="0"/>
            <a:r>
              <a:rPr lang="es-US"/>
              <a:t>Click to edit Master title style</a:t>
            </a:r>
            <a:endParaRPr lang="en-US"/>
          </a:p>
        </p:txBody>
      </p:sp>
      <p:sp>
        <p:nvSpPr>
          <p:cNvPr id="3" name="Content Placeholder 2"/>
          <p:cNvSpPr>
            <a:spLocks noGrp="1"/>
          </p:cNvSpPr>
          <p:nvPr>
            <p:ph idx="1"/>
          </p:nvPr>
        </p:nvSpPr>
        <p:spPr>
          <a:xfrm>
            <a:off x="3575050" y="273050"/>
            <a:ext cx="5111750" cy="5853113"/>
          </a:xfrm>
        </p:spPr>
        <p:txBody>
          <a:bodyPr rtlCol="0"/>
          <a:lstStyle>
            <a:lvl1pPr algn="l" rtl="0">
              <a:defRPr sz="3200"/>
            </a:lvl1pPr>
            <a:lvl2pPr algn="l" rtl="0">
              <a:defRPr sz="2800"/>
            </a:lvl2pPr>
            <a:lvl3pPr algn="l" rtl="0">
              <a:defRPr sz="2400"/>
            </a:lvl3pPr>
            <a:lvl4pPr algn="l" rtl="0">
              <a:defRPr sz="2000"/>
            </a:lvl4pPr>
            <a:lvl5pPr algn="l" rtl="0">
              <a:defRPr sz="2000"/>
            </a:lvl5pPr>
            <a:lvl6pPr algn="l" rtl="0">
              <a:defRPr sz="2000"/>
            </a:lvl6pPr>
            <a:lvl7pPr algn="l" rtl="0">
              <a:defRPr sz="2000"/>
            </a:lvl7pPr>
            <a:lvl8pPr algn="l" rtl="0">
              <a:defRPr sz="2000"/>
            </a:lvl8pPr>
            <a:lvl9pPr algn="l" rtl="0">
              <a:defRPr sz="20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57200" y="1435100"/>
            <a:ext cx="3008313" cy="4691063"/>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6" name="Rectangle 5"/>
          <p:cNvSpPr>
            <a:spLocks noGrp="1" noChangeArrowheads="1"/>
          </p:cNvSpPr>
          <p:nvPr>
            <p:ph type="sldNum" sz="quarter" idx="11"/>
          </p:nvPr>
        </p:nvSpPr>
        <p:spPr/>
        <p:txBody>
          <a:bodyPr rtlCol="0"/>
          <a:lstStyle>
            <a:lvl1pPr algn="l" rtl="0">
              <a:defRPr/>
            </a:lvl1pPr>
          </a:lstStyle>
          <a:p>
            <a:pPr rtl="0">
              <a:defRPr/>
            </a:pPr>
            <a:fld id="{E051AE77-D0C9-4CC6-9431-ADE24EA94762}" type="slidenum">
              <a:rPr lang="en-US"/>
              <a:pPr rtl="0">
                <a:defRPr/>
              </a:pPr>
              <a:t>‹#›</a:t>
            </a:fld>
            <a:endParaRPr lang="en-US" dirty="0"/>
          </a:p>
        </p:txBody>
      </p:sp>
    </p:spTree>
    <p:extLst>
      <p:ext uri="{BB962C8B-B14F-4D97-AF65-F5344CB8AC3E}">
        <p14:creationId xmlns:p14="http://schemas.microsoft.com/office/powerpoint/2010/main" val="4110673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rtl="0">
              <a:defRPr sz="2000" b="1"/>
            </a:lvl1pPr>
          </a:lstStyle>
          <a:p>
            <a:pPr rtl="0"/>
            <a:r>
              <a:rPr lang="es-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lvl="0" rtl="0"/>
            <a:endParaRPr lang="en-US" noProof="0" dirty="0" smtClean="0"/>
          </a:p>
        </p:txBody>
      </p:sp>
      <p:sp>
        <p:nvSpPr>
          <p:cNvPr id="4" name="Text Placeholder 3"/>
          <p:cNvSpPr>
            <a:spLocks noGrp="1"/>
          </p:cNvSpPr>
          <p:nvPr>
            <p:ph type="body" sz="half" idx="2"/>
          </p:nvPr>
        </p:nvSpPr>
        <p:spPr>
          <a:xfrm>
            <a:off x="1792288" y="5367338"/>
            <a:ext cx="5486400" cy="804862"/>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6" name="Rectangle 5"/>
          <p:cNvSpPr>
            <a:spLocks noGrp="1" noChangeArrowheads="1"/>
          </p:cNvSpPr>
          <p:nvPr>
            <p:ph type="sldNum" sz="quarter" idx="11"/>
          </p:nvPr>
        </p:nvSpPr>
        <p:spPr/>
        <p:txBody>
          <a:bodyPr rtlCol="0"/>
          <a:lstStyle>
            <a:lvl1pPr algn="l" rtl="0">
              <a:defRPr/>
            </a:lvl1pPr>
          </a:lstStyle>
          <a:p>
            <a:pPr rtl="0">
              <a:defRPr/>
            </a:pPr>
            <a:fld id="{23B84A10-9AE8-46B4-92C1-7F6ECFCC4EA0}" type="slidenum">
              <a:rPr lang="en-US"/>
              <a:pPr rtl="0">
                <a:defRPr/>
              </a:pPr>
              <a:t>‹#›</a:t>
            </a:fld>
            <a:endParaRPr lang="en-US" dirty="0"/>
          </a:p>
        </p:txBody>
      </p:sp>
    </p:spTree>
    <p:extLst>
      <p:ext uri="{BB962C8B-B14F-4D97-AF65-F5344CB8AC3E}">
        <p14:creationId xmlns:p14="http://schemas.microsoft.com/office/powerpoint/2010/main" val="1241409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theme" Target="../theme/theme3.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188866" name="Rectangle 2"/>
          <p:cNvSpPr>
            <a:spLocks noGrp="1" noChangeArrowheads="1"/>
          </p:cNvSpPr>
          <p:nvPr>
            <p:ph type="ftr" sz="quarter" idx="3"/>
          </p:nvPr>
        </p:nvSpPr>
        <p:spPr bwMode="auto">
          <a:xfrm>
            <a:off x="558800" y="6648450"/>
            <a:ext cx="2540000" cy="230188"/>
          </a:xfrm>
          <a:prstGeom prst="rect">
            <a:avLst/>
          </a:prstGeom>
          <a:noFill/>
          <a:ln w="9525">
            <a:noFill/>
            <a:miter lim="800000"/>
            <a:headEnd/>
            <a:tailEnd/>
          </a:ln>
          <a:effectLst/>
        </p:spPr>
        <p:txBody>
          <a:bodyPr vert="horz" wrap="square" lIns="0" tIns="0" rIns="0" bIns="0" numCol="1" rtlCol="0" anchor="b" anchorCtr="0" compatLnSpc="1">
            <a:prstTxWarp prst="textNoShape">
              <a:avLst/>
            </a:prstTxWarp>
          </a:bodyPr>
          <a:lstStyle>
            <a:lvl1pPr algn="l" rtl="0">
              <a:lnSpc>
                <a:spcPct val="155000"/>
              </a:lnSpc>
              <a:buClr>
                <a:srgbClr val="8899BB"/>
              </a:buClr>
              <a:defRPr sz="800">
                <a:solidFill>
                  <a:srgbClr val="FFFFFF"/>
                </a:solidFill>
                <a:latin typeface="Arial" charset="0"/>
              </a:defRPr>
            </a:lvl1pPr>
          </a:lstStyle>
          <a:p>
            <a:pPr rtl="0" eaLnBrk="0" fontAlgn="base" hangingPunct="0">
              <a:spcBef>
                <a:spcPct val="0"/>
              </a:spcBef>
              <a:spcAft>
                <a:spcPct val="0"/>
              </a:spcAft>
              <a:defRPr/>
            </a:pPr>
            <a:r>
              <a:rPr lang="es-US" dirty="0"/>
              <a:t>AGC of America</a:t>
            </a:r>
            <a:endParaRPr lang="en-US" dirty="0"/>
          </a:p>
        </p:txBody>
      </p:sp>
      <p:sp>
        <p:nvSpPr>
          <p:cNvPr id="2051" name="Rectangle 3"/>
          <p:cNvSpPr>
            <a:spLocks noGrp="1" noChangeArrowheads="1"/>
          </p:cNvSpPr>
          <p:nvPr>
            <p:ph type="title"/>
          </p:nvPr>
        </p:nvSpPr>
        <p:spPr bwMode="auto">
          <a:xfrm>
            <a:off x="2051050" y="506413"/>
            <a:ext cx="6624638"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bodyPr>
          <a:lstStyle/>
          <a:p>
            <a:pPr lvl="0" rtl="0"/>
            <a:r>
              <a:rPr lang="es-US"/>
              <a:t>Click to edit Master title style</a:t>
            </a:r>
            <a:endParaRPr lang="en-US" altLang="en-US" smtClean="0"/>
          </a:p>
        </p:txBody>
      </p:sp>
      <p:sp>
        <p:nvSpPr>
          <p:cNvPr id="2052" name="Rectangle 4"/>
          <p:cNvSpPr>
            <a:spLocks noGrp="1" noChangeArrowheads="1"/>
          </p:cNvSpPr>
          <p:nvPr>
            <p:ph type="body" idx="1"/>
          </p:nvPr>
        </p:nvSpPr>
        <p:spPr bwMode="auto">
          <a:xfrm>
            <a:off x="539750" y="2133600"/>
            <a:ext cx="8135938"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body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1188869" name="Rectangle 5"/>
          <p:cNvSpPr>
            <a:spLocks noGrp="1" noChangeArrowheads="1"/>
          </p:cNvSpPr>
          <p:nvPr>
            <p:ph type="sldNum" sz="quarter" idx="4"/>
          </p:nvPr>
        </p:nvSpPr>
        <p:spPr bwMode="auto">
          <a:xfrm>
            <a:off x="8701088" y="6524625"/>
            <a:ext cx="395287" cy="228600"/>
          </a:xfrm>
          <a:prstGeom prst="rect">
            <a:avLst/>
          </a:prstGeom>
          <a:noFill/>
          <a:ln w="9525">
            <a:noFill/>
            <a:miter lim="800000"/>
            <a:headEnd/>
            <a:tailEnd/>
          </a:ln>
          <a:effectLst/>
        </p:spPr>
        <p:txBody>
          <a:bodyPr vert="horz" wrap="square" lIns="0" tIns="0" rIns="0" bIns="0" numCol="1" rtlCol="0" anchor="b" anchorCtr="0" compatLnSpc="1">
            <a:prstTxWarp prst="textNoShape">
              <a:avLst/>
            </a:prstTxWarp>
          </a:bodyPr>
          <a:lstStyle>
            <a:lvl1pPr algn="ctr" rtl="0" eaLnBrk="1" hangingPunct="1">
              <a:lnSpc>
                <a:spcPct val="100000"/>
              </a:lnSpc>
              <a:buClrTx/>
              <a:defRPr sz="800">
                <a:solidFill>
                  <a:srgbClr val="FFFFFF"/>
                </a:solidFill>
                <a:latin typeface="Arial" charset="0"/>
              </a:defRPr>
            </a:lvl1pPr>
          </a:lstStyle>
          <a:p>
            <a:pPr rtl="0" fontAlgn="base">
              <a:spcBef>
                <a:spcPct val="0"/>
              </a:spcBef>
              <a:spcAft>
                <a:spcPct val="0"/>
              </a:spcAft>
              <a:defRPr/>
            </a:pPr>
            <a:fld id="{DC8A223A-F136-4888-B98C-8B93AD469061}" type="slidenum">
              <a:rPr lang="en-US"/>
              <a:pPr rtl="0" fontAlgn="base">
                <a:spcBef>
                  <a:spcPct val="0"/>
                </a:spcBef>
                <a:spcAft>
                  <a:spcPct val="0"/>
                </a:spcAft>
                <a:defRPr/>
              </a:pPr>
              <a:t>‹#›</a:t>
            </a:fld>
            <a:endParaRPr lang="en-US" dirty="0"/>
          </a:p>
        </p:txBody>
      </p:sp>
      <p:sp>
        <p:nvSpPr>
          <p:cNvPr id="2054" name="Rectangle 6"/>
          <p:cNvSpPr>
            <a:spLocks noChangeArrowheads="1"/>
          </p:cNvSpPr>
          <p:nvPr/>
        </p:nvSpPr>
        <p:spPr bwMode="auto">
          <a:xfrm>
            <a:off x="762000" y="2438400"/>
            <a:ext cx="7608888" cy="383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rtlCol="0" anchor="ctr"/>
          <a:lstStyle>
            <a:lvl1pPr algn="l" rtl="0">
              <a:defRPr sz="2400">
                <a:solidFill>
                  <a:schemeClr val="tx1"/>
                </a:solidFill>
                <a:latin typeface="Arial" charset="0"/>
              </a:defRPr>
            </a:lvl1pPr>
            <a:lvl2pPr marL="742950" indent="-285750" algn="l" rtl="0">
              <a:defRPr sz="2400">
                <a:solidFill>
                  <a:schemeClr val="tx1"/>
                </a:solidFill>
                <a:latin typeface="Arial" charset="0"/>
              </a:defRPr>
            </a:lvl2pPr>
            <a:lvl3pPr marL="1143000" indent="-228600" algn="l" rtl="0">
              <a:defRPr sz="2400">
                <a:solidFill>
                  <a:schemeClr val="tx1"/>
                </a:solidFill>
                <a:latin typeface="Arial" charset="0"/>
              </a:defRPr>
            </a:lvl3pPr>
            <a:lvl4pPr marL="1600200" indent="-228600" algn="l" rtl="0">
              <a:defRPr sz="2400">
                <a:solidFill>
                  <a:schemeClr val="tx1"/>
                </a:solidFill>
                <a:latin typeface="Arial" charset="0"/>
              </a:defRPr>
            </a:lvl4pPr>
            <a:lvl5pPr marL="2057400" indent="-228600" algn="l" rtl="0">
              <a:defRPr sz="2400">
                <a:solidFill>
                  <a:schemeClr val="tx1"/>
                </a:solidFill>
                <a:latin typeface="Arial" charset="0"/>
              </a:defRPr>
            </a:lvl5pPr>
            <a:lvl6pPr marL="25146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6pPr>
            <a:lvl7pPr marL="29718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7pPr>
            <a:lvl8pPr marL="34290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8pPr>
            <a:lvl9pPr marL="38862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9pPr>
          </a:lstStyle>
          <a:p>
            <a:pPr algn="ctr" rtl="0" eaLnBrk="0" fontAlgn="base" hangingPunct="0">
              <a:lnSpc>
                <a:spcPct val="155000"/>
              </a:lnSpc>
              <a:spcBef>
                <a:spcPct val="0"/>
              </a:spcBef>
              <a:spcAft>
                <a:spcPct val="0"/>
              </a:spcAft>
              <a:buClr>
                <a:srgbClr val="8899BB"/>
              </a:buClr>
              <a:defRPr/>
            </a:pPr>
            <a:endParaRPr lang="en-US" altLang="en-US" dirty="0" smtClean="0">
              <a:solidFill>
                <a:srgbClr val="000066"/>
              </a:solidFill>
            </a:endParaRPr>
          </a:p>
        </p:txBody>
      </p:sp>
      <p:sp>
        <p:nvSpPr>
          <p:cNvPr id="2055" name="Line 7"/>
          <p:cNvSpPr>
            <a:spLocks noChangeShapeType="1"/>
          </p:cNvSpPr>
          <p:nvPr/>
        </p:nvSpPr>
        <p:spPr bwMode="auto">
          <a:xfrm flipV="1">
            <a:off x="0" y="2971800"/>
            <a:ext cx="9144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9050">
                <a:solidFill>
                  <a:srgbClr val="000000"/>
                </a:solidFill>
                <a:round/>
                <a:headEnd type="none" w="sm" len="sm"/>
                <a:tailEnd type="none" w="sm" len="sm"/>
              </a14:hiddenLine>
            </a:ext>
          </a:extLst>
        </p:spPr>
        <p:txBody>
          <a:bodyPr wrap="none" rtlCol="0" anchor="ctr"/>
          <a:lstStyle/>
          <a:p>
            <a:pPr rtl="0" eaLnBrk="0" fontAlgn="base" hangingPunct="0">
              <a:spcBef>
                <a:spcPct val="0"/>
              </a:spcBef>
              <a:spcAft>
                <a:spcPct val="0"/>
              </a:spcAft>
            </a:pPr>
            <a:endParaRPr lang="en-US" dirty="0">
              <a:solidFill>
                <a:srgbClr val="000066"/>
              </a:solidFill>
            </a:endParaRPr>
          </a:p>
        </p:txBody>
      </p:sp>
      <p:sp>
        <p:nvSpPr>
          <p:cNvPr id="2056" name="Rectangle 8"/>
          <p:cNvSpPr>
            <a:spLocks noChangeArrowheads="1"/>
          </p:cNvSpPr>
          <p:nvPr/>
        </p:nvSpPr>
        <p:spPr bwMode="auto">
          <a:xfrm>
            <a:off x="3906838" y="3284538"/>
            <a:ext cx="844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rtlCol="0" anchor="ctr"/>
          <a:lstStyle>
            <a:lvl1pPr algn="l" rtl="0">
              <a:defRPr sz="2400">
                <a:solidFill>
                  <a:schemeClr val="tx1"/>
                </a:solidFill>
                <a:latin typeface="Arial" charset="0"/>
              </a:defRPr>
            </a:lvl1pPr>
            <a:lvl2pPr marL="742950" indent="-285750" algn="l" rtl="0">
              <a:defRPr sz="2400">
                <a:solidFill>
                  <a:schemeClr val="tx1"/>
                </a:solidFill>
                <a:latin typeface="Arial" charset="0"/>
              </a:defRPr>
            </a:lvl2pPr>
            <a:lvl3pPr marL="1143000" indent="-228600" algn="l" rtl="0">
              <a:defRPr sz="2400">
                <a:solidFill>
                  <a:schemeClr val="tx1"/>
                </a:solidFill>
                <a:latin typeface="Arial" charset="0"/>
              </a:defRPr>
            </a:lvl3pPr>
            <a:lvl4pPr marL="1600200" indent="-228600" algn="l" rtl="0">
              <a:defRPr sz="2400">
                <a:solidFill>
                  <a:schemeClr val="tx1"/>
                </a:solidFill>
                <a:latin typeface="Arial" charset="0"/>
              </a:defRPr>
            </a:lvl4pPr>
            <a:lvl5pPr marL="2057400" indent="-228600" algn="l" rtl="0">
              <a:defRPr sz="2400">
                <a:solidFill>
                  <a:schemeClr val="tx1"/>
                </a:solidFill>
                <a:latin typeface="Arial" charset="0"/>
              </a:defRPr>
            </a:lvl5pPr>
            <a:lvl6pPr marL="25146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6pPr>
            <a:lvl7pPr marL="29718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7pPr>
            <a:lvl8pPr marL="34290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8pPr>
            <a:lvl9pPr marL="38862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9pPr>
          </a:lstStyle>
          <a:p>
            <a:pPr algn="ctr" rtl="0" eaLnBrk="0" fontAlgn="base" hangingPunct="0">
              <a:lnSpc>
                <a:spcPct val="155000"/>
              </a:lnSpc>
              <a:spcBef>
                <a:spcPct val="0"/>
              </a:spcBef>
              <a:spcAft>
                <a:spcPct val="0"/>
              </a:spcAft>
              <a:buClr>
                <a:srgbClr val="8899BB"/>
              </a:buClr>
              <a:defRPr/>
            </a:pPr>
            <a:endParaRPr lang="en-US" altLang="en-US" dirty="0" smtClean="0">
              <a:solidFill>
                <a:srgbClr val="000066"/>
              </a:solidFill>
            </a:endParaRPr>
          </a:p>
        </p:txBody>
      </p:sp>
    </p:spTree>
    <p:extLst>
      <p:ext uri="{BB962C8B-B14F-4D97-AF65-F5344CB8AC3E}">
        <p14:creationId xmlns:p14="http://schemas.microsoft.com/office/powerpoint/2010/main" val="30117935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sldNum="0" hdr="0" dt="0"/>
  <p:txStyles>
    <p:titleStyle>
      <a:lvl1pPr algn="l" rtl="0" eaLnBrk="0" fontAlgn="base" hangingPunct="0">
        <a:lnSpc>
          <a:spcPct val="90000"/>
        </a:lnSpc>
        <a:spcBef>
          <a:spcPct val="0"/>
        </a:spcBef>
        <a:spcAft>
          <a:spcPct val="0"/>
        </a:spcAft>
        <a:defRPr sz="2400">
          <a:solidFill>
            <a:schemeClr val="bg1"/>
          </a:solidFill>
          <a:latin typeface="+mj-lt"/>
          <a:ea typeface="+mj-ea"/>
          <a:cs typeface="+mj-cs"/>
        </a:defRPr>
      </a:lvl1pPr>
      <a:lvl2pPr algn="l" rtl="0" eaLnBrk="0" fontAlgn="base" hangingPunct="0">
        <a:lnSpc>
          <a:spcPct val="90000"/>
        </a:lnSpc>
        <a:spcBef>
          <a:spcPct val="0"/>
        </a:spcBef>
        <a:spcAft>
          <a:spcPct val="0"/>
        </a:spcAft>
        <a:defRPr sz="2400">
          <a:solidFill>
            <a:schemeClr val="bg1"/>
          </a:solidFill>
          <a:latin typeface="Arial" charset="0"/>
        </a:defRPr>
      </a:lvl2pPr>
      <a:lvl3pPr algn="l" rtl="0" eaLnBrk="0" fontAlgn="base" hangingPunct="0">
        <a:lnSpc>
          <a:spcPct val="90000"/>
        </a:lnSpc>
        <a:spcBef>
          <a:spcPct val="0"/>
        </a:spcBef>
        <a:spcAft>
          <a:spcPct val="0"/>
        </a:spcAft>
        <a:defRPr sz="2400">
          <a:solidFill>
            <a:schemeClr val="bg1"/>
          </a:solidFill>
          <a:latin typeface="Arial" charset="0"/>
        </a:defRPr>
      </a:lvl3pPr>
      <a:lvl4pPr algn="l" rtl="0" eaLnBrk="0" fontAlgn="base" hangingPunct="0">
        <a:lnSpc>
          <a:spcPct val="90000"/>
        </a:lnSpc>
        <a:spcBef>
          <a:spcPct val="0"/>
        </a:spcBef>
        <a:spcAft>
          <a:spcPct val="0"/>
        </a:spcAft>
        <a:defRPr sz="2400">
          <a:solidFill>
            <a:schemeClr val="bg1"/>
          </a:solidFill>
          <a:latin typeface="Arial" charset="0"/>
        </a:defRPr>
      </a:lvl4pPr>
      <a:lvl5pPr algn="l" rtl="0" eaLnBrk="0" fontAlgn="base" hangingPunct="0">
        <a:lnSpc>
          <a:spcPct val="90000"/>
        </a:lnSpc>
        <a:spcBef>
          <a:spcPct val="0"/>
        </a:spcBef>
        <a:spcAft>
          <a:spcPct val="0"/>
        </a:spcAft>
        <a:defRPr sz="2400">
          <a:solidFill>
            <a:schemeClr val="bg1"/>
          </a:solidFill>
          <a:latin typeface="Arial" charset="0"/>
        </a:defRPr>
      </a:lvl5pPr>
      <a:lvl6pPr marL="457200" algn="l" rtl="0" fontAlgn="base">
        <a:lnSpc>
          <a:spcPct val="90000"/>
        </a:lnSpc>
        <a:spcBef>
          <a:spcPct val="0"/>
        </a:spcBef>
        <a:spcAft>
          <a:spcPct val="0"/>
        </a:spcAft>
        <a:defRPr sz="2400">
          <a:solidFill>
            <a:schemeClr val="bg1"/>
          </a:solidFill>
          <a:latin typeface="Arial" charset="0"/>
        </a:defRPr>
      </a:lvl6pPr>
      <a:lvl7pPr marL="914400" algn="l" rtl="0" fontAlgn="base">
        <a:lnSpc>
          <a:spcPct val="90000"/>
        </a:lnSpc>
        <a:spcBef>
          <a:spcPct val="0"/>
        </a:spcBef>
        <a:spcAft>
          <a:spcPct val="0"/>
        </a:spcAft>
        <a:defRPr sz="2400">
          <a:solidFill>
            <a:schemeClr val="bg1"/>
          </a:solidFill>
          <a:latin typeface="Arial" charset="0"/>
        </a:defRPr>
      </a:lvl7pPr>
      <a:lvl8pPr marL="1371600" algn="l" rtl="0" fontAlgn="base">
        <a:lnSpc>
          <a:spcPct val="90000"/>
        </a:lnSpc>
        <a:spcBef>
          <a:spcPct val="0"/>
        </a:spcBef>
        <a:spcAft>
          <a:spcPct val="0"/>
        </a:spcAft>
        <a:defRPr sz="2400">
          <a:solidFill>
            <a:schemeClr val="bg1"/>
          </a:solidFill>
          <a:latin typeface="Arial" charset="0"/>
        </a:defRPr>
      </a:lvl8pPr>
      <a:lvl9pPr marL="1828800" algn="l" rtl="0" fontAlgn="base">
        <a:lnSpc>
          <a:spcPct val="90000"/>
        </a:lnSpc>
        <a:spcBef>
          <a:spcPct val="0"/>
        </a:spcBef>
        <a:spcAft>
          <a:spcPct val="0"/>
        </a:spcAft>
        <a:defRPr sz="2400">
          <a:solidFill>
            <a:schemeClr val="bg1"/>
          </a:solidFill>
          <a:latin typeface="Arial" charset="0"/>
        </a:defRPr>
      </a:lvl9pPr>
    </p:titleStyle>
    <p:bodyStyle>
      <a:lvl1pPr marL="379413" indent="-379413" algn="l" rtl="0" eaLnBrk="0" fontAlgn="base" hangingPunct="0">
        <a:lnSpc>
          <a:spcPct val="110000"/>
        </a:lnSpc>
        <a:spcBef>
          <a:spcPct val="25000"/>
        </a:spcBef>
        <a:spcAft>
          <a:spcPct val="0"/>
        </a:spcAft>
        <a:buClr>
          <a:srgbClr val="000000"/>
        </a:buClr>
        <a:buChar char="•"/>
        <a:defRPr sz="2000">
          <a:solidFill>
            <a:srgbClr val="000000"/>
          </a:solidFill>
          <a:latin typeface="+mn-lt"/>
          <a:ea typeface="+mn-ea"/>
          <a:cs typeface="+mn-cs"/>
        </a:defRPr>
      </a:lvl1pPr>
      <a:lvl2pPr marL="760413" indent="-379413" algn="l" rtl="0" eaLnBrk="0" fontAlgn="base" hangingPunct="0">
        <a:spcBef>
          <a:spcPct val="20000"/>
        </a:spcBef>
        <a:spcAft>
          <a:spcPct val="0"/>
        </a:spcAft>
        <a:buClr>
          <a:srgbClr val="000000"/>
        </a:buClr>
        <a:buChar char="•"/>
        <a:defRPr sz="2000">
          <a:solidFill>
            <a:srgbClr val="000000"/>
          </a:solidFill>
          <a:latin typeface="+mn-lt"/>
        </a:defRPr>
      </a:lvl2pPr>
      <a:lvl3pPr marL="1069975" indent="-307975" algn="l" rtl="0" eaLnBrk="0" fontAlgn="base" hangingPunct="0">
        <a:spcBef>
          <a:spcPct val="20000"/>
        </a:spcBef>
        <a:spcAft>
          <a:spcPct val="0"/>
        </a:spcAft>
        <a:buClr>
          <a:srgbClr val="000000"/>
        </a:buClr>
        <a:buChar char="•"/>
        <a:defRPr sz="2000">
          <a:solidFill>
            <a:srgbClr val="000000"/>
          </a:solidFill>
          <a:latin typeface="+mn-lt"/>
        </a:defRPr>
      </a:lvl3pPr>
      <a:lvl4pPr marL="1341438" indent="-269875" algn="l" rtl="0" eaLnBrk="0" fontAlgn="base" hangingPunct="0">
        <a:spcBef>
          <a:spcPct val="20000"/>
        </a:spcBef>
        <a:spcAft>
          <a:spcPct val="0"/>
        </a:spcAft>
        <a:buClr>
          <a:srgbClr val="000000"/>
        </a:buClr>
        <a:buChar char="•"/>
        <a:defRPr sz="2000">
          <a:solidFill>
            <a:srgbClr val="000000"/>
          </a:solidFill>
          <a:latin typeface="+mn-lt"/>
        </a:defRPr>
      </a:lvl4pPr>
      <a:lvl5pPr marL="1625600" indent="-282575" algn="l" rtl="0" eaLnBrk="0" fontAlgn="base" hangingPunct="0">
        <a:spcBef>
          <a:spcPct val="20000"/>
        </a:spcBef>
        <a:spcAft>
          <a:spcPct val="0"/>
        </a:spcAft>
        <a:buClr>
          <a:srgbClr val="000000"/>
        </a:buClr>
        <a:buChar char="•"/>
        <a:defRPr sz="2000">
          <a:solidFill>
            <a:srgbClr val="000000"/>
          </a:solidFill>
          <a:latin typeface="+mn-lt"/>
        </a:defRPr>
      </a:lvl5pPr>
      <a:lvl6pPr marL="2082800" indent="-282575" algn="l" rtl="0" fontAlgn="base">
        <a:spcBef>
          <a:spcPct val="20000"/>
        </a:spcBef>
        <a:spcAft>
          <a:spcPct val="0"/>
        </a:spcAft>
        <a:buClr>
          <a:srgbClr val="000000"/>
        </a:buClr>
        <a:buChar char="•"/>
        <a:defRPr sz="2000">
          <a:solidFill>
            <a:srgbClr val="000000"/>
          </a:solidFill>
          <a:latin typeface="+mn-lt"/>
        </a:defRPr>
      </a:lvl6pPr>
      <a:lvl7pPr marL="2540000" indent="-282575" algn="l" rtl="0" fontAlgn="base">
        <a:spcBef>
          <a:spcPct val="20000"/>
        </a:spcBef>
        <a:spcAft>
          <a:spcPct val="0"/>
        </a:spcAft>
        <a:buClr>
          <a:srgbClr val="000000"/>
        </a:buClr>
        <a:buChar char="•"/>
        <a:defRPr sz="2000">
          <a:solidFill>
            <a:srgbClr val="000000"/>
          </a:solidFill>
          <a:latin typeface="+mn-lt"/>
        </a:defRPr>
      </a:lvl7pPr>
      <a:lvl8pPr marL="2997200" indent="-282575" algn="l" rtl="0" fontAlgn="base">
        <a:spcBef>
          <a:spcPct val="20000"/>
        </a:spcBef>
        <a:spcAft>
          <a:spcPct val="0"/>
        </a:spcAft>
        <a:buClr>
          <a:srgbClr val="000000"/>
        </a:buClr>
        <a:buChar char="•"/>
        <a:defRPr sz="2000">
          <a:solidFill>
            <a:srgbClr val="000000"/>
          </a:solidFill>
          <a:latin typeface="+mn-lt"/>
        </a:defRPr>
      </a:lvl8pPr>
      <a:lvl9pPr marL="3454400" indent="-282575" algn="l" rtl="0" fontAlgn="base">
        <a:spcBef>
          <a:spcPct val="20000"/>
        </a:spcBef>
        <a:spcAft>
          <a:spcPct val="0"/>
        </a:spcAft>
        <a:buClr>
          <a:srgbClr val="000000"/>
        </a:buClr>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ctr" rtl="0" eaLnBrk="1" hangingPunct="1">
              <a:defRPr sz="1200">
                <a:latin typeface="Arial" charset="0"/>
              </a:defRPr>
            </a:lvl1pPr>
          </a:lstStyle>
          <a:p>
            <a:pPr rtl="0" fontAlgn="base">
              <a:spcBef>
                <a:spcPct val="0"/>
              </a:spcBef>
              <a:spcAft>
                <a:spcPct val="0"/>
              </a:spcAft>
              <a:defRPr/>
            </a:pPr>
            <a:r>
              <a:rPr lang="es-US" dirty="0">
                <a:solidFill>
                  <a:srgbClr val="000000"/>
                </a:solidFill>
              </a:rPr>
              <a:t>AGC of America</a:t>
            </a:r>
            <a:endParaRPr lang="en-US" dirty="0">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Black" pitchFamily="34" charset="0"/>
              </a:defRPr>
            </a:lvl1pPr>
          </a:lstStyle>
          <a:p>
            <a:pPr rtl="0" fontAlgn="base">
              <a:spcBef>
                <a:spcPct val="0"/>
              </a:spcBef>
              <a:spcAft>
                <a:spcPct val="0"/>
              </a:spcAft>
              <a:defRPr/>
            </a:pPr>
            <a:fld id="{D767107C-D76E-40F1-976F-2C7478D9C9E9}" type="slidenum">
              <a:rPr lang="en-US">
                <a:solidFill>
                  <a:srgbClr val="000000"/>
                </a:solidFill>
              </a:rPr>
              <a:pPr rtl="0"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lvl="0" rtl="0"/>
            <a:r>
              <a:rPr lang="es-US"/>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charset="0"/>
              </a:defRPr>
            </a:lvl1pPr>
          </a:lstStyle>
          <a:p>
            <a:pPr rtl="0" fontAlgn="base">
              <a:spcBef>
                <a:spcPct val="0"/>
              </a:spcBef>
              <a:spcAft>
                <a:spcPct val="0"/>
              </a:spcAft>
              <a:defRPr/>
            </a:pPr>
            <a:endParaRPr lang="en-US" dirty="0">
              <a:solidFill>
                <a:srgbClr val="000000"/>
              </a:solidFill>
            </a:endParaRPr>
          </a:p>
        </p:txBody>
      </p:sp>
    </p:spTree>
    <p:extLst>
      <p:ext uri="{BB962C8B-B14F-4D97-AF65-F5344CB8AC3E}">
        <p14:creationId xmlns:p14="http://schemas.microsoft.com/office/powerpoint/2010/main" val="55373071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3" r:id="rId19"/>
  </p:sldLayoutIdLst>
  <p:hf sldNum="0" hd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ctr" rtl="0" eaLnBrk="1" hangingPunct="1">
              <a:defRPr sz="1200">
                <a:latin typeface="Arial" charset="0"/>
              </a:defRPr>
            </a:lvl1pPr>
          </a:lstStyle>
          <a:p>
            <a:pPr rtl="0" fontAlgn="base">
              <a:spcBef>
                <a:spcPct val="0"/>
              </a:spcBef>
              <a:spcAft>
                <a:spcPct val="0"/>
              </a:spcAft>
              <a:defRPr/>
            </a:pPr>
            <a:r>
              <a:rPr lang="es-US" dirty="0">
                <a:solidFill>
                  <a:srgbClr val="000000"/>
                </a:solidFill>
              </a:rPr>
              <a:t>AGC of America</a:t>
            </a:r>
            <a:endParaRPr lang="en-US" dirty="0">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Black" pitchFamily="34" charset="0"/>
              </a:defRPr>
            </a:lvl1pPr>
          </a:lstStyle>
          <a:p>
            <a:pPr rtl="0" fontAlgn="base">
              <a:spcBef>
                <a:spcPct val="0"/>
              </a:spcBef>
              <a:spcAft>
                <a:spcPct val="0"/>
              </a:spcAft>
              <a:defRPr/>
            </a:pPr>
            <a:fld id="{1DE2B84A-337C-4237-A82E-083CBACECB4A}" type="slidenum">
              <a:rPr lang="en-US">
                <a:solidFill>
                  <a:srgbClr val="000000"/>
                </a:solidFill>
              </a:rPr>
              <a:pPr rtl="0"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lvl="0" rtl="0"/>
            <a:r>
              <a:rPr lang="es-US"/>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charset="0"/>
              </a:defRPr>
            </a:lvl1pPr>
          </a:lstStyle>
          <a:p>
            <a:pPr rtl="0" fontAlgn="base">
              <a:spcBef>
                <a:spcPct val="0"/>
              </a:spcBef>
              <a:spcAft>
                <a:spcPct val="0"/>
              </a:spcAft>
              <a:defRPr/>
            </a:pPr>
            <a:endParaRPr lang="en-US" dirty="0">
              <a:solidFill>
                <a:srgbClr val="000000"/>
              </a:solidFill>
            </a:endParaRPr>
          </a:p>
        </p:txBody>
      </p:sp>
    </p:spTree>
    <p:extLst>
      <p:ext uri="{BB962C8B-B14F-4D97-AF65-F5344CB8AC3E}">
        <p14:creationId xmlns:p14="http://schemas.microsoft.com/office/powerpoint/2010/main" val="261709444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Lst>
  <p:hf sldNum="0" hd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vmlDrawing" Target="../drawings/vmlDrawing1.vml"/><Relationship Id="rId5" Type="http://schemas.openxmlformats.org/officeDocument/2006/relationships/image" Target="../media/image14.png"/><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16.png"/><Relationship Id="rId5" Type="http://schemas.openxmlformats.org/officeDocument/2006/relationships/oleObject" Target="../embeddings/oleObject2.bin"/><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30.xml"/><Relationship Id="rId4" Type="http://schemas.openxmlformats.org/officeDocument/2006/relationships/image" Target="../media/image3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lstStyle/>
          <a:p>
            <a:pPr rtl="0"/>
            <a:r>
              <a:rPr lang="es-US" dirty="0"/>
              <a:t>Susan Harwood Seguridad en la Zona de Trabajo</a:t>
            </a:r>
            <a:endParaRPr lang="en-US" dirty="0"/>
          </a:p>
        </p:txBody>
      </p:sp>
      <p:sp>
        <p:nvSpPr>
          <p:cNvPr id="3" name="Subtitle 2"/>
          <p:cNvSpPr>
            <a:spLocks noGrp="1"/>
          </p:cNvSpPr>
          <p:nvPr>
            <p:ph type="subTitle" idx="1"/>
          </p:nvPr>
        </p:nvSpPr>
        <p:spPr>
          <a:xfrm>
            <a:off x="2971800" y="4495800"/>
            <a:ext cx="4876800" cy="1447800"/>
          </a:xfrm>
        </p:spPr>
        <p:txBody>
          <a:bodyPr rtlCol="0"/>
          <a:lstStyle/>
          <a:p>
            <a:pPr rtl="0"/>
            <a:r>
              <a:rPr lang="es-US" b="1" dirty="0"/>
              <a:t>Señalización del Tráfico</a:t>
            </a:r>
          </a:p>
          <a:p>
            <a:pPr rtl="0"/>
            <a:r>
              <a:rPr lang="es-US" b="1" dirty="0"/>
              <a:t>Módulo 3 </a:t>
            </a:r>
          </a:p>
        </p:txBody>
      </p:sp>
      <p:sp>
        <p:nvSpPr>
          <p:cNvPr id="4" name="Footer Placeholder 3"/>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357444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57200" y="685800"/>
            <a:ext cx="8305800" cy="1143000"/>
          </a:xfrm>
        </p:spPr>
        <p:txBody>
          <a:bodyPr rtlCol="0"/>
          <a:lstStyle/>
          <a:p>
            <a:pPr rtl="0" eaLnBrk="1" hangingPunct="1"/>
            <a:r>
              <a:rPr lang="es-US" b="1" dirty="0"/>
              <a:t>El ABC de la Señalización</a:t>
            </a:r>
          </a:p>
        </p:txBody>
      </p:sp>
      <p:sp>
        <p:nvSpPr>
          <p:cNvPr id="71683" name="Rectangle 3"/>
          <p:cNvSpPr>
            <a:spLocks noGrp="1" noChangeArrowheads="1"/>
          </p:cNvSpPr>
          <p:nvPr>
            <p:ph type="body" idx="1"/>
          </p:nvPr>
        </p:nvSpPr>
        <p:spPr>
          <a:xfrm>
            <a:off x="457200" y="2508250"/>
            <a:ext cx="7986713" cy="2949575"/>
          </a:xfrm>
        </p:spPr>
        <p:txBody>
          <a:bodyPr rtlCol="0"/>
          <a:lstStyle/>
          <a:p>
            <a:pPr rtl="0" eaLnBrk="1" hangingPunct="1"/>
            <a:r>
              <a:rPr lang="es-US" sz="2800" dirty="0"/>
              <a:t>“A“ de Advertencia Anticipada</a:t>
            </a:r>
          </a:p>
          <a:p>
            <a:pPr rtl="0" eaLnBrk="1" hangingPunct="1"/>
            <a:r>
              <a:rPr lang="es-US" sz="2800" dirty="0"/>
              <a:t>“B” de Estar (</a:t>
            </a:r>
            <a:r>
              <a:rPr lang="en-US" sz="2800" i="1" dirty="0"/>
              <a:t>Be</a:t>
            </a:r>
            <a:r>
              <a:rPr lang="en-US" sz="2800" dirty="0"/>
              <a:t>) visible y alerta</a:t>
            </a:r>
          </a:p>
          <a:p>
            <a:pPr rtl="0" eaLnBrk="1" hangingPunct="1"/>
            <a:r>
              <a:rPr lang="es-US" sz="2800" dirty="0"/>
              <a:t>“C” de Control</a:t>
            </a:r>
          </a:p>
          <a:p>
            <a:pPr rtl="0" eaLnBrk="1" hangingPunct="1">
              <a:buFont typeface="Wingdings" pitchFamily="2" charset="2"/>
              <a:buNone/>
            </a:pPr>
            <a:endParaRPr lang="en-US" altLang="en-US" sz="3600" dirty="0" smtClean="0"/>
          </a:p>
          <a:p>
            <a:pPr rtl="0" eaLnBrk="1" hangingPunct="1">
              <a:buFont typeface="Wingdings" pitchFamily="2" charset="2"/>
              <a:buNone/>
            </a:pPr>
            <a:endParaRPr lang="en-US" altLang="en-US" sz="3600" dirty="0" smtClean="0"/>
          </a:p>
        </p:txBody>
      </p:sp>
      <p:sp>
        <p:nvSpPr>
          <p:cNvPr id="71684" name="Rectangle 5"/>
          <p:cNvSpPr>
            <a:spLocks noChangeArrowheads="1"/>
          </p:cNvSpPr>
          <p:nvPr/>
        </p:nvSpPr>
        <p:spPr bwMode="auto">
          <a:xfrm>
            <a:off x="0" y="4191000"/>
            <a:ext cx="67818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fontAlgn="base">
              <a:spcBef>
                <a:spcPct val="0"/>
              </a:spcBef>
              <a:spcAft>
                <a:spcPct val="0"/>
              </a:spcAft>
              <a:buClrTx/>
              <a:buSzTx/>
              <a:buFontTx/>
              <a:buNone/>
            </a:pPr>
            <a:r>
              <a:rPr lang="es-US" sz="2800" b="1" i="1" dirty="0">
                <a:solidFill>
                  <a:srgbClr val="FF6600"/>
                </a:solidFill>
                <a:latin typeface="Tahoma" pitchFamily="34" charset="0"/>
              </a:rPr>
              <a:t>¡Estos son los aspectos básicos de cualquier operación de señalización!</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75704" y="1600200"/>
            <a:ext cx="1993392" cy="4035552"/>
          </a:xfrm>
          <a:prstGeom prst="rect">
            <a:avLst/>
          </a:prstGeom>
        </p:spPr>
      </p:pic>
    </p:spTree>
    <p:extLst>
      <p:ext uri="{BB962C8B-B14F-4D97-AF65-F5344CB8AC3E}">
        <p14:creationId xmlns:p14="http://schemas.microsoft.com/office/powerpoint/2010/main" val="37628356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Text Box 3"/>
          <p:cNvSpPr txBox="1">
            <a:spLocks noChangeArrowheads="1"/>
          </p:cNvSpPr>
          <p:nvPr/>
        </p:nvSpPr>
        <p:spPr bwMode="auto">
          <a:xfrm>
            <a:off x="228600" y="2057400"/>
            <a:ext cx="3429000" cy="267765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800" b="1" dirty="0">
                <a:solidFill>
                  <a:srgbClr val="000000"/>
                </a:solidFill>
              </a:rPr>
              <a:t>Señales mínimas recomendadas en el Manual de Dispositivos Uniformes para el Control del Tráfico (MUTCD, por sus siglas en inglés)</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448" y="141732"/>
            <a:ext cx="4645152" cy="6693408"/>
          </a:xfrm>
          <a:prstGeom prst="rect">
            <a:avLst/>
          </a:prstGeom>
        </p:spPr>
      </p:pic>
    </p:spTree>
    <p:extLst>
      <p:ext uri="{BB962C8B-B14F-4D97-AF65-F5344CB8AC3E}">
        <p14:creationId xmlns:p14="http://schemas.microsoft.com/office/powerpoint/2010/main" val="16337506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457200"/>
            <a:ext cx="8610600" cy="1371600"/>
          </a:xfrm>
        </p:spPr>
        <p:txBody>
          <a:bodyPr rtlCol="0"/>
          <a:lstStyle/>
          <a:p>
            <a:pPr rtl="0" eaLnBrk="1" hangingPunct="1"/>
            <a:r>
              <a:rPr lang="es-US" b="1" dirty="0"/>
              <a:t>Separación de las Señales de Advertencia Anticipada</a:t>
            </a:r>
          </a:p>
        </p:txBody>
      </p:sp>
      <p:sp>
        <p:nvSpPr>
          <p:cNvPr id="73731" name="Rectangle 3"/>
          <p:cNvSpPr>
            <a:spLocks noGrp="1" noChangeArrowheads="1"/>
          </p:cNvSpPr>
          <p:nvPr>
            <p:ph type="body" idx="1"/>
          </p:nvPr>
        </p:nvSpPr>
        <p:spPr>
          <a:xfrm>
            <a:off x="381000" y="1905000"/>
            <a:ext cx="4876800" cy="4495800"/>
          </a:xfrm>
        </p:spPr>
        <p:txBody>
          <a:bodyPr rtlCol="0"/>
          <a:lstStyle/>
          <a:p>
            <a:pPr rtl="0" eaLnBrk="1" hangingPunct="1"/>
            <a:r>
              <a:rPr lang="es-US" sz="2800" dirty="0"/>
              <a:t>Velocidades bajas (40 mph o menores)</a:t>
            </a:r>
          </a:p>
          <a:p>
            <a:pPr lvl="1" rtl="0" eaLnBrk="1" hangingPunct="1"/>
            <a:r>
              <a:rPr lang="es-US" sz="2400" dirty="0"/>
              <a:t>Separadas por entre 100 y 350 pies entre sí</a:t>
            </a:r>
          </a:p>
          <a:p>
            <a:pPr rtl="0" eaLnBrk="1" hangingPunct="1"/>
            <a:r>
              <a:rPr lang="es-US" sz="2800" dirty="0"/>
              <a:t>Velocidades más altas/sitios rurales</a:t>
            </a:r>
          </a:p>
          <a:p>
            <a:pPr lvl="1" rtl="0" eaLnBrk="1" hangingPunct="1"/>
            <a:r>
              <a:rPr lang="es-US" sz="2400" dirty="0"/>
              <a:t>500 pies o más</a:t>
            </a:r>
          </a:p>
        </p:txBody>
      </p:sp>
      <p:pic>
        <p:nvPicPr>
          <p:cNvPr id="73732" name="Picture 5" descr="P70400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2667000"/>
            <a:ext cx="4038600" cy="302895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0058244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026"/>
          <p:cNvSpPr>
            <a:spLocks noGrp="1" noChangeArrowheads="1"/>
          </p:cNvSpPr>
          <p:nvPr>
            <p:ph type="title"/>
          </p:nvPr>
        </p:nvSpPr>
        <p:spPr>
          <a:xfrm>
            <a:off x="571500" y="228600"/>
            <a:ext cx="8229600" cy="1371600"/>
          </a:xfrm>
        </p:spPr>
        <p:txBody>
          <a:bodyPr rtlCol="0"/>
          <a:lstStyle/>
          <a:p>
            <a:pPr rtl="0" eaLnBrk="1" hangingPunct="1"/>
            <a:r>
              <a:rPr lang="es-US" b="1" dirty="0"/>
              <a:t>Desvío gradual</a:t>
            </a:r>
          </a:p>
        </p:txBody>
      </p:sp>
      <p:sp>
        <p:nvSpPr>
          <p:cNvPr id="74755" name="Rectangle 1027"/>
          <p:cNvSpPr>
            <a:spLocks noGrp="1" noChangeArrowheads="1"/>
          </p:cNvSpPr>
          <p:nvPr>
            <p:ph type="body" idx="1"/>
          </p:nvPr>
        </p:nvSpPr>
        <p:spPr>
          <a:xfrm>
            <a:off x="762000" y="1371600"/>
            <a:ext cx="6858000" cy="4495800"/>
          </a:xfrm>
        </p:spPr>
        <p:txBody>
          <a:bodyPr rtlCol="0"/>
          <a:lstStyle/>
          <a:p>
            <a:pPr rtl="0" eaLnBrk="1" hangingPunct="1"/>
            <a:r>
              <a:rPr lang="es-US" sz="2700" dirty="0"/>
              <a:t>Necesario para el cierre de carriles</a:t>
            </a:r>
          </a:p>
          <a:p>
            <a:pPr rtl="0" eaLnBrk="1" hangingPunct="1"/>
            <a:r>
              <a:rPr lang="es-US" sz="2700" dirty="0"/>
              <a:t>Generalmente de 50 a 100 pies (MÁX.) para operaciones de señalización en carreteras de dos carriles</a:t>
            </a:r>
          </a:p>
          <a:p>
            <a:pPr rtl="0" eaLnBrk="1" hangingPunct="1"/>
            <a:r>
              <a:rPr lang="es-US" sz="2700" dirty="0"/>
              <a:t>6 dispositivos (conos) separados entre sí por 20 pies</a:t>
            </a:r>
          </a:p>
        </p:txBody>
      </p:sp>
      <p:sp>
        <p:nvSpPr>
          <p:cNvPr id="74756" name="Rectangle 1030"/>
          <p:cNvSpPr>
            <a:spLocks noChangeArrowheads="1"/>
          </p:cNvSpPr>
          <p:nvPr/>
        </p:nvSpPr>
        <p:spPr bwMode="auto">
          <a:xfrm>
            <a:off x="2298700" y="5600700"/>
            <a:ext cx="2057400" cy="762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74757" name="Line 1031"/>
          <p:cNvSpPr>
            <a:spLocks noChangeShapeType="1"/>
          </p:cNvSpPr>
          <p:nvPr/>
        </p:nvSpPr>
        <p:spPr bwMode="auto">
          <a:xfrm flipV="1">
            <a:off x="4343400" y="4953000"/>
            <a:ext cx="1066800" cy="685800"/>
          </a:xfrm>
          <a:prstGeom prst="line">
            <a:avLst/>
          </a:prstGeom>
          <a:noFill/>
          <a:ln w="762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74758" name="AutoShape 1033"/>
          <p:cNvSpPr>
            <a:spLocks noChangeArrowheads="1"/>
          </p:cNvSpPr>
          <p:nvPr/>
        </p:nvSpPr>
        <p:spPr bwMode="auto">
          <a:xfrm>
            <a:off x="5715000" y="5105400"/>
            <a:ext cx="1066800" cy="381000"/>
          </a:xfrm>
          <a:prstGeom prst="leftArrow">
            <a:avLst>
              <a:gd name="adj1" fmla="val 50000"/>
              <a:gd name="adj2" fmla="val 70000"/>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74759" name="AutoShape 1034"/>
          <p:cNvSpPr>
            <a:spLocks noChangeArrowheads="1"/>
          </p:cNvSpPr>
          <p:nvPr/>
        </p:nvSpPr>
        <p:spPr bwMode="auto">
          <a:xfrm flipH="1">
            <a:off x="2590800" y="5943600"/>
            <a:ext cx="914400" cy="381000"/>
          </a:xfrm>
          <a:prstGeom prst="leftArrow">
            <a:avLst>
              <a:gd name="adj1" fmla="val 50000"/>
              <a:gd name="adj2" fmla="val 60000"/>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74760" name="Line 1035"/>
          <p:cNvSpPr>
            <a:spLocks noChangeShapeType="1"/>
          </p:cNvSpPr>
          <p:nvPr/>
        </p:nvSpPr>
        <p:spPr bwMode="auto">
          <a:xfrm>
            <a:off x="1219200" y="5715000"/>
            <a:ext cx="7010400" cy="0"/>
          </a:xfrm>
          <a:prstGeom prst="line">
            <a:avLst/>
          </a:prstGeom>
          <a:noFill/>
          <a:ln w="76200">
            <a:solidFill>
              <a:srgbClr val="FFFF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74762" name="Line 1038"/>
          <p:cNvSpPr>
            <a:spLocks noChangeShapeType="1"/>
          </p:cNvSpPr>
          <p:nvPr/>
        </p:nvSpPr>
        <p:spPr bwMode="auto">
          <a:xfrm>
            <a:off x="1219200" y="4876800"/>
            <a:ext cx="7010400"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74763" name="Line 1039"/>
          <p:cNvSpPr>
            <a:spLocks noChangeShapeType="1"/>
          </p:cNvSpPr>
          <p:nvPr/>
        </p:nvSpPr>
        <p:spPr bwMode="auto">
          <a:xfrm>
            <a:off x="1295400" y="6489700"/>
            <a:ext cx="7010400"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74764" name="AutoShape 1032"/>
          <p:cNvSpPr>
            <a:spLocks noChangeArrowheads="1"/>
          </p:cNvSpPr>
          <p:nvPr/>
        </p:nvSpPr>
        <p:spPr bwMode="auto">
          <a:xfrm>
            <a:off x="5257800" y="4343400"/>
            <a:ext cx="381000" cy="381000"/>
          </a:xfrm>
          <a:prstGeom prst="octagon">
            <a:avLst>
              <a:gd name="adj" fmla="val 29287"/>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74765" name="AutoShape 1037"/>
          <p:cNvSpPr>
            <a:spLocks noChangeArrowheads="1"/>
          </p:cNvSpPr>
          <p:nvPr/>
        </p:nvSpPr>
        <p:spPr bwMode="auto">
          <a:xfrm flipV="1">
            <a:off x="4419600" y="4572000"/>
            <a:ext cx="533400" cy="533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p>
            <a:pPr rtl="0" eaLnBrk="0" fontAlgn="base" hangingPunct="0">
              <a:spcBef>
                <a:spcPct val="0"/>
              </a:spcBef>
              <a:spcAft>
                <a:spcPct val="0"/>
              </a:spcAft>
            </a:pPr>
            <a:endParaRPr lang="en-US" dirty="0">
              <a:solidFill>
                <a:srgbClr val="000000"/>
              </a:solidFill>
            </a:endParaRPr>
          </a:p>
        </p:txBody>
      </p:sp>
      <p:sp>
        <p:nvSpPr>
          <p:cNvPr id="74766" name="Rectangle 1040"/>
          <p:cNvSpPr>
            <a:spLocks noChangeArrowheads="1"/>
          </p:cNvSpPr>
          <p:nvPr/>
        </p:nvSpPr>
        <p:spPr bwMode="auto">
          <a:xfrm>
            <a:off x="1981200" y="4953000"/>
            <a:ext cx="533400" cy="6096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74767" name="Line 1041"/>
          <p:cNvSpPr>
            <a:spLocks noChangeShapeType="1"/>
          </p:cNvSpPr>
          <p:nvPr/>
        </p:nvSpPr>
        <p:spPr bwMode="auto">
          <a:xfrm>
            <a:off x="1981200" y="4953000"/>
            <a:ext cx="533400" cy="6096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74768" name="Line 1042"/>
          <p:cNvSpPr>
            <a:spLocks noChangeShapeType="1"/>
          </p:cNvSpPr>
          <p:nvPr/>
        </p:nvSpPr>
        <p:spPr bwMode="auto">
          <a:xfrm flipH="1">
            <a:off x="1981200" y="4953000"/>
            <a:ext cx="533400" cy="6096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74761" name="Rectangle 1036"/>
          <p:cNvSpPr>
            <a:spLocks noChangeArrowheads="1"/>
          </p:cNvSpPr>
          <p:nvPr/>
        </p:nvSpPr>
        <p:spPr bwMode="auto">
          <a:xfrm>
            <a:off x="2895600" y="4038600"/>
            <a:ext cx="1600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r" rtl="0" fontAlgn="base">
              <a:spcBef>
                <a:spcPct val="0"/>
              </a:spcBef>
              <a:spcAft>
                <a:spcPct val="0"/>
              </a:spcAft>
              <a:buClrTx/>
              <a:buSzTx/>
              <a:buFontTx/>
              <a:buNone/>
            </a:pPr>
            <a:r>
              <a:rPr lang="es-US" dirty="0">
                <a:solidFill>
                  <a:srgbClr val="FF6600"/>
                </a:solidFill>
                <a:latin typeface="Tahoma" pitchFamily="34" charset="0"/>
              </a:rPr>
              <a:t>Desvío Gradual</a:t>
            </a:r>
          </a:p>
        </p:txBody>
      </p:sp>
    </p:spTree>
    <p:extLst>
      <p:ext uri="{BB962C8B-B14F-4D97-AF65-F5344CB8AC3E}">
        <p14:creationId xmlns:p14="http://schemas.microsoft.com/office/powerpoint/2010/main" val="21279371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026"/>
          <p:cNvSpPr>
            <a:spLocks noGrp="1" noChangeArrowheads="1"/>
          </p:cNvSpPr>
          <p:nvPr>
            <p:ph type="title"/>
          </p:nvPr>
        </p:nvSpPr>
        <p:spPr>
          <a:xfrm>
            <a:off x="533400" y="381000"/>
            <a:ext cx="8382000" cy="1219200"/>
          </a:xfrm>
        </p:spPr>
        <p:txBody>
          <a:bodyPr rtlCol="0"/>
          <a:lstStyle/>
          <a:p>
            <a:pPr rtl="0" eaLnBrk="1" hangingPunct="1"/>
            <a:r>
              <a:rPr lang="es-US" b="1" dirty="0"/>
              <a:t>Espacio de Delimitación</a:t>
            </a:r>
          </a:p>
        </p:txBody>
      </p:sp>
      <p:sp>
        <p:nvSpPr>
          <p:cNvPr id="75779" name="Rectangle 1027"/>
          <p:cNvSpPr>
            <a:spLocks noGrp="1" noChangeArrowheads="1"/>
          </p:cNvSpPr>
          <p:nvPr>
            <p:ph type="body" idx="1"/>
          </p:nvPr>
        </p:nvSpPr>
        <p:spPr>
          <a:xfrm>
            <a:off x="419100" y="1371600"/>
            <a:ext cx="6781800" cy="3810000"/>
          </a:xfrm>
        </p:spPr>
        <p:txBody>
          <a:bodyPr rtlCol="0"/>
          <a:lstStyle/>
          <a:p>
            <a:pPr rtl="0" eaLnBrk="1" hangingPunct="1"/>
            <a:r>
              <a:rPr lang="es-US" sz="2800" dirty="0"/>
              <a:t>Genera un espacio vacío entre el abanderado y la zona de trabajo</a:t>
            </a:r>
          </a:p>
          <a:p>
            <a:pPr rtl="0" eaLnBrk="1" hangingPunct="1"/>
            <a:r>
              <a:rPr lang="es-US" sz="2800" dirty="0"/>
              <a:t>Su longitud depende de la velocidad de aproximación y de las condiciones de la carretera</a:t>
            </a:r>
          </a:p>
          <a:p>
            <a:pPr rtl="0" eaLnBrk="1" hangingPunct="1"/>
            <a:r>
              <a:rPr lang="es-US" sz="2800" dirty="0"/>
              <a:t>SIEMPRE DEBE ESTAR VACÍO</a:t>
            </a:r>
          </a:p>
        </p:txBody>
      </p:sp>
      <p:sp>
        <p:nvSpPr>
          <p:cNvPr id="75780" name="Rectangle 1029"/>
          <p:cNvSpPr>
            <a:spLocks noChangeArrowheads="1"/>
          </p:cNvSpPr>
          <p:nvPr/>
        </p:nvSpPr>
        <p:spPr bwMode="auto">
          <a:xfrm>
            <a:off x="2298700" y="5600700"/>
            <a:ext cx="2057400" cy="762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75781" name="Line 1030"/>
          <p:cNvSpPr>
            <a:spLocks noChangeShapeType="1"/>
          </p:cNvSpPr>
          <p:nvPr/>
        </p:nvSpPr>
        <p:spPr bwMode="auto">
          <a:xfrm flipV="1">
            <a:off x="4343400" y="4953000"/>
            <a:ext cx="1066800" cy="685800"/>
          </a:xfrm>
          <a:prstGeom prst="line">
            <a:avLst/>
          </a:prstGeom>
          <a:noFill/>
          <a:ln w="762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75782" name="AutoShape 1031"/>
          <p:cNvSpPr>
            <a:spLocks noChangeArrowheads="1"/>
          </p:cNvSpPr>
          <p:nvPr/>
        </p:nvSpPr>
        <p:spPr bwMode="auto">
          <a:xfrm>
            <a:off x="5715000" y="5105400"/>
            <a:ext cx="1066800" cy="381000"/>
          </a:xfrm>
          <a:prstGeom prst="leftArrow">
            <a:avLst>
              <a:gd name="adj1" fmla="val 50000"/>
              <a:gd name="adj2" fmla="val 70000"/>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75783" name="AutoShape 1032"/>
          <p:cNvSpPr>
            <a:spLocks noChangeArrowheads="1"/>
          </p:cNvSpPr>
          <p:nvPr/>
        </p:nvSpPr>
        <p:spPr bwMode="auto">
          <a:xfrm flipH="1">
            <a:off x="2590800" y="5943600"/>
            <a:ext cx="914400" cy="381000"/>
          </a:xfrm>
          <a:prstGeom prst="leftArrow">
            <a:avLst>
              <a:gd name="adj1" fmla="val 50000"/>
              <a:gd name="adj2" fmla="val 60000"/>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75784" name="Line 1033"/>
          <p:cNvSpPr>
            <a:spLocks noChangeShapeType="1"/>
          </p:cNvSpPr>
          <p:nvPr/>
        </p:nvSpPr>
        <p:spPr bwMode="auto">
          <a:xfrm>
            <a:off x="1219200" y="5715000"/>
            <a:ext cx="7010400" cy="0"/>
          </a:xfrm>
          <a:prstGeom prst="line">
            <a:avLst/>
          </a:prstGeom>
          <a:noFill/>
          <a:ln w="76200">
            <a:solidFill>
              <a:srgbClr val="FFFF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75785" name="Rectangle 1034"/>
          <p:cNvSpPr>
            <a:spLocks noChangeArrowheads="1"/>
          </p:cNvSpPr>
          <p:nvPr/>
        </p:nvSpPr>
        <p:spPr bwMode="auto">
          <a:xfrm>
            <a:off x="762000" y="4114800"/>
            <a:ext cx="2590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r" rtl="0" fontAlgn="base">
              <a:spcBef>
                <a:spcPct val="0"/>
              </a:spcBef>
              <a:spcAft>
                <a:spcPct val="0"/>
              </a:spcAft>
              <a:buClrTx/>
              <a:buSzTx/>
              <a:buFontTx/>
              <a:buNone/>
            </a:pPr>
            <a:r>
              <a:rPr lang="es-US" dirty="0">
                <a:solidFill>
                  <a:srgbClr val="FF6600"/>
                </a:solidFill>
                <a:latin typeface="Tahoma" pitchFamily="34" charset="0"/>
              </a:rPr>
              <a:t>Delimitación</a:t>
            </a:r>
          </a:p>
        </p:txBody>
      </p:sp>
      <p:sp>
        <p:nvSpPr>
          <p:cNvPr id="75786" name="Line 1035"/>
          <p:cNvSpPr>
            <a:spLocks noChangeShapeType="1"/>
          </p:cNvSpPr>
          <p:nvPr/>
        </p:nvSpPr>
        <p:spPr bwMode="auto">
          <a:xfrm>
            <a:off x="1219200" y="4876800"/>
            <a:ext cx="7010400"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75787" name="Line 1036"/>
          <p:cNvSpPr>
            <a:spLocks noChangeShapeType="1"/>
          </p:cNvSpPr>
          <p:nvPr/>
        </p:nvSpPr>
        <p:spPr bwMode="auto">
          <a:xfrm>
            <a:off x="1295400" y="6489700"/>
            <a:ext cx="7010400"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75788" name="AutoShape 1037"/>
          <p:cNvSpPr>
            <a:spLocks noChangeArrowheads="1"/>
          </p:cNvSpPr>
          <p:nvPr/>
        </p:nvSpPr>
        <p:spPr bwMode="auto">
          <a:xfrm>
            <a:off x="5257800" y="4343400"/>
            <a:ext cx="381000" cy="381000"/>
          </a:xfrm>
          <a:prstGeom prst="octagon">
            <a:avLst>
              <a:gd name="adj" fmla="val 29287"/>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75789" name="AutoShape 1038"/>
          <p:cNvSpPr>
            <a:spLocks noChangeArrowheads="1"/>
          </p:cNvSpPr>
          <p:nvPr/>
        </p:nvSpPr>
        <p:spPr bwMode="auto">
          <a:xfrm flipV="1">
            <a:off x="3276600" y="4572000"/>
            <a:ext cx="533400" cy="533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p>
            <a:pPr rtl="0" eaLnBrk="0" fontAlgn="base" hangingPunct="0">
              <a:spcBef>
                <a:spcPct val="0"/>
              </a:spcBef>
              <a:spcAft>
                <a:spcPct val="0"/>
              </a:spcAft>
            </a:pPr>
            <a:endParaRPr lang="en-US" dirty="0">
              <a:solidFill>
                <a:srgbClr val="000000"/>
              </a:solidFill>
            </a:endParaRPr>
          </a:p>
        </p:txBody>
      </p:sp>
      <p:sp>
        <p:nvSpPr>
          <p:cNvPr id="75790" name="Rectangle 1039"/>
          <p:cNvSpPr>
            <a:spLocks noChangeArrowheads="1"/>
          </p:cNvSpPr>
          <p:nvPr/>
        </p:nvSpPr>
        <p:spPr bwMode="auto">
          <a:xfrm>
            <a:off x="1981200" y="4953000"/>
            <a:ext cx="533400" cy="6096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75791" name="Line 1040"/>
          <p:cNvSpPr>
            <a:spLocks noChangeShapeType="1"/>
          </p:cNvSpPr>
          <p:nvPr/>
        </p:nvSpPr>
        <p:spPr bwMode="auto">
          <a:xfrm>
            <a:off x="1981200" y="4953000"/>
            <a:ext cx="533400" cy="6096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75792" name="Line 1041"/>
          <p:cNvSpPr>
            <a:spLocks noChangeShapeType="1"/>
          </p:cNvSpPr>
          <p:nvPr/>
        </p:nvSpPr>
        <p:spPr bwMode="auto">
          <a:xfrm flipH="1">
            <a:off x="1981200" y="4953000"/>
            <a:ext cx="533400" cy="6096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9908943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rtlCol="0"/>
          <a:lstStyle/>
          <a:p>
            <a:pPr rtl="0" eaLnBrk="1" hangingPunct="1"/>
            <a:r>
              <a:rPr lang="es-US" sz="4200" b="1" dirty="0"/>
              <a:t>Paletas de ALTO/DISMINUIR VELOCIDAD</a:t>
            </a:r>
          </a:p>
        </p:txBody>
      </p:sp>
      <p:sp>
        <p:nvSpPr>
          <p:cNvPr id="79875" name="Rectangle 3"/>
          <p:cNvSpPr>
            <a:spLocks noGrp="1" noChangeArrowheads="1"/>
          </p:cNvSpPr>
          <p:nvPr>
            <p:ph type="body" idx="1"/>
          </p:nvPr>
        </p:nvSpPr>
        <p:spPr>
          <a:xfrm>
            <a:off x="457200" y="1752600"/>
            <a:ext cx="7162800" cy="4495800"/>
          </a:xfrm>
        </p:spPr>
        <p:txBody>
          <a:bodyPr rtlCol="0"/>
          <a:lstStyle/>
          <a:p>
            <a:pPr rtl="0" eaLnBrk="1" hangingPunct="1"/>
            <a:r>
              <a:rPr lang="es-US" sz="2800" dirty="0"/>
              <a:t>Retrorreflectantes para uso nocturno</a:t>
            </a:r>
          </a:p>
          <a:p>
            <a:pPr rtl="0" eaLnBrk="1" hangingPunct="1"/>
            <a:r>
              <a:rPr lang="es-US" sz="2800" dirty="0"/>
              <a:t>Tamaño de al menos 24 x 24 pulgadas</a:t>
            </a:r>
          </a:p>
          <a:p>
            <a:pPr lvl="1" rtl="0" eaLnBrk="1" hangingPunct="1"/>
            <a:r>
              <a:rPr lang="es-US" sz="2400" dirty="0"/>
              <a:t>Mayores para aumentar su visibilidad</a:t>
            </a:r>
          </a:p>
          <a:p>
            <a:pPr rtl="0" eaLnBrk="1" hangingPunct="1"/>
            <a:r>
              <a:rPr lang="es-US" sz="2800" dirty="0"/>
              <a:t>De 5 a 7 pies de altura</a:t>
            </a:r>
          </a:p>
          <a:p>
            <a:pPr rtl="0" eaLnBrk="1" hangingPunct="1"/>
            <a:r>
              <a:rPr lang="es-US" sz="2800" dirty="0"/>
              <a:t>Mango rígido</a:t>
            </a:r>
          </a:p>
          <a:p>
            <a:pPr rtl="0" eaLnBrk="1" hangingPunct="1"/>
            <a:r>
              <a:rPr lang="es-US" sz="2800" dirty="0"/>
              <a:t>En buenas condiciones</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3581400"/>
            <a:ext cx="4100980" cy="2048256"/>
          </a:xfrm>
          <a:prstGeom prst="rect">
            <a:avLst/>
          </a:prstGeom>
        </p:spPr>
      </p:pic>
    </p:spTree>
    <p:extLst>
      <p:ext uri="{BB962C8B-B14F-4D97-AF65-F5344CB8AC3E}">
        <p14:creationId xmlns:p14="http://schemas.microsoft.com/office/powerpoint/2010/main" val="1524680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228600" y="533400"/>
            <a:ext cx="9829800" cy="1219200"/>
          </a:xfrm>
        </p:spPr>
        <p:txBody>
          <a:bodyPr rtlCol="0"/>
          <a:lstStyle/>
          <a:p>
            <a:pPr rtl="0" eaLnBrk="1" hangingPunct="1"/>
            <a:r>
              <a:rPr lang="es-US" sz="4000" b="1" dirty="0"/>
              <a:t>Siga los Procedimientos Estándar y Uniformes de Señalización</a:t>
            </a:r>
          </a:p>
        </p:txBody>
      </p:sp>
      <p:sp>
        <p:nvSpPr>
          <p:cNvPr id="80899" name="Rectangle 3"/>
          <p:cNvSpPr>
            <a:spLocks noGrp="1" noChangeArrowheads="1"/>
          </p:cNvSpPr>
          <p:nvPr>
            <p:ph type="body" idx="1"/>
          </p:nvPr>
        </p:nvSpPr>
        <p:spPr>
          <a:xfrm>
            <a:off x="228600" y="2057400"/>
            <a:ext cx="5486400" cy="2590800"/>
          </a:xfrm>
        </p:spPr>
        <p:txBody>
          <a:bodyPr rtlCol="0"/>
          <a:lstStyle/>
          <a:p>
            <a:pPr rtl="0" eaLnBrk="1" hangingPunct="1"/>
            <a:r>
              <a:rPr lang="es-US" sz="2800" dirty="0"/>
              <a:t>Aumenta el respeto de los conductores</a:t>
            </a:r>
          </a:p>
          <a:p>
            <a:pPr rtl="0" eaLnBrk="1" hangingPunct="1"/>
            <a:r>
              <a:rPr lang="es-US" sz="2800" dirty="0"/>
              <a:t>Promueve una respuesta uniforme</a:t>
            </a:r>
          </a:p>
          <a:p>
            <a:pPr rtl="0" eaLnBrk="1" hangingPunct="1"/>
            <a:r>
              <a:rPr lang="es-US" sz="2800" dirty="0"/>
              <a:t>Minimiza la confusión de los conductores</a:t>
            </a:r>
          </a:p>
          <a:p>
            <a:pPr rtl="0" eaLnBrk="1" hangingPunct="1"/>
            <a:endParaRPr lang="en-US" altLang="en-US" sz="2800" dirty="0" smtClean="0"/>
          </a:p>
          <a:p>
            <a:pPr rtl="0" eaLnBrk="1" hangingPunct="1"/>
            <a:endParaRPr lang="en-US" altLang="en-US" dirty="0" smtClean="0"/>
          </a:p>
          <a:p>
            <a:pPr rtl="0" eaLnBrk="1" hangingPunct="1"/>
            <a:endParaRPr lang="en-US" altLang="en-US" dirty="0" smtClean="0"/>
          </a:p>
        </p:txBody>
      </p:sp>
      <p:graphicFrame>
        <p:nvGraphicFramePr>
          <p:cNvPr id="80900" name="Object 5"/>
          <p:cNvGraphicFramePr>
            <a:graphicFrameLocks noChangeAspect="1"/>
          </p:cNvGraphicFramePr>
          <p:nvPr>
            <p:extLst>
              <p:ext uri="{D42A27DB-BD31-4B8C-83A1-F6EECF244321}">
                <p14:modId xmlns:p14="http://schemas.microsoft.com/office/powerpoint/2010/main" val="3718151899"/>
              </p:ext>
            </p:extLst>
          </p:nvPr>
        </p:nvGraphicFramePr>
        <p:xfrm>
          <a:off x="5791200" y="3524250"/>
          <a:ext cx="3086100" cy="2857500"/>
        </p:xfrm>
        <a:graphic>
          <a:graphicData uri="http://schemas.openxmlformats.org/presentationml/2006/ole">
            <mc:AlternateContent xmlns:mc="http://schemas.openxmlformats.org/markup-compatibility/2006">
              <mc:Choice xmlns:v="urn:schemas-microsoft-com:vml" Requires="v">
                <p:oleObj spid="_x0000_s7191" name="Bitmap Image" r:id="rId4" imgW="3467584" imgH="3209524" progId="PBrush">
                  <p:embed/>
                </p:oleObj>
              </mc:Choice>
              <mc:Fallback>
                <p:oleObj name="Bitmap Image" r:id="rId4" imgW="3467584" imgH="3209524" progId="PBrush">
                  <p:embed/>
                  <p:pic>
                    <p:nvPicPr>
                      <p:cNvPr id="0"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3524250"/>
                        <a:ext cx="3086100" cy="2857500"/>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0901" name="Text Box 6"/>
          <p:cNvSpPr txBox="1">
            <a:spLocks noChangeArrowheads="1"/>
          </p:cNvSpPr>
          <p:nvPr/>
        </p:nvSpPr>
        <p:spPr bwMode="auto">
          <a:xfrm>
            <a:off x="2667000" y="5029200"/>
            <a:ext cx="2743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r" rtl="0" eaLnBrk="0" fontAlgn="base" hangingPunct="0">
              <a:spcBef>
                <a:spcPct val="0"/>
              </a:spcBef>
              <a:spcAft>
                <a:spcPct val="0"/>
              </a:spcAft>
              <a:buClrTx/>
              <a:buSzTx/>
              <a:buFontTx/>
              <a:buNone/>
            </a:pPr>
            <a:r>
              <a:rPr lang="es-US" sz="2400" b="1" dirty="0">
                <a:solidFill>
                  <a:srgbClr val="F35B1B"/>
                </a:solidFill>
                <a:latin typeface="Tahoma" pitchFamily="34" charset="0"/>
              </a:rPr>
              <a:t>¿Hay un abanderado adelante?</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9627293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609600" y="304800"/>
            <a:ext cx="8229600" cy="1371600"/>
          </a:xfrm>
        </p:spPr>
        <p:txBody>
          <a:bodyPr rtlCol="0"/>
          <a:lstStyle/>
          <a:p>
            <a:pPr rtl="0" eaLnBrk="1" hangingPunct="1"/>
            <a:r>
              <a:rPr lang="es-US" sz="4000" b="1" dirty="0"/>
              <a:t>Aspectos Básicos a Tener en Cuenta por los Abanderados</a:t>
            </a:r>
          </a:p>
        </p:txBody>
      </p:sp>
      <p:sp>
        <p:nvSpPr>
          <p:cNvPr id="81923" name="Rectangle 3"/>
          <p:cNvSpPr>
            <a:spLocks noGrp="1" noChangeArrowheads="1"/>
          </p:cNvSpPr>
          <p:nvPr>
            <p:ph type="body" idx="1"/>
          </p:nvPr>
        </p:nvSpPr>
        <p:spPr>
          <a:xfrm>
            <a:off x="0" y="1600200"/>
            <a:ext cx="4724400" cy="5181600"/>
          </a:xfrm>
        </p:spPr>
        <p:txBody>
          <a:bodyPr rtlCol="0"/>
          <a:lstStyle/>
          <a:p>
            <a:pPr rtl="0" eaLnBrk="1" hangingPunct="1"/>
            <a:r>
              <a:rPr lang="es-US" sz="2800" dirty="0"/>
              <a:t>Permanecer alerta en todo momento</a:t>
            </a:r>
          </a:p>
          <a:p>
            <a:pPr rtl="0" eaLnBrk="1" hangingPunct="1"/>
            <a:r>
              <a:rPr lang="es-US" sz="2800" dirty="0"/>
              <a:t>Colocarse de frente al tráfico</a:t>
            </a:r>
          </a:p>
          <a:p>
            <a:pPr rtl="0" eaLnBrk="1" hangingPunct="1"/>
            <a:r>
              <a:rPr lang="es-US" sz="2800" dirty="0"/>
              <a:t>Resultar altamente visibles</a:t>
            </a:r>
          </a:p>
          <a:p>
            <a:pPr lvl="1" rtl="0" eaLnBrk="1" hangingPunct="1"/>
            <a:r>
              <a:rPr lang="es-US" sz="2400" dirty="0"/>
              <a:t>Encontrarse solos</a:t>
            </a:r>
          </a:p>
          <a:p>
            <a:pPr rtl="0" eaLnBrk="1" hangingPunct="1"/>
            <a:r>
              <a:rPr lang="es-US" sz="2800" dirty="0"/>
              <a:t>Permanecer sobre el margen del camino</a:t>
            </a:r>
          </a:p>
          <a:p>
            <a:pPr lvl="1" rtl="0" eaLnBrk="1" hangingPunct="1"/>
            <a:r>
              <a:rPr lang="es-US" sz="2400" dirty="0"/>
              <a:t>Fuera del camino de los vehículos</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3048000"/>
            <a:ext cx="4334256" cy="2502408"/>
          </a:xfrm>
          <a:prstGeom prst="rect">
            <a:avLst/>
          </a:prstGeom>
        </p:spPr>
      </p:pic>
    </p:spTree>
    <p:extLst>
      <p:ext uri="{BB962C8B-B14F-4D97-AF65-F5344CB8AC3E}">
        <p14:creationId xmlns:p14="http://schemas.microsoft.com/office/powerpoint/2010/main" val="14814941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57199" y="216516"/>
            <a:ext cx="8229600" cy="1371600"/>
          </a:xfrm>
        </p:spPr>
        <p:txBody>
          <a:bodyPr rtlCol="0"/>
          <a:lstStyle/>
          <a:p>
            <a:pPr rtl="0" eaLnBrk="1" hangingPunct="1"/>
            <a:r>
              <a:rPr lang="es-US" b="1" dirty="0"/>
              <a:t>Peligros del Abanderado</a:t>
            </a:r>
          </a:p>
        </p:txBody>
      </p:sp>
      <p:pic>
        <p:nvPicPr>
          <p:cNvPr id="82947" name="Picture 3" descr="Paddle in Co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752600"/>
            <a:ext cx="3581400" cy="2540000"/>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82948" name="Text Box 4"/>
          <p:cNvSpPr txBox="1">
            <a:spLocks noChangeArrowheads="1"/>
          </p:cNvSpPr>
          <p:nvPr/>
        </p:nvSpPr>
        <p:spPr bwMode="auto">
          <a:xfrm>
            <a:off x="381000" y="1752600"/>
            <a:ext cx="3657600" cy="1107996"/>
          </a:xfrm>
          <a:prstGeom prst="rect">
            <a:avLst/>
          </a:prstGeom>
          <a:solidFill>
            <a:srgbClr val="FFFFFF">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200" b="1" dirty="0">
                <a:solidFill>
                  <a:srgbClr val="000000"/>
                </a:solidFill>
              </a:rPr>
              <a:t>Paleta Colocada en un Cono, Abanderado en la Sombra</a:t>
            </a:r>
          </a:p>
        </p:txBody>
      </p:sp>
      <p:pic>
        <p:nvPicPr>
          <p:cNvPr id="82949" name="Picture 5" descr="Paddle Slow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57462" y="4314209"/>
            <a:ext cx="4029075" cy="2493963"/>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82950" name="Text Box 6"/>
          <p:cNvSpPr txBox="1">
            <a:spLocks noChangeArrowheads="1"/>
          </p:cNvSpPr>
          <p:nvPr/>
        </p:nvSpPr>
        <p:spPr bwMode="auto">
          <a:xfrm>
            <a:off x="3293267" y="6116208"/>
            <a:ext cx="3293269" cy="707886"/>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000" b="1" dirty="0">
                <a:solidFill>
                  <a:srgbClr val="000000"/>
                </a:solidFill>
              </a:rPr>
              <a:t>Abanderado que No Está de Frente al Tráfico</a:t>
            </a:r>
          </a:p>
        </p:txBody>
      </p:sp>
      <p:graphicFrame>
        <p:nvGraphicFramePr>
          <p:cNvPr id="82951" name="Object 7"/>
          <p:cNvGraphicFramePr>
            <a:graphicFrameLocks noChangeAspect="1"/>
          </p:cNvGraphicFramePr>
          <p:nvPr/>
        </p:nvGraphicFramePr>
        <p:xfrm>
          <a:off x="6375400" y="1524000"/>
          <a:ext cx="2303463" cy="3048000"/>
        </p:xfrm>
        <a:graphic>
          <a:graphicData uri="http://schemas.openxmlformats.org/presentationml/2006/ole">
            <mc:AlternateContent xmlns:mc="http://schemas.openxmlformats.org/markup-compatibility/2006">
              <mc:Choice xmlns:v="urn:schemas-microsoft-com:vml" Requires="v">
                <p:oleObj spid="_x0000_s8215" name="Photo House" r:id="rId5" imgW="1267002" imgH="1676634" progId="">
                  <p:embed/>
                </p:oleObj>
              </mc:Choice>
              <mc:Fallback>
                <p:oleObj name="Photo House" r:id="rId5" imgW="1267002" imgH="1676634" progId="">
                  <p:embed/>
                  <p:pic>
                    <p:nvPicPr>
                      <p:cNvPr id="0"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5400" y="1524000"/>
                        <a:ext cx="2303463" cy="3048000"/>
                      </a:xfrm>
                      <a:prstGeom prst="rect">
                        <a:avLst/>
                      </a:prstGeom>
                      <a:noFill/>
                      <a:ln>
                        <a:noFill/>
                      </a:ln>
                      <a:effectLst>
                        <a:outerShdw dist="107763" dir="2700000" algn="ctr" rotWithShape="0">
                          <a:srgbClr val="A5002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82952" name="Text Box 8"/>
          <p:cNvSpPr txBox="1">
            <a:spLocks noChangeArrowheads="1"/>
          </p:cNvSpPr>
          <p:nvPr/>
        </p:nvSpPr>
        <p:spPr bwMode="auto">
          <a:xfrm>
            <a:off x="6462973" y="1421263"/>
            <a:ext cx="1871662" cy="830997"/>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400" b="1" dirty="0">
                <a:solidFill>
                  <a:srgbClr val="000000"/>
                </a:solidFill>
              </a:rPr>
              <a:t>Señal Confusa</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10" name="AutoShape 7"/>
          <p:cNvSpPr>
            <a:spLocks noChangeArrowheads="1"/>
          </p:cNvSpPr>
          <p:nvPr/>
        </p:nvSpPr>
        <p:spPr bwMode="auto">
          <a:xfrm>
            <a:off x="4191000" y="2057400"/>
            <a:ext cx="1981200" cy="1905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111682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609600" y="457200"/>
            <a:ext cx="8305800" cy="1066800"/>
          </a:xfrm>
        </p:spPr>
        <p:txBody>
          <a:bodyPr rtlCol="0"/>
          <a:lstStyle/>
          <a:p>
            <a:pPr rtl="0" eaLnBrk="1" hangingPunct="1"/>
            <a:r>
              <a:rPr lang="es-US" sz="3700" b="1" dirty="0">
                <a:solidFill>
                  <a:schemeClr val="accent4"/>
                </a:solidFill>
              </a:rPr>
              <a:t>¿Es necesaria la capacitación del Abanderado?</a:t>
            </a:r>
          </a:p>
        </p:txBody>
      </p:sp>
      <p:pic>
        <p:nvPicPr>
          <p:cNvPr id="83971" name="Picture 3" descr="Flagger and grader"/>
          <p:cNvPicPr>
            <a:picLocks noChangeAspect="1" noChangeArrowheads="1"/>
          </p:cNvPicPr>
          <p:nvPr/>
        </p:nvPicPr>
        <p:blipFill>
          <a:blip r:embed="rId3" cstate="print">
            <a:lum bright="-12000" contrast="24000"/>
            <a:extLst>
              <a:ext uri="{28A0092B-C50C-407E-A947-70E740481C1C}">
                <a14:useLocalDpi xmlns:a14="http://schemas.microsoft.com/office/drawing/2010/main" val="0"/>
              </a:ext>
            </a:extLst>
          </a:blip>
          <a:srcRect l="25226" r="-3604" b="6770"/>
          <a:stretch>
            <a:fillRect/>
          </a:stretch>
        </p:blipFill>
        <p:spPr bwMode="auto">
          <a:xfrm>
            <a:off x="990600" y="1523950"/>
            <a:ext cx="6629400" cy="533405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5" name="AutoShape 7"/>
          <p:cNvSpPr>
            <a:spLocks noChangeArrowheads="1"/>
          </p:cNvSpPr>
          <p:nvPr/>
        </p:nvSpPr>
        <p:spPr bwMode="auto">
          <a:xfrm>
            <a:off x="4267200" y="50292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24700376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dirty="0"/>
              <a:t>Objetivos de Aprendizaje</a:t>
            </a:r>
            <a:endParaRPr lang="en-US" dirty="0"/>
          </a:p>
        </p:txBody>
      </p:sp>
      <p:sp>
        <p:nvSpPr>
          <p:cNvPr id="3" name="Content Placeholder 2"/>
          <p:cNvSpPr>
            <a:spLocks noGrp="1"/>
          </p:cNvSpPr>
          <p:nvPr>
            <p:ph idx="1"/>
          </p:nvPr>
        </p:nvSpPr>
        <p:spPr/>
        <p:txBody>
          <a:bodyPr rtlCol="0"/>
          <a:lstStyle/>
          <a:p>
            <a:pPr rtl="0"/>
            <a:r>
              <a:rPr lang="es-US" sz="2900" dirty="0"/>
              <a:t>Entender los peligros a los que están expuestos los abanderados en las zonas de trabajo.</a:t>
            </a:r>
          </a:p>
          <a:p>
            <a:pPr rtl="0"/>
            <a:r>
              <a:rPr lang="es-US" sz="2900" dirty="0"/>
              <a:t>Entender las responsabilidades de los abanderados.</a:t>
            </a:r>
          </a:p>
          <a:p>
            <a:pPr rtl="0"/>
            <a:r>
              <a:rPr lang="es-US" sz="2900" dirty="0"/>
              <a:t>Entender las técnicas adecuadas para realizar señales.</a:t>
            </a:r>
          </a:p>
          <a:p>
            <a:pPr rtl="0"/>
            <a:r>
              <a:rPr lang="es-US" sz="2900" dirty="0"/>
              <a:t>Identificar los requerimientos de OSHA relativos a la seguridad en la señalización.</a:t>
            </a:r>
          </a:p>
          <a:p>
            <a:pPr rtl="0">
              <a:buNone/>
            </a:pPr>
            <a:endParaRPr lang="en-US" dirty="0" smtClean="0"/>
          </a:p>
        </p:txBody>
      </p:sp>
    </p:spTree>
    <p:extLst>
      <p:ext uri="{BB962C8B-B14F-4D97-AF65-F5344CB8AC3E}">
        <p14:creationId xmlns:p14="http://schemas.microsoft.com/office/powerpoint/2010/main" val="11383335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type="title"/>
          </p:nvPr>
        </p:nvSpPr>
        <p:spPr/>
        <p:txBody>
          <a:bodyPr rtlCol="0"/>
          <a:lstStyle/>
          <a:p>
            <a:pPr rtl="0" eaLnBrk="1" hangingPunct="1"/>
            <a:r>
              <a:rPr lang="es-US" b="1" dirty="0"/>
              <a:t>¿Problema?</a:t>
            </a:r>
          </a:p>
        </p:txBody>
      </p:sp>
      <p:pic>
        <p:nvPicPr>
          <p:cNvPr id="84995" name="Picture 7" descr="flagging no flag 2"/>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l="7143" t="4762" r="5952" b="11111"/>
          <a:stretch>
            <a:fillRect/>
          </a:stretch>
        </p:blipFill>
        <p:spPr>
          <a:xfrm>
            <a:off x="1447800" y="1791269"/>
            <a:ext cx="6705600" cy="4868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5" name="AutoShape 7"/>
          <p:cNvSpPr>
            <a:spLocks noChangeArrowheads="1"/>
          </p:cNvSpPr>
          <p:nvPr/>
        </p:nvSpPr>
        <p:spPr bwMode="auto">
          <a:xfrm>
            <a:off x="4267200" y="43434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
        <p:nvSpPr>
          <p:cNvPr id="3" name="Slide Number Placeholder 2"/>
          <p:cNvSpPr>
            <a:spLocks noGrp="1"/>
          </p:cNvSpPr>
          <p:nvPr>
            <p:ph type="sldNum" sz="quarter" idx="11"/>
          </p:nvPr>
        </p:nvSpPr>
        <p:spPr/>
        <p:txBody>
          <a:bodyPr rtlCol="0"/>
          <a:lstStyle/>
          <a:p>
            <a:pPr algn="r" rtl="0">
              <a:defRPr/>
            </a:pPr>
            <a:fld id="{C3233FF6-D749-4F17-9854-78406CBA09C5}" type="slidenum">
              <a:rPr lang="en-US" smtClean="0">
                <a:solidFill>
                  <a:srgbClr val="000000"/>
                </a:solidFill>
              </a:rPr>
              <a:pPr algn="r" rtl="0">
                <a:defRPr/>
              </a:pPr>
              <a:t>20</a:t>
            </a:fld>
            <a:endParaRPr lang="en-US" dirty="0">
              <a:solidFill>
                <a:srgbClr val="000000"/>
              </a:solidFill>
            </a:endParaRPr>
          </a:p>
        </p:txBody>
      </p:sp>
    </p:spTree>
    <p:extLst>
      <p:ext uri="{BB962C8B-B14F-4D97-AF65-F5344CB8AC3E}">
        <p14:creationId xmlns:p14="http://schemas.microsoft.com/office/powerpoint/2010/main" val="3597423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rtlCol="0"/>
          <a:lstStyle/>
          <a:p>
            <a:pPr rtl="0" eaLnBrk="1" hangingPunct="1"/>
            <a:r>
              <a:rPr lang="es-US" b="1" dirty="0"/>
              <a:t>¿Problema?</a:t>
            </a:r>
          </a:p>
        </p:txBody>
      </p:sp>
      <p:pic>
        <p:nvPicPr>
          <p:cNvPr id="86019" name="Picture 3" descr="flagger back to traffic"/>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l="53348" t="21333" r="11664" b="9148"/>
          <a:stretch>
            <a:fillRect/>
          </a:stretch>
        </p:blipFill>
        <p:spPr>
          <a:xfrm>
            <a:off x="4191000" y="304800"/>
            <a:ext cx="4724400" cy="6076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5" name="AutoShape 7"/>
          <p:cNvSpPr>
            <a:spLocks noChangeArrowheads="1"/>
          </p:cNvSpPr>
          <p:nvPr/>
        </p:nvSpPr>
        <p:spPr bwMode="auto">
          <a:xfrm>
            <a:off x="6019800" y="41910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
        <p:nvSpPr>
          <p:cNvPr id="3" name="Slide Number Placeholder 2"/>
          <p:cNvSpPr>
            <a:spLocks noGrp="1"/>
          </p:cNvSpPr>
          <p:nvPr>
            <p:ph type="sldNum" sz="quarter" idx="11"/>
          </p:nvPr>
        </p:nvSpPr>
        <p:spPr/>
        <p:txBody>
          <a:bodyPr rtlCol="0"/>
          <a:lstStyle/>
          <a:p>
            <a:pPr algn="r" rtl="0">
              <a:defRPr/>
            </a:pPr>
            <a:fld id="{C3233FF6-D749-4F17-9854-78406CBA09C5}" type="slidenum">
              <a:rPr lang="en-US" smtClean="0">
                <a:solidFill>
                  <a:srgbClr val="000000"/>
                </a:solidFill>
              </a:rPr>
              <a:pPr algn="r" rtl="0">
                <a:defRPr/>
              </a:pPr>
              <a:t>21</a:t>
            </a:fld>
            <a:endParaRPr lang="en-US" dirty="0">
              <a:solidFill>
                <a:srgbClr val="000000"/>
              </a:solidFill>
            </a:endParaRPr>
          </a:p>
        </p:txBody>
      </p:sp>
    </p:spTree>
    <p:extLst>
      <p:ext uri="{BB962C8B-B14F-4D97-AF65-F5344CB8AC3E}">
        <p14:creationId xmlns:p14="http://schemas.microsoft.com/office/powerpoint/2010/main" val="4218056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7200" y="228600"/>
            <a:ext cx="8229600" cy="1371600"/>
          </a:xfrm>
        </p:spPr>
        <p:txBody>
          <a:bodyPr rtlCol="0"/>
          <a:lstStyle/>
          <a:p>
            <a:pPr rtl="0" eaLnBrk="1" hangingPunct="1"/>
            <a:r>
              <a:rPr lang="es-US" b="1" dirty="0"/>
              <a:t>¿Problema?</a:t>
            </a:r>
          </a:p>
        </p:txBody>
      </p:sp>
      <p:pic>
        <p:nvPicPr>
          <p:cNvPr id="87043" name="Picture 5" descr="Flagger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l="32990"/>
          <a:stretch>
            <a:fillRect/>
          </a:stretch>
        </p:blipFill>
        <p:spPr>
          <a:xfrm>
            <a:off x="2971800" y="1674604"/>
            <a:ext cx="5334000" cy="51936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5" name="AutoShape 7"/>
          <p:cNvSpPr>
            <a:spLocks noChangeArrowheads="1"/>
          </p:cNvSpPr>
          <p:nvPr/>
        </p:nvSpPr>
        <p:spPr bwMode="auto">
          <a:xfrm>
            <a:off x="5181600" y="39624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
        <p:nvSpPr>
          <p:cNvPr id="3" name="Slide Number Placeholder 2"/>
          <p:cNvSpPr>
            <a:spLocks noGrp="1"/>
          </p:cNvSpPr>
          <p:nvPr>
            <p:ph type="sldNum" sz="quarter" idx="11"/>
          </p:nvPr>
        </p:nvSpPr>
        <p:spPr/>
        <p:txBody>
          <a:bodyPr rtlCol="0"/>
          <a:lstStyle/>
          <a:p>
            <a:pPr algn="r" rtl="0">
              <a:defRPr/>
            </a:pPr>
            <a:fld id="{AF711A62-1A85-4ACF-953E-003AAD912065}" type="slidenum">
              <a:rPr lang="en-US" smtClean="0">
                <a:solidFill>
                  <a:srgbClr val="000000"/>
                </a:solidFill>
              </a:rPr>
              <a:pPr algn="r" rtl="0">
                <a:defRPr/>
              </a:pPr>
              <a:t>22</a:t>
            </a:fld>
            <a:endParaRPr lang="en-US" dirty="0">
              <a:solidFill>
                <a:srgbClr val="000000"/>
              </a:solidFill>
            </a:endParaRPr>
          </a:p>
        </p:txBody>
      </p:sp>
    </p:spTree>
    <p:extLst>
      <p:ext uri="{BB962C8B-B14F-4D97-AF65-F5344CB8AC3E}">
        <p14:creationId xmlns:p14="http://schemas.microsoft.com/office/powerpoint/2010/main" val="169422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rtlCol="0"/>
          <a:lstStyle/>
          <a:p>
            <a:pPr rtl="0" eaLnBrk="1" hangingPunct="1"/>
            <a:r>
              <a:rPr lang="es-US" b="1" dirty="0"/>
              <a:t>¿Problema?</a:t>
            </a:r>
          </a:p>
        </p:txBody>
      </p:sp>
      <p:pic>
        <p:nvPicPr>
          <p:cNvPr id="88067" name="Picture 3" descr="flag all wron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l="32954"/>
          <a:stretch>
            <a:fillRect/>
          </a:stretch>
        </p:blipFill>
        <p:spPr>
          <a:xfrm>
            <a:off x="4343400" y="457200"/>
            <a:ext cx="4495800" cy="640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5" name="AutoShape 7"/>
          <p:cNvSpPr>
            <a:spLocks noChangeArrowheads="1"/>
          </p:cNvSpPr>
          <p:nvPr/>
        </p:nvSpPr>
        <p:spPr bwMode="auto">
          <a:xfrm>
            <a:off x="4648200" y="44196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
        <p:nvSpPr>
          <p:cNvPr id="3" name="Slide Number Placeholder 2"/>
          <p:cNvSpPr>
            <a:spLocks noGrp="1"/>
          </p:cNvSpPr>
          <p:nvPr>
            <p:ph type="sldNum" sz="quarter" idx="11"/>
          </p:nvPr>
        </p:nvSpPr>
        <p:spPr/>
        <p:txBody>
          <a:bodyPr rtlCol="0"/>
          <a:lstStyle/>
          <a:p>
            <a:pPr algn="r" rtl="0">
              <a:defRPr/>
            </a:pPr>
            <a:fld id="{C3233FF6-D749-4F17-9854-78406CBA09C5}" type="slidenum">
              <a:rPr lang="en-US" smtClean="0">
                <a:solidFill>
                  <a:srgbClr val="000000"/>
                </a:solidFill>
              </a:rPr>
              <a:pPr algn="r" rtl="0">
                <a:defRPr/>
              </a:pPr>
              <a:t>23</a:t>
            </a:fld>
            <a:endParaRPr lang="en-US" dirty="0">
              <a:solidFill>
                <a:srgbClr val="000000"/>
              </a:solidFill>
            </a:endParaRPr>
          </a:p>
        </p:txBody>
      </p:sp>
    </p:spTree>
    <p:extLst>
      <p:ext uri="{BB962C8B-B14F-4D97-AF65-F5344CB8AC3E}">
        <p14:creationId xmlns:p14="http://schemas.microsoft.com/office/powerpoint/2010/main" val="4095417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381000" y="228600"/>
            <a:ext cx="8229600" cy="1371600"/>
          </a:xfrm>
        </p:spPr>
        <p:txBody>
          <a:bodyPr rtlCol="0"/>
          <a:lstStyle/>
          <a:p>
            <a:pPr rtl="0" eaLnBrk="1" hangingPunct="1"/>
            <a:r>
              <a:rPr lang="es-US" b="1" dirty="0"/>
              <a:t>¿Problema?</a:t>
            </a:r>
          </a:p>
        </p:txBody>
      </p:sp>
      <p:pic>
        <p:nvPicPr>
          <p:cNvPr id="89091" name="Picture 4" descr="large_Flagger"/>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3276600" y="1295400"/>
            <a:ext cx="5520893" cy="5059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5" name="AutoShape 7"/>
          <p:cNvSpPr>
            <a:spLocks noChangeArrowheads="1"/>
          </p:cNvSpPr>
          <p:nvPr/>
        </p:nvSpPr>
        <p:spPr bwMode="auto">
          <a:xfrm>
            <a:off x="5029200" y="35052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
        <p:nvSpPr>
          <p:cNvPr id="3" name="Slide Number Placeholder 2"/>
          <p:cNvSpPr>
            <a:spLocks noGrp="1"/>
          </p:cNvSpPr>
          <p:nvPr>
            <p:ph type="sldNum" sz="quarter" idx="11"/>
          </p:nvPr>
        </p:nvSpPr>
        <p:spPr/>
        <p:txBody>
          <a:bodyPr rtlCol="0"/>
          <a:lstStyle/>
          <a:p>
            <a:pPr algn="r" rtl="0">
              <a:defRPr/>
            </a:pPr>
            <a:fld id="{C3233FF6-D749-4F17-9854-78406CBA09C5}" type="slidenum">
              <a:rPr lang="en-US" smtClean="0">
                <a:solidFill>
                  <a:srgbClr val="000000"/>
                </a:solidFill>
              </a:rPr>
              <a:pPr algn="r" rtl="0">
                <a:defRPr/>
              </a:pPr>
              <a:t>24</a:t>
            </a:fld>
            <a:endParaRPr lang="en-US" dirty="0">
              <a:solidFill>
                <a:srgbClr val="000000"/>
              </a:solidFill>
            </a:endParaRPr>
          </a:p>
        </p:txBody>
      </p:sp>
    </p:spTree>
    <p:extLst>
      <p:ext uri="{BB962C8B-B14F-4D97-AF65-F5344CB8AC3E}">
        <p14:creationId xmlns:p14="http://schemas.microsoft.com/office/powerpoint/2010/main" val="2775085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4" descr="P1010018"/>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l="14706" t="49019" r="35294"/>
          <a:stretch>
            <a:fillRect/>
          </a:stretch>
        </p:blipFill>
        <p:spPr>
          <a:xfrm>
            <a:off x="4953000" y="304800"/>
            <a:ext cx="4038600" cy="3028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0115" name="Rectangle 7"/>
          <p:cNvSpPr>
            <a:spLocks noChangeArrowheads="1"/>
          </p:cNvSpPr>
          <p:nvPr/>
        </p:nvSpPr>
        <p:spPr bwMode="auto">
          <a:xfrm>
            <a:off x="533400" y="6096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0"/>
              </a:spcBef>
              <a:spcAft>
                <a:spcPct val="0"/>
              </a:spcAft>
              <a:buClrTx/>
              <a:buSzTx/>
              <a:buFontTx/>
              <a:buNone/>
            </a:pPr>
            <a:r>
              <a:rPr lang="es-US" sz="4400" b="1" dirty="0">
                <a:solidFill>
                  <a:srgbClr val="000000"/>
                </a:solidFill>
              </a:rPr>
              <a:t>¿Posición?</a:t>
            </a:r>
          </a:p>
        </p:txBody>
      </p:sp>
      <p:sp>
        <p:nvSpPr>
          <p:cNvPr id="90116" name="Rectangle 8"/>
          <p:cNvSpPr>
            <a:spLocks noChangeArrowheads="1"/>
          </p:cNvSpPr>
          <p:nvPr/>
        </p:nvSpPr>
        <p:spPr bwMode="auto">
          <a:xfrm>
            <a:off x="0" y="1819275"/>
            <a:ext cx="4724400" cy="381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lvl1pPr marL="609600" indent="-609600"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Aft>
                <a:spcPct val="0"/>
              </a:spcAft>
              <a:buClr>
                <a:srgbClr val="00007D"/>
              </a:buClr>
            </a:pPr>
            <a:r>
              <a:rPr lang="es-US" sz="2800" dirty="0">
                <a:solidFill>
                  <a:srgbClr val="000000"/>
                </a:solidFill>
              </a:rPr>
              <a:t>Sobre el Margen CON una vía de escape.</a:t>
            </a:r>
          </a:p>
          <a:p>
            <a:pPr rtl="0" fontAlgn="base">
              <a:spcAft>
                <a:spcPct val="0"/>
              </a:spcAft>
              <a:buClr>
                <a:srgbClr val="00007D"/>
              </a:buClr>
            </a:pPr>
            <a:r>
              <a:rPr lang="es-US" sz="2800" dirty="0">
                <a:solidFill>
                  <a:srgbClr val="000000"/>
                </a:solidFill>
              </a:rPr>
              <a:t>Que nunca haya un automóvil próximo a la estación del abanderado.</a:t>
            </a:r>
          </a:p>
        </p:txBody>
      </p:sp>
      <p:sp>
        <p:nvSpPr>
          <p:cNvPr id="90117" name="Line 9"/>
          <p:cNvSpPr>
            <a:spLocks noChangeShapeType="1"/>
          </p:cNvSpPr>
          <p:nvPr/>
        </p:nvSpPr>
        <p:spPr bwMode="auto">
          <a:xfrm>
            <a:off x="7620000" y="381000"/>
            <a:ext cx="457200" cy="106680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pic>
        <p:nvPicPr>
          <p:cNvPr id="90118" name="Picture 10" descr="Flagger stance 2"/>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l="19492" t="28813" r="40706"/>
          <a:stretch>
            <a:fillRect/>
          </a:stretch>
        </p:blipFill>
        <p:spPr>
          <a:xfrm>
            <a:off x="5638800" y="3200400"/>
            <a:ext cx="3505200" cy="3657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8" name="AutoShape 7"/>
          <p:cNvSpPr>
            <a:spLocks noChangeArrowheads="1"/>
          </p:cNvSpPr>
          <p:nvPr/>
        </p:nvSpPr>
        <p:spPr bwMode="auto">
          <a:xfrm>
            <a:off x="7543800" y="10668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
        <p:nvSpPr>
          <p:cNvPr id="3" name="Slide Number Placeholder 2"/>
          <p:cNvSpPr>
            <a:spLocks noGrp="1"/>
          </p:cNvSpPr>
          <p:nvPr>
            <p:ph type="sldNum" sz="quarter" idx="11"/>
          </p:nvPr>
        </p:nvSpPr>
        <p:spPr/>
        <p:txBody>
          <a:bodyPr rtlCol="0"/>
          <a:lstStyle/>
          <a:p>
            <a:pPr algn="r" rtl="0">
              <a:defRPr/>
            </a:pPr>
            <a:fld id="{C3233FF6-D749-4F17-9854-78406CBA09C5}" type="slidenum">
              <a:rPr lang="en-US" smtClean="0">
                <a:solidFill>
                  <a:srgbClr val="000000"/>
                </a:solidFill>
              </a:rPr>
              <a:pPr algn="r" rtl="0">
                <a:defRPr/>
              </a:pPr>
              <a:t>25</a:t>
            </a:fld>
            <a:endParaRPr lang="en-US" dirty="0">
              <a:solidFill>
                <a:srgbClr val="000000"/>
              </a:solidFill>
            </a:endParaRPr>
          </a:p>
        </p:txBody>
      </p:sp>
    </p:spTree>
    <p:extLst>
      <p:ext uri="{BB962C8B-B14F-4D97-AF65-F5344CB8AC3E}">
        <p14:creationId xmlns:p14="http://schemas.microsoft.com/office/powerpoint/2010/main" val="132493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0" y="609600"/>
            <a:ext cx="8229600" cy="914400"/>
          </a:xfrm>
        </p:spPr>
        <p:txBody>
          <a:bodyPr rtlCol="0"/>
          <a:lstStyle/>
          <a:p>
            <a:pPr rtl="0" eaLnBrk="1" hangingPunct="1"/>
            <a:r>
              <a:rPr lang="es-US" sz="4200" b="1" dirty="0"/>
              <a:t>¿Escape?</a:t>
            </a:r>
          </a:p>
        </p:txBody>
      </p:sp>
      <p:pic>
        <p:nvPicPr>
          <p:cNvPr id="91139" name="Picture 3" descr="PA140038"/>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24984" t="45667" r="45076" b="18234"/>
          <a:stretch/>
        </p:blipFill>
        <p:spPr>
          <a:xfrm>
            <a:off x="2667000" y="990600"/>
            <a:ext cx="5257800" cy="47547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1140" name="Line 4"/>
          <p:cNvSpPr>
            <a:spLocks noChangeShapeType="1"/>
          </p:cNvSpPr>
          <p:nvPr/>
        </p:nvSpPr>
        <p:spPr bwMode="auto">
          <a:xfrm flipH="1">
            <a:off x="5334000" y="304800"/>
            <a:ext cx="3505200" cy="25908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6" name="AutoShape 7"/>
          <p:cNvSpPr>
            <a:spLocks noChangeArrowheads="1"/>
          </p:cNvSpPr>
          <p:nvPr/>
        </p:nvSpPr>
        <p:spPr bwMode="auto">
          <a:xfrm>
            <a:off x="4419600" y="29718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
        <p:nvSpPr>
          <p:cNvPr id="3" name="Slide Number Placeholder 2"/>
          <p:cNvSpPr>
            <a:spLocks noGrp="1"/>
          </p:cNvSpPr>
          <p:nvPr>
            <p:ph type="sldNum" sz="quarter" idx="11"/>
          </p:nvPr>
        </p:nvSpPr>
        <p:spPr/>
        <p:txBody>
          <a:bodyPr rtlCol="0"/>
          <a:lstStyle/>
          <a:p>
            <a:pPr algn="r" rtl="0">
              <a:defRPr/>
            </a:pPr>
            <a:fld id="{AF711A62-1A85-4ACF-953E-003AAD912065}" type="slidenum">
              <a:rPr lang="en-US" smtClean="0">
                <a:solidFill>
                  <a:srgbClr val="000000"/>
                </a:solidFill>
              </a:rPr>
              <a:pPr algn="r" rtl="0">
                <a:defRPr/>
              </a:pPr>
              <a:t>26</a:t>
            </a:fld>
            <a:endParaRPr lang="en-US" dirty="0">
              <a:solidFill>
                <a:srgbClr val="000000"/>
              </a:solidFill>
            </a:endParaRPr>
          </a:p>
        </p:txBody>
      </p:sp>
    </p:spTree>
    <p:extLst>
      <p:ext uri="{BB962C8B-B14F-4D97-AF65-F5344CB8AC3E}">
        <p14:creationId xmlns:p14="http://schemas.microsoft.com/office/powerpoint/2010/main" val="2387856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8"/>
          <p:cNvSpPr>
            <a:spLocks noGrp="1" noChangeArrowheads="1"/>
          </p:cNvSpPr>
          <p:nvPr>
            <p:ph type="title"/>
          </p:nvPr>
        </p:nvSpPr>
        <p:spPr>
          <a:xfrm>
            <a:off x="457200" y="381000"/>
            <a:ext cx="8229600" cy="1371600"/>
          </a:xfrm>
        </p:spPr>
        <p:txBody>
          <a:bodyPr rtlCol="0"/>
          <a:lstStyle/>
          <a:p>
            <a:pPr rtl="0" eaLnBrk="1" hangingPunct="1"/>
            <a:r>
              <a:rPr lang="es-US" b="1" dirty="0"/>
              <a:t>Cuidado con el Resplandor</a:t>
            </a:r>
          </a:p>
        </p:txBody>
      </p:sp>
      <p:pic>
        <p:nvPicPr>
          <p:cNvPr id="92163" name="Picture 4" descr="Sign in sun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1828800" y="1600200"/>
            <a:ext cx="6705600" cy="502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2213388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5"/>
          <p:cNvSpPr>
            <a:spLocks noGrp="1" noChangeArrowheads="1"/>
          </p:cNvSpPr>
          <p:nvPr>
            <p:ph type="title"/>
          </p:nvPr>
        </p:nvSpPr>
        <p:spPr>
          <a:xfrm>
            <a:off x="457200" y="457200"/>
            <a:ext cx="5864225" cy="725488"/>
          </a:xfrm>
        </p:spPr>
        <p:txBody>
          <a:bodyPr rtlCol="0"/>
          <a:lstStyle/>
          <a:p>
            <a:pPr rtl="0" eaLnBrk="1" hangingPunct="1"/>
            <a:r>
              <a:rPr lang="es-US" sz="4000" dirty="0">
                <a:solidFill>
                  <a:schemeClr val="bg1"/>
                </a:solidFill>
              </a:rPr>
              <a:t>Abanderado</a:t>
            </a:r>
          </a:p>
        </p:txBody>
      </p:sp>
      <p:pic>
        <p:nvPicPr>
          <p:cNvPr id="94211" name="Picture 4" descr="work past flagge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t="32204" r="23305"/>
          <a:stretch>
            <a:fillRect/>
          </a:stretch>
        </p:blipFill>
        <p:spPr>
          <a:xfrm>
            <a:off x="1752600" y="1619250"/>
            <a:ext cx="7391400" cy="4899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4212" name="Line 7"/>
          <p:cNvSpPr>
            <a:spLocks noChangeShapeType="1"/>
          </p:cNvSpPr>
          <p:nvPr/>
        </p:nvSpPr>
        <p:spPr bwMode="auto">
          <a:xfrm>
            <a:off x="7010400" y="1066800"/>
            <a:ext cx="1447800" cy="2819400"/>
          </a:xfrm>
          <a:prstGeom prst="line">
            <a:avLst/>
          </a:prstGeom>
          <a:noFill/>
          <a:ln w="762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94213" name="Rectangle 9"/>
          <p:cNvSpPr>
            <a:spLocks noChangeArrowheads="1"/>
          </p:cNvSpPr>
          <p:nvPr/>
        </p:nvSpPr>
        <p:spPr bwMode="auto">
          <a:xfrm>
            <a:off x="482221" y="24765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0"/>
              </a:spcBef>
              <a:spcAft>
                <a:spcPct val="0"/>
              </a:spcAft>
              <a:buClrTx/>
              <a:buSzTx/>
              <a:buFontTx/>
              <a:buNone/>
            </a:pPr>
            <a:r>
              <a:rPr lang="es-US" sz="4400" b="1" dirty="0">
                <a:solidFill>
                  <a:srgbClr val="000000"/>
                </a:solidFill>
              </a:rPr>
              <a:t>¡Nunca sobre una Curva!</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7" name="AutoShape 7"/>
          <p:cNvSpPr>
            <a:spLocks noChangeArrowheads="1"/>
          </p:cNvSpPr>
          <p:nvPr/>
        </p:nvSpPr>
        <p:spPr bwMode="auto">
          <a:xfrm>
            <a:off x="7772400" y="39624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42003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type="title"/>
          </p:nvPr>
        </p:nvSpPr>
        <p:spPr>
          <a:xfrm>
            <a:off x="457200" y="304800"/>
            <a:ext cx="8229600" cy="1371600"/>
          </a:xfrm>
        </p:spPr>
        <p:txBody>
          <a:bodyPr rtlCol="0"/>
          <a:lstStyle/>
          <a:p>
            <a:pPr rtl="0" eaLnBrk="1" hangingPunct="1"/>
            <a:r>
              <a:rPr lang="es-US" b="1" dirty="0"/>
              <a:t>¡Incorrecto!</a:t>
            </a:r>
          </a:p>
        </p:txBody>
      </p:sp>
      <p:pic>
        <p:nvPicPr>
          <p:cNvPr id="95235" name="Picture 4" descr="flagger traffic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l="13136" t="35048" r="23573"/>
          <a:stretch>
            <a:fillRect/>
          </a:stretch>
        </p:blipFill>
        <p:spPr>
          <a:xfrm>
            <a:off x="762000" y="1447800"/>
            <a:ext cx="6553200" cy="5043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5" name="AutoShape 7"/>
          <p:cNvSpPr>
            <a:spLocks noChangeArrowheads="1"/>
          </p:cNvSpPr>
          <p:nvPr/>
        </p:nvSpPr>
        <p:spPr bwMode="auto">
          <a:xfrm>
            <a:off x="3810000" y="34290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
        <p:nvSpPr>
          <p:cNvPr id="3" name="Slide Number Placeholder 2"/>
          <p:cNvSpPr>
            <a:spLocks noGrp="1"/>
          </p:cNvSpPr>
          <p:nvPr>
            <p:ph type="sldNum" sz="quarter" idx="11"/>
          </p:nvPr>
        </p:nvSpPr>
        <p:spPr/>
        <p:txBody>
          <a:bodyPr rtlCol="0"/>
          <a:lstStyle/>
          <a:p>
            <a:pPr algn="r" rtl="0">
              <a:defRPr/>
            </a:pPr>
            <a:fld id="{AF711A62-1A85-4ACF-953E-003AAD912065}" type="slidenum">
              <a:rPr lang="en-US" smtClean="0">
                <a:solidFill>
                  <a:srgbClr val="000000"/>
                </a:solidFill>
              </a:rPr>
              <a:pPr algn="r" rtl="0">
                <a:defRPr/>
              </a:pPr>
              <a:t>29</a:t>
            </a:fld>
            <a:endParaRPr lang="en-US" dirty="0">
              <a:solidFill>
                <a:srgbClr val="000000"/>
              </a:solidFill>
            </a:endParaRPr>
          </a:p>
        </p:txBody>
      </p:sp>
    </p:spTree>
    <p:extLst>
      <p:ext uri="{BB962C8B-B14F-4D97-AF65-F5344CB8AC3E}">
        <p14:creationId xmlns:p14="http://schemas.microsoft.com/office/powerpoint/2010/main" val="61237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rtlCol="0"/>
          <a:lstStyle/>
          <a:p>
            <a:pPr rtl="0"/>
            <a:r>
              <a:rPr lang="es-US" b="1" dirty="0"/>
              <a:t>1926.200(i)</a:t>
            </a:r>
          </a:p>
        </p:txBody>
      </p:sp>
      <p:sp>
        <p:nvSpPr>
          <p:cNvPr id="66563" name="Rectangle 3"/>
          <p:cNvSpPr>
            <a:spLocks noGrp="1" noChangeArrowheads="1"/>
          </p:cNvSpPr>
          <p:nvPr>
            <p:ph type="body" idx="1"/>
          </p:nvPr>
        </p:nvSpPr>
        <p:spPr/>
        <p:txBody>
          <a:bodyPr rtlCol="0"/>
          <a:lstStyle/>
          <a:p>
            <a:pPr rtl="0"/>
            <a:r>
              <a:rPr lang="es-US" sz="2800" dirty="0"/>
              <a:t>La señalización por parte de los abanderados y la utilización de abanderados, incluida la vestimenta que ellos usen, deberán cumplir con la Parte VI del Manual de Dispositivos Uniformes para el Control del Tráfico (edición de 1988, la revisión 3 o la Edición del Milenio), que se encuentran incorporados por remisión en §1926.200(g)(2).</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8143702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1026"/>
          <p:cNvSpPr>
            <a:spLocks noGrp="1" noChangeArrowheads="1"/>
          </p:cNvSpPr>
          <p:nvPr>
            <p:ph type="title"/>
          </p:nvPr>
        </p:nvSpPr>
        <p:spPr>
          <a:xfrm>
            <a:off x="533400" y="477672"/>
            <a:ext cx="8915400" cy="838200"/>
          </a:xfrm>
        </p:spPr>
        <p:txBody>
          <a:bodyPr rtlCol="0"/>
          <a:lstStyle/>
          <a:p>
            <a:pPr rtl="0" eaLnBrk="1" hangingPunct="1"/>
            <a:r>
              <a:rPr lang="es-US" sz="3800" b="1" dirty="0"/>
              <a:t>Operación Típica con Dos Abanderados</a:t>
            </a:r>
          </a:p>
        </p:txBody>
      </p:sp>
      <p:sp>
        <p:nvSpPr>
          <p:cNvPr id="93187" name="Rectangle 1027"/>
          <p:cNvSpPr>
            <a:spLocks noGrp="1" noChangeArrowheads="1"/>
          </p:cNvSpPr>
          <p:nvPr>
            <p:ph type="body" idx="1"/>
          </p:nvPr>
        </p:nvSpPr>
        <p:spPr>
          <a:xfrm>
            <a:off x="3962400" y="1600200"/>
            <a:ext cx="5029200" cy="4953000"/>
          </a:xfrm>
        </p:spPr>
        <p:txBody>
          <a:bodyPr rtlCol="0"/>
          <a:lstStyle/>
          <a:p>
            <a:pPr rtl="0" eaLnBrk="1" hangingPunct="1"/>
            <a:r>
              <a:rPr lang="es-US" sz="2800" dirty="0"/>
              <a:t>Observe:</a:t>
            </a:r>
          </a:p>
          <a:p>
            <a:pPr lvl="1" rtl="0" eaLnBrk="1" hangingPunct="1"/>
            <a:r>
              <a:rPr lang="es-US" sz="2400" dirty="0"/>
              <a:t>No hay carteleras con flechas</a:t>
            </a:r>
          </a:p>
          <a:p>
            <a:pPr lvl="1" rtl="0" eaLnBrk="1" hangingPunct="1"/>
            <a:r>
              <a:rPr lang="es-US" sz="2400" dirty="0"/>
              <a:t>El abanderado se encuentra al comienzo del desvío gradual</a:t>
            </a:r>
          </a:p>
          <a:p>
            <a:pPr lvl="1" rtl="0" eaLnBrk="1" hangingPunct="1"/>
            <a:r>
              <a:rPr lang="es-US" sz="2400" dirty="0"/>
              <a:t>Desvío corto</a:t>
            </a:r>
          </a:p>
          <a:p>
            <a:pPr lvl="2" rtl="0" eaLnBrk="1" hangingPunct="1"/>
            <a:r>
              <a:rPr lang="es-US" sz="2200" dirty="0"/>
              <a:t>50 a 100 pies MÁX</a:t>
            </a:r>
          </a:p>
          <a:p>
            <a:pPr lvl="1" rtl="0" eaLnBrk="1" hangingPunct="1"/>
            <a:r>
              <a:rPr lang="es-US" sz="2400" dirty="0"/>
              <a:t>Espacio de delimitación extendido</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1524000"/>
            <a:ext cx="3553968" cy="5135880"/>
          </a:xfrm>
          <a:prstGeom prst="rect">
            <a:avLst/>
          </a:prstGeom>
        </p:spPr>
      </p:pic>
    </p:spTree>
    <p:extLst>
      <p:ext uri="{BB962C8B-B14F-4D97-AF65-F5344CB8AC3E}">
        <p14:creationId xmlns:p14="http://schemas.microsoft.com/office/powerpoint/2010/main" val="19952567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rtlCol="0"/>
          <a:lstStyle/>
          <a:p>
            <a:pPr rtl="0"/>
            <a:r>
              <a:rPr lang="es-US" sz="3800" b="1" dirty="0"/>
              <a:t>Realizando señales en una subida</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600200"/>
            <a:ext cx="7717536" cy="4279392"/>
          </a:xfrm>
          <a:prstGeom prst="rect">
            <a:avLst/>
          </a:prstGeom>
        </p:spPr>
      </p:pic>
    </p:spTree>
    <p:extLst>
      <p:ext uri="{BB962C8B-B14F-4D97-AF65-F5344CB8AC3E}">
        <p14:creationId xmlns:p14="http://schemas.microsoft.com/office/powerpoint/2010/main" val="13214870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8"/>
          <p:cNvSpPr>
            <a:spLocks noGrp="1" noChangeArrowheads="1"/>
          </p:cNvSpPr>
          <p:nvPr>
            <p:ph type="title"/>
          </p:nvPr>
        </p:nvSpPr>
        <p:spPr>
          <a:xfrm>
            <a:off x="457200" y="457200"/>
            <a:ext cx="4191000" cy="1371600"/>
          </a:xfrm>
        </p:spPr>
        <p:txBody>
          <a:bodyPr rtlCol="0"/>
          <a:lstStyle/>
          <a:p>
            <a:pPr rtl="0" eaLnBrk="1" hangingPunct="1"/>
            <a:r>
              <a:rPr lang="es-US" b="1" dirty="0"/>
              <a:t>Posición Correcta</a:t>
            </a:r>
          </a:p>
        </p:txBody>
      </p:sp>
      <p:pic>
        <p:nvPicPr>
          <p:cNvPr id="97283" name="Picture 4" descr="traffic-control-flagger"/>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r="29709"/>
          <a:stretch>
            <a:fillRect/>
          </a:stretch>
        </p:blipFill>
        <p:spPr>
          <a:xfrm>
            <a:off x="457200" y="2057400"/>
            <a:ext cx="4191000" cy="4192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7284" name="Content Placeholder 1"/>
          <p:cNvSpPr>
            <a:spLocks noGrp="1"/>
          </p:cNvSpPr>
          <p:nvPr>
            <p:ph sz="half" idx="2"/>
          </p:nvPr>
        </p:nvSpPr>
        <p:spPr/>
        <p:txBody>
          <a:bodyPr rtlCol="0"/>
          <a:lstStyle/>
          <a:p>
            <a:pPr rtl="0"/>
            <a:endParaRPr lang="en-US" altLang="en-US" dirty="0" smtClean="0"/>
          </a:p>
        </p:txBody>
      </p:sp>
      <p:pic>
        <p:nvPicPr>
          <p:cNvPr id="97285" name="Picture 5" descr="C:\Users\Bob Emmerich\Documents\Safecon pictures\roadwork\Traffic Control\flaggerman_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7238" y="582613"/>
            <a:ext cx="4451350" cy="307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5388718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457200"/>
            <a:ext cx="4800600" cy="1371600"/>
          </a:xfrm>
        </p:spPr>
        <p:txBody>
          <a:bodyPr rtlCol="0"/>
          <a:lstStyle/>
          <a:p>
            <a:pPr rtl="0" eaLnBrk="1" hangingPunct="1"/>
            <a:r>
              <a:rPr lang="es-US" sz="4200" b="1" dirty="0"/>
              <a:t>Deteniendo el Tráfico</a:t>
            </a:r>
          </a:p>
        </p:txBody>
      </p:sp>
      <p:sp>
        <p:nvSpPr>
          <p:cNvPr id="98307" name="Rectangle 3"/>
          <p:cNvSpPr>
            <a:spLocks noGrp="1" noChangeArrowheads="1"/>
          </p:cNvSpPr>
          <p:nvPr>
            <p:ph type="body" sz="half" idx="1"/>
          </p:nvPr>
        </p:nvSpPr>
        <p:spPr>
          <a:xfrm>
            <a:off x="457200" y="1828800"/>
            <a:ext cx="4572000" cy="2667000"/>
          </a:xfrm>
        </p:spPr>
        <p:txBody>
          <a:bodyPr rtlCol="0"/>
          <a:lstStyle/>
          <a:p>
            <a:pPr rtl="0" eaLnBrk="1" hangingPunct="1"/>
            <a:r>
              <a:rPr lang="es-US" sz="2500" dirty="0"/>
              <a:t>Permanecer sobre el margen del camino</a:t>
            </a:r>
          </a:p>
          <a:p>
            <a:pPr rtl="0" eaLnBrk="1" hangingPunct="1"/>
            <a:r>
              <a:rPr lang="es-US" sz="2500" dirty="0"/>
              <a:t>Mostrar la paleta de “ALTO” elevando la palma de la mano</a:t>
            </a:r>
          </a:p>
          <a:p>
            <a:pPr rtl="0" eaLnBrk="1" hangingPunct="1"/>
            <a:r>
              <a:rPr lang="es-US" sz="2500" dirty="0"/>
              <a:t>Colocarse de frente al tráfico</a:t>
            </a:r>
          </a:p>
          <a:p>
            <a:pPr rtl="0" eaLnBrk="1" hangingPunct="1"/>
            <a:r>
              <a:rPr lang="es-US" sz="2500" dirty="0"/>
              <a:t>Realizar contacto visual</a:t>
            </a:r>
          </a:p>
        </p:txBody>
      </p:sp>
      <p:sp>
        <p:nvSpPr>
          <p:cNvPr id="98308" name="Rectangle 4"/>
          <p:cNvSpPr>
            <a:spLocks noChangeArrowheads="1"/>
          </p:cNvSpPr>
          <p:nvPr/>
        </p:nvSpPr>
        <p:spPr bwMode="auto">
          <a:xfrm>
            <a:off x="1257300" y="5029200"/>
            <a:ext cx="66294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fontAlgn="base">
              <a:spcBef>
                <a:spcPct val="0"/>
              </a:spcBef>
              <a:spcAft>
                <a:spcPct val="0"/>
              </a:spcAft>
              <a:buClrTx/>
              <a:buSzTx/>
              <a:buFontTx/>
              <a:buNone/>
            </a:pPr>
            <a:r>
              <a:rPr lang="es-US" sz="2800" b="1" i="1" dirty="0">
                <a:solidFill>
                  <a:srgbClr val="FF6600"/>
                </a:solidFill>
                <a:latin typeface="Tahoma" pitchFamily="34" charset="0"/>
              </a:rPr>
              <a:t>¡NUNCA ubicarse delante del tráfico circulante!</a:t>
            </a:r>
          </a:p>
        </p:txBody>
      </p:sp>
      <p:pic>
        <p:nvPicPr>
          <p:cNvPr id="98309" name="Picture 9"/>
          <p:cNvPicPr>
            <a:picLocks noGrp="1" noChangeAspect="1" noChangeArrowheads="1"/>
          </p:cNvPicPr>
          <p:nvPr>
            <p:ph sz="quarter" idx="3"/>
          </p:nvPr>
        </p:nvPicPr>
        <p:blipFill>
          <a:blip r:embed="rId3" cstate="print">
            <a:extLst>
              <a:ext uri="{28A0092B-C50C-407E-A947-70E740481C1C}">
                <a14:useLocalDpi xmlns:a14="http://schemas.microsoft.com/office/drawing/2010/main" val="0"/>
              </a:ext>
            </a:extLst>
          </a:blip>
          <a:srcRect/>
          <a:stretch>
            <a:fillRect/>
          </a:stretch>
        </p:blipFill>
        <p:spPr>
          <a:xfrm>
            <a:off x="5478463" y="533400"/>
            <a:ext cx="3665537" cy="4495800"/>
          </a:xfrm>
          <a:noFill/>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9686410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body" sz="half" idx="1"/>
          </p:nvPr>
        </p:nvSpPr>
        <p:spPr>
          <a:xfrm>
            <a:off x="533400" y="533400"/>
            <a:ext cx="6772275" cy="1079500"/>
          </a:xfrm>
        </p:spPr>
        <p:txBody>
          <a:bodyPr rtlCol="0"/>
          <a:lstStyle/>
          <a:p>
            <a:pPr rtl="0" eaLnBrk="1" hangingPunct="1">
              <a:buFont typeface="Wingdings" pitchFamily="2" charset="2"/>
              <a:buNone/>
            </a:pPr>
            <a:r>
              <a:rPr lang="es-US" sz="4400" b="1" dirty="0"/>
              <a:t>Un Sólo Abanderado</a:t>
            </a:r>
          </a:p>
        </p:txBody>
      </p:sp>
      <p:pic>
        <p:nvPicPr>
          <p:cNvPr id="99331" name="Picture 3" descr="link6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6576" y="1645882"/>
            <a:ext cx="7867351"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6228032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14"/>
          <p:cNvSpPr>
            <a:spLocks noGrp="1" noChangeArrowheads="1"/>
          </p:cNvSpPr>
          <p:nvPr>
            <p:ph type="title"/>
          </p:nvPr>
        </p:nvSpPr>
        <p:spPr>
          <a:xfrm>
            <a:off x="304800" y="457200"/>
            <a:ext cx="5638800" cy="1371600"/>
          </a:xfrm>
        </p:spPr>
        <p:txBody>
          <a:bodyPr rtlCol="0"/>
          <a:lstStyle/>
          <a:p>
            <a:pPr rtl="0" eaLnBrk="1" hangingPunct="1"/>
            <a:r>
              <a:rPr lang="es-US" sz="3800" b="1" dirty="0"/>
              <a:t>¡HÁGALO CORRECTAMENTE!</a:t>
            </a:r>
          </a:p>
        </p:txBody>
      </p:sp>
      <p:pic>
        <p:nvPicPr>
          <p:cNvPr id="100355" name="Picture 5" descr="2-Flagger"/>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381000" y="2667000"/>
            <a:ext cx="4610100" cy="3089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0356" name="Picture 9" descr="400px-616"/>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5105400" y="838200"/>
            <a:ext cx="3662363" cy="2882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0357" name="Picture 13" descr="flagger"/>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6096000" y="4038600"/>
            <a:ext cx="3048000" cy="2316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8761902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rtlCol="0"/>
          <a:lstStyle/>
          <a:p>
            <a:pPr rtl="0" eaLnBrk="1" hangingPunct="1"/>
            <a:r>
              <a:rPr lang="es-US" b="1" dirty="0"/>
              <a:t>Señalización del Tráfico</a:t>
            </a:r>
          </a:p>
        </p:txBody>
      </p:sp>
      <p:sp>
        <p:nvSpPr>
          <p:cNvPr id="67587" name="Rectangle 3"/>
          <p:cNvSpPr>
            <a:spLocks noGrp="1" noChangeArrowheads="1"/>
          </p:cNvSpPr>
          <p:nvPr>
            <p:ph type="body" idx="1"/>
          </p:nvPr>
        </p:nvSpPr>
        <p:spPr>
          <a:xfrm>
            <a:off x="762000" y="1851546"/>
            <a:ext cx="6858000" cy="5334000"/>
          </a:xfrm>
        </p:spPr>
        <p:txBody>
          <a:bodyPr rtlCol="0"/>
          <a:lstStyle/>
          <a:p>
            <a:pPr rtl="0" eaLnBrk="1" hangingPunct="1"/>
            <a:r>
              <a:rPr lang="es-US" sz="2800" dirty="0"/>
              <a:t>Los abanderados son fundamentales para la seguridad del tráfico</a:t>
            </a:r>
          </a:p>
          <a:p>
            <a:pPr rtl="0" eaLnBrk="1" hangingPunct="1"/>
            <a:r>
              <a:rPr lang="es-US" sz="2800" dirty="0"/>
              <a:t>Las consecuencias de la realización incorrecta de señales pueden ser graves</a:t>
            </a:r>
          </a:p>
          <a:p>
            <a:pPr rtl="0" eaLnBrk="1" hangingPunct="1"/>
            <a:r>
              <a:rPr lang="es-US" sz="2800" dirty="0"/>
              <a:t>Los abanderados tienen responsabilidades importantes</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4733929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050"/>
          <p:cNvSpPr>
            <a:spLocks noGrp="1" noChangeArrowheads="1"/>
          </p:cNvSpPr>
          <p:nvPr>
            <p:ph type="title"/>
          </p:nvPr>
        </p:nvSpPr>
        <p:spPr>
          <a:xfrm>
            <a:off x="609600" y="533400"/>
            <a:ext cx="8915400" cy="1219200"/>
          </a:xfrm>
        </p:spPr>
        <p:txBody>
          <a:bodyPr rtlCol="0"/>
          <a:lstStyle/>
          <a:p>
            <a:pPr rtl="0" eaLnBrk="1" hangingPunct="1"/>
            <a:r>
              <a:rPr lang="es-US" sz="4200" b="1" dirty="0"/>
              <a:t>Controlar a los Conductores resulta Difícil</a:t>
            </a:r>
          </a:p>
        </p:txBody>
      </p:sp>
      <p:sp>
        <p:nvSpPr>
          <p:cNvPr id="68611" name="Rectangle 2051"/>
          <p:cNvSpPr>
            <a:spLocks noGrp="1" noChangeArrowheads="1"/>
          </p:cNvSpPr>
          <p:nvPr>
            <p:ph type="body" idx="1"/>
          </p:nvPr>
        </p:nvSpPr>
        <p:spPr>
          <a:xfrm>
            <a:off x="990600" y="1752600"/>
            <a:ext cx="7239000" cy="4648200"/>
          </a:xfrm>
        </p:spPr>
        <p:txBody>
          <a:bodyPr rtlCol="0"/>
          <a:lstStyle/>
          <a:p>
            <a:pPr rtl="0" eaLnBrk="1" hangingPunct="1"/>
            <a:r>
              <a:rPr lang="es-US" sz="2800" dirty="0"/>
              <a:t>Los conductores quieren tomar sus propias decisiones</a:t>
            </a:r>
          </a:p>
          <a:p>
            <a:pPr rtl="0" eaLnBrk="1" hangingPunct="1"/>
            <a:r>
              <a:rPr lang="es-US" sz="2800" dirty="0"/>
              <a:t>Les gusta tener el control</a:t>
            </a:r>
          </a:p>
          <a:p>
            <a:pPr rtl="0" eaLnBrk="1" hangingPunct="1"/>
            <a:r>
              <a:rPr lang="es-US" sz="2800" dirty="0"/>
              <a:t>Tienen expectativas</a:t>
            </a:r>
          </a:p>
          <a:p>
            <a:pPr rtl="0" eaLnBrk="1" hangingPunct="1"/>
            <a:r>
              <a:rPr lang="es-US" sz="2800" dirty="0"/>
              <a:t>Las zonas de trabajo son más propensas a que ocurran accidentes</a:t>
            </a:r>
          </a:p>
          <a:p>
            <a:pPr rtl="0" eaLnBrk="1" hangingPunct="1"/>
            <a:r>
              <a:rPr lang="es-US" sz="2800" dirty="0"/>
              <a:t>¡Los abanderados obstaculizan su camino!</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3835265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457200"/>
            <a:ext cx="8686800" cy="1371600"/>
          </a:xfrm>
        </p:spPr>
        <p:txBody>
          <a:bodyPr rtlCol="0"/>
          <a:lstStyle/>
          <a:p>
            <a:pPr rtl="0" eaLnBrk="1" hangingPunct="1"/>
            <a:r>
              <a:rPr lang="es-US" b="1" dirty="0"/>
              <a:t>Responsabilidades de un Abanderado</a:t>
            </a:r>
          </a:p>
        </p:txBody>
      </p:sp>
      <p:sp>
        <p:nvSpPr>
          <p:cNvPr id="69635" name="Rectangle 3"/>
          <p:cNvSpPr>
            <a:spLocks noGrp="1" noChangeArrowheads="1"/>
          </p:cNvSpPr>
          <p:nvPr>
            <p:ph type="body" idx="1"/>
          </p:nvPr>
        </p:nvSpPr>
        <p:spPr/>
        <p:txBody>
          <a:bodyPr rtlCol="0"/>
          <a:lstStyle/>
          <a:p>
            <a:pPr rtl="0" eaLnBrk="1" hangingPunct="1"/>
            <a:r>
              <a:rPr lang="es-US" sz="2800" dirty="0"/>
              <a:t>Su propia seguridad</a:t>
            </a:r>
          </a:p>
          <a:p>
            <a:pPr rtl="0" eaLnBrk="1" hangingPunct="1"/>
            <a:r>
              <a:rPr lang="es-US" sz="2800" dirty="0"/>
              <a:t>La seguridad de otros trabajadores</a:t>
            </a:r>
          </a:p>
          <a:p>
            <a:pPr rtl="0" eaLnBrk="1" hangingPunct="1"/>
            <a:r>
              <a:rPr lang="es-US" sz="2800" dirty="0"/>
              <a:t>La seguridad de los conductores</a:t>
            </a:r>
          </a:p>
        </p:txBody>
      </p:sp>
      <p:sp>
        <p:nvSpPr>
          <p:cNvPr id="69636" name="Rectangle 4"/>
          <p:cNvSpPr>
            <a:spLocks noChangeArrowheads="1"/>
          </p:cNvSpPr>
          <p:nvPr/>
        </p:nvSpPr>
        <p:spPr bwMode="auto">
          <a:xfrm>
            <a:off x="1143000" y="4191000"/>
            <a:ext cx="44196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fontAlgn="base">
              <a:spcBef>
                <a:spcPct val="0"/>
              </a:spcBef>
              <a:spcAft>
                <a:spcPct val="0"/>
              </a:spcAft>
              <a:buClrTx/>
              <a:buSzTx/>
              <a:buFontTx/>
              <a:buNone/>
            </a:pPr>
            <a:r>
              <a:rPr lang="es-US" sz="2800" b="1" i="1" dirty="0">
                <a:solidFill>
                  <a:srgbClr val="FF6600"/>
                </a:solidFill>
                <a:latin typeface="Tahoma" pitchFamily="34" charset="0"/>
              </a:rPr>
              <a:t>¡Los abanderados deben saber cómo realizar bien su tarea!</a:t>
            </a:r>
          </a:p>
        </p:txBody>
      </p:sp>
      <p:pic>
        <p:nvPicPr>
          <p:cNvPr id="69637" name="Picture 5" descr="jackhamm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200" y="4114800"/>
            <a:ext cx="2489200" cy="200660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739204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rtlCol="0"/>
          <a:lstStyle/>
          <a:p>
            <a:pPr rtl="0" eaLnBrk="1" hangingPunct="1"/>
            <a:r>
              <a:rPr lang="es-US" sz="4000" b="1" dirty="0"/>
              <a:t>¿Cuándo es Necesario Contar con Abanderados?</a:t>
            </a:r>
          </a:p>
        </p:txBody>
      </p:sp>
      <p:sp>
        <p:nvSpPr>
          <p:cNvPr id="70659" name="Rectangle 3"/>
          <p:cNvSpPr>
            <a:spLocks noGrp="1" noChangeArrowheads="1"/>
          </p:cNvSpPr>
          <p:nvPr>
            <p:ph type="body" sz="half" idx="1"/>
          </p:nvPr>
        </p:nvSpPr>
        <p:spPr>
          <a:xfrm>
            <a:off x="457200" y="1981200"/>
            <a:ext cx="4876800" cy="3886200"/>
          </a:xfrm>
        </p:spPr>
        <p:txBody>
          <a:bodyPr rtlCol="0"/>
          <a:lstStyle/>
          <a:p>
            <a:pPr rtl="0" eaLnBrk="1" hangingPunct="1">
              <a:spcBef>
                <a:spcPct val="25000"/>
              </a:spcBef>
            </a:pPr>
            <a:r>
              <a:rPr lang="es-US" sz="2400" dirty="0"/>
              <a:t>Cuando existen vehículos de construcción y equipo en carriles de tráfico sin controles</a:t>
            </a:r>
          </a:p>
          <a:p>
            <a:pPr rtl="0" eaLnBrk="1" hangingPunct="1">
              <a:spcBef>
                <a:spcPct val="25000"/>
              </a:spcBef>
            </a:pPr>
            <a:r>
              <a:rPr lang="es-US" sz="2400" dirty="0"/>
              <a:t>Cuando el tráfico en dos sentidos puede circular en una dirección solamente</a:t>
            </a:r>
          </a:p>
          <a:p>
            <a:pPr rtl="0" eaLnBrk="1" hangingPunct="1">
              <a:spcBef>
                <a:spcPct val="25000"/>
              </a:spcBef>
            </a:pPr>
            <a:r>
              <a:rPr lang="es-US" sz="2400" dirty="0"/>
              <a:t>Cuando los corredores que pasan por la construcción resultan demasiado confusos para los conductores</a:t>
            </a:r>
          </a:p>
          <a:p>
            <a:pPr rtl="0" eaLnBrk="1" hangingPunct="1">
              <a:spcBef>
                <a:spcPct val="25000"/>
              </a:spcBef>
            </a:pPr>
            <a:r>
              <a:rPr lang="es-US" sz="2400" dirty="0"/>
              <a:t>En zonas de trabajo circulantes</a:t>
            </a:r>
            <a:r>
              <a:rPr lang="en-US" altLang="en-US" sz="2400" dirty="0" smtClean="0"/>
              <a:t/>
            </a:r>
            <a:br>
              <a:rPr lang="en-US" altLang="en-US" sz="2400" dirty="0" smtClean="0"/>
            </a:br>
            <a:endParaRPr lang="en-US" altLang="en-US" sz="2400" dirty="0" smtClean="0"/>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0" y="1524000"/>
            <a:ext cx="3243072" cy="5273040"/>
          </a:xfrm>
          <a:prstGeom prst="rect">
            <a:avLst/>
          </a:prstGeom>
        </p:spPr>
      </p:pic>
    </p:spTree>
    <p:extLst>
      <p:ext uri="{BB962C8B-B14F-4D97-AF65-F5344CB8AC3E}">
        <p14:creationId xmlns:p14="http://schemas.microsoft.com/office/powerpoint/2010/main" val="39238216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52400" y="177800"/>
            <a:ext cx="9220200" cy="1143000"/>
          </a:xfrm>
        </p:spPr>
        <p:txBody>
          <a:bodyPr rtlCol="0"/>
          <a:lstStyle/>
          <a:p>
            <a:pPr rtl="0" eaLnBrk="1" hangingPunct="1"/>
            <a:r>
              <a:rPr lang="es-US" sz="3400" b="1" dirty="0"/>
              <a:t>Técnicas Incorrectas para Realizar Señales</a:t>
            </a:r>
          </a:p>
        </p:txBody>
      </p:sp>
      <p:pic>
        <p:nvPicPr>
          <p:cNvPr id="60419" name="Picture 3" descr="GW-MVC-035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2413" y="3835400"/>
            <a:ext cx="3559175"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0" name="Picture 4" descr="GW-MVC-020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1143000"/>
            <a:ext cx="37338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1" name="Picture 5" descr="GW-MVC-048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65675" y="1174750"/>
            <a:ext cx="3222625"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2" name="Text Box 8"/>
          <p:cNvSpPr txBox="1">
            <a:spLocks noChangeArrowheads="1"/>
          </p:cNvSpPr>
          <p:nvPr/>
        </p:nvSpPr>
        <p:spPr bwMode="auto">
          <a:xfrm>
            <a:off x="685800" y="3365500"/>
            <a:ext cx="3890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400" b="1" dirty="0">
                <a:solidFill>
                  <a:srgbClr val="000000"/>
                </a:solidFill>
                <a:latin typeface="Arial Narrow" pitchFamily="34" charset="0"/>
              </a:rPr>
              <a:t>La abanderada no está utilizando casco</a:t>
            </a:r>
          </a:p>
        </p:txBody>
      </p:sp>
      <p:sp>
        <p:nvSpPr>
          <p:cNvPr id="60423" name="Text Box 9"/>
          <p:cNvSpPr txBox="1">
            <a:spLocks noChangeArrowheads="1"/>
          </p:cNvSpPr>
          <p:nvPr/>
        </p:nvSpPr>
        <p:spPr bwMode="auto">
          <a:xfrm>
            <a:off x="4648200" y="3429000"/>
            <a:ext cx="48768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1600" b="1" dirty="0">
                <a:solidFill>
                  <a:srgbClr val="000000"/>
                </a:solidFill>
                <a:latin typeface="Arial Narrow" pitchFamily="34" charset="0"/>
              </a:rPr>
              <a:t>El abanderado se encuentra sentado mientras trabaja</a:t>
            </a:r>
          </a:p>
        </p:txBody>
      </p:sp>
      <p:sp>
        <p:nvSpPr>
          <p:cNvPr id="60424" name="Text Box 10"/>
          <p:cNvSpPr txBox="1">
            <a:spLocks noChangeArrowheads="1"/>
          </p:cNvSpPr>
          <p:nvPr/>
        </p:nvSpPr>
        <p:spPr bwMode="auto">
          <a:xfrm>
            <a:off x="6337300" y="4251325"/>
            <a:ext cx="2154238"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000" b="1" dirty="0">
                <a:solidFill>
                  <a:srgbClr val="000000"/>
                </a:solidFill>
                <a:latin typeface="Arial Narrow" pitchFamily="34" charset="0"/>
              </a:rPr>
              <a:t>El abanderado no está realizando señales, no está utilizando casco y está de espaldas al tráfico</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10" name="AutoShape 7"/>
          <p:cNvSpPr>
            <a:spLocks noChangeArrowheads="1"/>
          </p:cNvSpPr>
          <p:nvPr/>
        </p:nvSpPr>
        <p:spPr bwMode="auto">
          <a:xfrm>
            <a:off x="4038600" y="28194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29462981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355600" y="1066800"/>
            <a:ext cx="4038600" cy="990600"/>
          </a:xfrm>
        </p:spPr>
        <p:txBody>
          <a:bodyPr rtlCol="0"/>
          <a:lstStyle/>
          <a:p>
            <a:pPr rtl="0"/>
            <a:r>
              <a:rPr lang="es-US" b="1" dirty="0"/>
              <a:t>Un camión entra al sitio en reversa</a:t>
            </a:r>
            <a:endParaRPr lang="en-US" b="1" dirty="0"/>
          </a:p>
        </p:txBody>
      </p:sp>
      <p:pic>
        <p:nvPicPr>
          <p:cNvPr id="11266" name="Picture 2" descr="C:\Users\Bob Emmerich\Documents\Safecon pictures\roadwork\Traffic Control\flagging paddle 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825" t="26559" r="7922" b="11575"/>
          <a:stretch/>
        </p:blipFill>
        <p:spPr bwMode="auto">
          <a:xfrm>
            <a:off x="4877790" y="1143000"/>
            <a:ext cx="4266210" cy="285839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Users\Bob Emmerich\Documents\Safecon pictures\roadwork\Traffic Control\truck in road 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0698" r="21510"/>
          <a:stretch/>
        </p:blipFill>
        <p:spPr bwMode="auto">
          <a:xfrm>
            <a:off x="228600" y="3195085"/>
            <a:ext cx="4292600" cy="3662915"/>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144079587"/>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ank">
  <a:themeElements>
    <a:clrScheme name="2_Blank 1">
      <a:dk1>
        <a:srgbClr val="000066"/>
      </a:dk1>
      <a:lt1>
        <a:srgbClr val="FFFFFF"/>
      </a:lt1>
      <a:dk2>
        <a:srgbClr val="EEEEDD"/>
      </a:dk2>
      <a:lt2>
        <a:srgbClr val="003399"/>
      </a:lt2>
      <a:accent1>
        <a:srgbClr val="AAA999"/>
      </a:accent1>
      <a:accent2>
        <a:srgbClr val="8899BB"/>
      </a:accent2>
      <a:accent3>
        <a:srgbClr val="FFFFFF"/>
      </a:accent3>
      <a:accent4>
        <a:srgbClr val="000056"/>
      </a:accent4>
      <a:accent5>
        <a:srgbClr val="D2D1CA"/>
      </a:accent5>
      <a:accent6>
        <a:srgbClr val="7B8AA9"/>
      </a:accent6>
      <a:hlink>
        <a:srgbClr val="C3CCDD"/>
      </a:hlink>
      <a:folHlink>
        <a:srgbClr val="CCDDEE"/>
      </a:folHlink>
    </a:clrScheme>
    <a:fontScheme name="2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folHlink"/>
        </a:solidFill>
        <a:ln w="9525" cap="flat" cmpd="sng" algn="ctr">
          <a:solidFill>
            <a:schemeClr val="tx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55000"/>
          </a:lnSpc>
          <a:spcBef>
            <a:spcPct val="0"/>
          </a:spcBef>
          <a:spcAft>
            <a:spcPct val="0"/>
          </a:spcAft>
          <a:buClr>
            <a:schemeClr val="accent2"/>
          </a:buClr>
          <a:buSzTx/>
          <a:buFontTx/>
          <a:buNone/>
          <a:tabLst/>
          <a:defRPr kumimoji="0" lang="de-DE"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folHlink"/>
        </a:solidFill>
        <a:ln w="9525" cap="flat" cmpd="sng" algn="ctr">
          <a:solidFill>
            <a:schemeClr val="tx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55000"/>
          </a:lnSpc>
          <a:spcBef>
            <a:spcPct val="0"/>
          </a:spcBef>
          <a:spcAft>
            <a:spcPct val="0"/>
          </a:spcAft>
          <a:buClr>
            <a:schemeClr val="accent2"/>
          </a:buClr>
          <a:buSzTx/>
          <a:buFontTx/>
          <a:buNone/>
          <a:tabLst/>
          <a:defRPr kumimoji="0" lang="de-DE" sz="2400" b="0" i="0" u="none" strike="noStrike" cap="none" normalizeH="0" baseline="0" smtClean="0">
            <a:ln>
              <a:noFill/>
            </a:ln>
            <a:solidFill>
              <a:schemeClr val="tx1"/>
            </a:solidFill>
            <a:effectLst/>
            <a:latin typeface="Arial" charset="0"/>
          </a:defRPr>
        </a:defPPr>
      </a:lstStyle>
    </a:lnDef>
  </a:objectDefaults>
  <a:extraClrSchemeLst>
    <a:extraClrScheme>
      <a:clrScheme name="2_Blank 1">
        <a:dk1>
          <a:srgbClr val="000066"/>
        </a:dk1>
        <a:lt1>
          <a:srgbClr val="FFFFFF"/>
        </a:lt1>
        <a:dk2>
          <a:srgbClr val="EEEEDD"/>
        </a:dk2>
        <a:lt2>
          <a:srgbClr val="003399"/>
        </a:lt2>
        <a:accent1>
          <a:srgbClr val="AAA999"/>
        </a:accent1>
        <a:accent2>
          <a:srgbClr val="8899BB"/>
        </a:accent2>
        <a:accent3>
          <a:srgbClr val="FFFFFF"/>
        </a:accent3>
        <a:accent4>
          <a:srgbClr val="000056"/>
        </a:accent4>
        <a:accent5>
          <a:srgbClr val="D2D1CA"/>
        </a:accent5>
        <a:accent6>
          <a:srgbClr val="7B8AA9"/>
        </a:accent6>
        <a:hlink>
          <a:srgbClr val="C3CCDD"/>
        </a:hlink>
        <a:folHlink>
          <a:srgbClr val="CCDDE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A783D1A-32AE-4530-93D3-483D2AF1DEEB}"/>
</file>

<file path=customXml/itemProps2.xml><?xml version="1.0" encoding="utf-8"?>
<ds:datastoreItem xmlns:ds="http://schemas.openxmlformats.org/officeDocument/2006/customXml" ds:itemID="{4A0795F5-F92D-4123-AA13-89FA13B1BEBB}"/>
</file>

<file path=customXml/itemProps3.xml><?xml version="1.0" encoding="utf-8"?>
<ds:datastoreItem xmlns:ds="http://schemas.openxmlformats.org/officeDocument/2006/customXml" ds:itemID="{5ABE29A4-3491-4AAB-BE85-94342392F81B}"/>
</file>

<file path=docProps/app.xml><?xml version="1.0" encoding="utf-8"?>
<Properties xmlns="http://schemas.openxmlformats.org/officeDocument/2006/extended-properties" xmlns:vt="http://schemas.openxmlformats.org/officeDocument/2006/docPropsVTypes">
  <TotalTime>265</TotalTime>
  <Words>1895</Words>
  <Application>Microsoft Office PowerPoint</Application>
  <PresentationFormat>On-screen Show (4:3)</PresentationFormat>
  <Paragraphs>206</Paragraphs>
  <Slides>35</Slides>
  <Notes>23</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2</vt:i4>
      </vt:variant>
      <vt:variant>
        <vt:lpstr>Slide Titles</vt:lpstr>
      </vt:variant>
      <vt:variant>
        <vt:i4>35</vt:i4>
      </vt:variant>
    </vt:vector>
  </HeadingPairs>
  <TitlesOfParts>
    <vt:vector size="47" baseType="lpstr">
      <vt:lpstr>Arial</vt:lpstr>
      <vt:lpstr>Arial Black</vt:lpstr>
      <vt:lpstr>Arial Narrow</vt:lpstr>
      <vt:lpstr>Calibri</vt:lpstr>
      <vt:lpstr>Tahoma</vt:lpstr>
      <vt:lpstr>Times New Roman</vt:lpstr>
      <vt:lpstr>Wingdings</vt:lpstr>
      <vt:lpstr>2_Blank</vt:lpstr>
      <vt:lpstr>Pixel</vt:lpstr>
      <vt:lpstr>1_Pixel</vt:lpstr>
      <vt:lpstr>Bitmap Image</vt:lpstr>
      <vt:lpstr>Photo House</vt:lpstr>
      <vt:lpstr>Susan Harwood Seguridad en la Zona de Trabajo</vt:lpstr>
      <vt:lpstr>Objetivos de Aprendizaje</vt:lpstr>
      <vt:lpstr>1926.200(i)</vt:lpstr>
      <vt:lpstr>Señalización del Tráfico</vt:lpstr>
      <vt:lpstr>Controlar a los Conductores resulta Difícil</vt:lpstr>
      <vt:lpstr>Responsabilidades de un Abanderado</vt:lpstr>
      <vt:lpstr>¿Cuándo es Necesario Contar con Abanderados?</vt:lpstr>
      <vt:lpstr>Técnicas Incorrectas para Realizar Señales</vt:lpstr>
      <vt:lpstr>PowerPoint Presentation</vt:lpstr>
      <vt:lpstr>El ABC de la Señalización</vt:lpstr>
      <vt:lpstr>PowerPoint Presentation</vt:lpstr>
      <vt:lpstr>Separación de las Señales de Advertencia Anticipada</vt:lpstr>
      <vt:lpstr>Desvío gradual</vt:lpstr>
      <vt:lpstr>Espacio de Delimitación</vt:lpstr>
      <vt:lpstr>Paletas de ALTO/DISMINUIR VELOCIDAD</vt:lpstr>
      <vt:lpstr>Siga los Procedimientos Estándar y Uniformes de Señalización</vt:lpstr>
      <vt:lpstr>Aspectos Básicos a Tener en Cuenta por los Abanderados</vt:lpstr>
      <vt:lpstr>Peligros del Abanderado</vt:lpstr>
      <vt:lpstr>¿Es necesaria la capacitación del Abanderado?</vt:lpstr>
      <vt:lpstr>¿Problema?</vt:lpstr>
      <vt:lpstr>¿Problema?</vt:lpstr>
      <vt:lpstr>¿Problema?</vt:lpstr>
      <vt:lpstr>¿Problema?</vt:lpstr>
      <vt:lpstr>¿Problema?</vt:lpstr>
      <vt:lpstr>PowerPoint Presentation</vt:lpstr>
      <vt:lpstr>¿Escape?</vt:lpstr>
      <vt:lpstr>Cuidado con el Resplandor</vt:lpstr>
      <vt:lpstr>Abanderado</vt:lpstr>
      <vt:lpstr>¡Incorrecto!</vt:lpstr>
      <vt:lpstr>Operación Típica con Dos Abanderados</vt:lpstr>
      <vt:lpstr>Realizando señales en una subida</vt:lpstr>
      <vt:lpstr>Posición Correcta</vt:lpstr>
      <vt:lpstr>Deteniendo el Tráfico</vt:lpstr>
      <vt:lpstr>PowerPoint Presentation</vt:lpstr>
      <vt:lpstr>¡HÁGALO CORRECTAMENTE!</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Highway Worker Safety Program</dc:title>
  <dc:creator>Bob Emmerich</dc:creator>
  <cp:lastModifiedBy>Kevin Cannon</cp:lastModifiedBy>
  <cp:revision>25</cp:revision>
  <dcterms:created xsi:type="dcterms:W3CDTF">2014-09-21T23:01:37Z</dcterms:created>
  <dcterms:modified xsi:type="dcterms:W3CDTF">2016-07-06T20:10:43Z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16424800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