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9" r:id="rId5"/>
  </p:sldMasterIdLst>
  <p:notesMasterIdLst>
    <p:notesMasterId r:id="rId48"/>
  </p:notesMasterIdLst>
  <p:handoutMasterIdLst>
    <p:handoutMasterId r:id="rId49"/>
  </p:handoutMasterIdLst>
  <p:sldIdLst>
    <p:sldId id="257" r:id="rId6"/>
    <p:sldId id="258" r:id="rId7"/>
    <p:sldId id="264" r:id="rId8"/>
    <p:sldId id="265" r:id="rId9"/>
    <p:sldId id="267" r:id="rId10"/>
    <p:sldId id="607" r:id="rId11"/>
    <p:sldId id="266" r:id="rId12"/>
    <p:sldId id="268" r:id="rId13"/>
    <p:sldId id="488" r:id="rId14"/>
    <p:sldId id="269" r:id="rId15"/>
    <p:sldId id="489" r:id="rId16"/>
    <p:sldId id="270" r:id="rId17"/>
    <p:sldId id="283" r:id="rId18"/>
    <p:sldId id="272" r:id="rId19"/>
    <p:sldId id="492" r:id="rId20"/>
    <p:sldId id="493" r:id="rId21"/>
    <p:sldId id="273" r:id="rId22"/>
    <p:sldId id="474" r:id="rId23"/>
    <p:sldId id="512" r:id="rId24"/>
    <p:sldId id="495" r:id="rId25"/>
    <p:sldId id="319" r:id="rId26"/>
    <p:sldId id="274" r:id="rId27"/>
    <p:sldId id="498" r:id="rId28"/>
    <p:sldId id="475" r:id="rId29"/>
    <p:sldId id="599" r:id="rId30"/>
    <p:sldId id="610" r:id="rId31"/>
    <p:sldId id="611" r:id="rId32"/>
    <p:sldId id="612" r:id="rId33"/>
    <p:sldId id="602" r:id="rId34"/>
    <p:sldId id="601" r:id="rId35"/>
    <p:sldId id="608" r:id="rId36"/>
    <p:sldId id="506" r:id="rId37"/>
    <p:sldId id="609" r:id="rId38"/>
    <p:sldId id="603" r:id="rId39"/>
    <p:sldId id="604" r:id="rId40"/>
    <p:sldId id="605" r:id="rId41"/>
    <p:sldId id="476" r:id="rId42"/>
    <p:sldId id="502" r:id="rId43"/>
    <p:sldId id="505" r:id="rId44"/>
    <p:sldId id="503" r:id="rId45"/>
    <p:sldId id="504" r:id="rId46"/>
    <p:sldId id="305" r:id="rId4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D2ADF1-E77B-A6C4-8BC0-C7DD377A1D45}" name="Kinn, Steve (Contractor)" initials="KS(" userId="Kinn, Steve (Contrac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Idea Translations" initials="IdT" lastIdx="2" clrIdx="0">
    <p:extLst>
      <p:ext uri="{19B8F6BF-5375-455C-9EA6-DF929625EA0E}">
        <p15:presenceInfo xmlns:p15="http://schemas.microsoft.com/office/powerpoint/2012/main" userId="Idea Translations" providerId="None"/>
      </p:ext>
    </p:extLst>
  </p:cmAuthor>
  <p:cmAuthor id="2" name="User" initials="U" lastIdx="2" clrIdx="1">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D9EDD-191A-4DD8-91E6-48B603B1FE7C}" v="417" dt="2023-05-03T03:06:17.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650" autoAdjust="0"/>
    <p:restoredTop sz="85207" autoAdjust="0"/>
  </p:normalViewPr>
  <p:slideViewPr>
    <p:cSldViewPr snapToGrid="0">
      <p:cViewPr varScale="1">
        <p:scale>
          <a:sx n="97" d="100"/>
          <a:sy n="97" d="100"/>
        </p:scale>
        <p:origin x="924" y="72"/>
      </p:cViewPr>
      <p:guideLst/>
    </p:cSldViewPr>
  </p:slideViewPr>
  <p:outlineViewPr>
    <p:cViewPr>
      <p:scale>
        <a:sx n="33" d="100"/>
        <a:sy n="33" d="100"/>
      </p:scale>
      <p:origin x="0" y="-25524"/>
    </p:cViewPr>
  </p:outlineViewPr>
  <p:notesTextViewPr>
    <p:cViewPr>
      <p:scale>
        <a:sx n="100" d="100"/>
        <a:sy n="100" d="100"/>
      </p:scale>
      <p:origin x="0" y="0"/>
    </p:cViewPr>
  </p:notesTextViewPr>
  <p:notesViewPr>
    <p:cSldViewPr snapToGrid="0">
      <p:cViewPr varScale="1">
        <p:scale>
          <a:sx n="46" d="100"/>
          <a:sy n="46" d="100"/>
        </p:scale>
        <p:origin x="2664" y="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sal Zaman" userId="f7dbc6cb-78f0-4d6e-8369-a8b9e421e308" providerId="ADAL" clId="{8B57477F-0F9E-47EC-AF63-6F3D927B691F}"/>
    <pc:docChg chg="modSld">
      <pc:chgData name="Mersal Zaman" userId="f7dbc6cb-78f0-4d6e-8369-a8b9e421e308" providerId="ADAL" clId="{8B57477F-0F9E-47EC-AF63-6F3D927B691F}" dt="2023-04-25T18:18:52.064" v="43" actId="962"/>
      <pc:docMkLst>
        <pc:docMk/>
      </pc:docMkLst>
      <pc:sldChg chg="modSp mod">
        <pc:chgData name="Mersal Zaman" userId="f7dbc6cb-78f0-4d6e-8369-a8b9e421e308" providerId="ADAL" clId="{8B57477F-0F9E-47EC-AF63-6F3D927B691F}" dt="2023-04-25T18:14:58.575" v="6" actId="962"/>
        <pc:sldMkLst>
          <pc:docMk/>
          <pc:sldMk cId="1028727801" sldId="319"/>
        </pc:sldMkLst>
        <pc:picChg chg="mod">
          <ac:chgData name="Mersal Zaman" userId="f7dbc6cb-78f0-4d6e-8369-a8b9e421e308" providerId="ADAL" clId="{8B57477F-0F9E-47EC-AF63-6F3D927B691F}" dt="2023-04-25T18:14:54.394" v="4" actId="962"/>
          <ac:picMkLst>
            <pc:docMk/>
            <pc:sldMk cId="1028727801" sldId="319"/>
            <ac:picMk id="3" creationId="{B6C29E96-D788-6DF1-35DF-21C3949306B8}"/>
          </ac:picMkLst>
        </pc:picChg>
        <pc:picChg chg="mod">
          <ac:chgData name="Mersal Zaman" userId="f7dbc6cb-78f0-4d6e-8369-a8b9e421e308" providerId="ADAL" clId="{8B57477F-0F9E-47EC-AF63-6F3D927B691F}" dt="2023-04-25T18:14:58.575" v="6" actId="962"/>
          <ac:picMkLst>
            <pc:docMk/>
            <pc:sldMk cId="1028727801" sldId="319"/>
            <ac:picMk id="9" creationId="{D6F734DD-1E24-8CF1-EA6D-BEC93A37C65B}"/>
          </ac:picMkLst>
        </pc:picChg>
      </pc:sldChg>
      <pc:sldChg chg="modSp mod modNotesTx">
        <pc:chgData name="Mersal Zaman" userId="f7dbc6cb-78f0-4d6e-8369-a8b9e421e308" providerId="ADAL" clId="{8B57477F-0F9E-47EC-AF63-6F3D927B691F}" dt="2023-04-25T18:17:55.384" v="37" actId="20577"/>
        <pc:sldMkLst>
          <pc:docMk/>
          <pc:sldMk cId="3841764341" sldId="474"/>
        </pc:sldMkLst>
        <pc:picChg chg="mod">
          <ac:chgData name="Mersal Zaman" userId="f7dbc6cb-78f0-4d6e-8369-a8b9e421e308" providerId="ADAL" clId="{8B57477F-0F9E-47EC-AF63-6F3D927B691F}" dt="2023-04-25T18:17:41.376" v="30" actId="962"/>
          <ac:picMkLst>
            <pc:docMk/>
            <pc:sldMk cId="3841764341" sldId="474"/>
            <ac:picMk id="2" creationId="{F4CEE040-ADB5-ED08-92D1-18A85156CB61}"/>
          </ac:picMkLst>
        </pc:picChg>
        <pc:picChg chg="mod">
          <ac:chgData name="Mersal Zaman" userId="f7dbc6cb-78f0-4d6e-8369-a8b9e421e308" providerId="ADAL" clId="{8B57477F-0F9E-47EC-AF63-6F3D927B691F}" dt="2023-04-25T18:17:50.444" v="36" actId="962"/>
          <ac:picMkLst>
            <pc:docMk/>
            <pc:sldMk cId="3841764341" sldId="474"/>
            <ac:picMk id="3" creationId="{AF85B79E-6F3B-7784-5D3A-8CAE9208AD31}"/>
          </ac:picMkLst>
        </pc:picChg>
      </pc:sldChg>
      <pc:sldChg chg="modSp mod modNotesTx">
        <pc:chgData name="Mersal Zaman" userId="f7dbc6cb-78f0-4d6e-8369-a8b9e421e308" providerId="ADAL" clId="{8B57477F-0F9E-47EC-AF63-6F3D927B691F}" dt="2023-04-25T15:51:33.119" v="2" actId="20577"/>
        <pc:sldMkLst>
          <pc:docMk/>
          <pc:sldMk cId="656128851" sldId="495"/>
        </pc:sldMkLst>
        <pc:picChg chg="mod">
          <ac:chgData name="Mersal Zaman" userId="f7dbc6cb-78f0-4d6e-8369-a8b9e421e308" providerId="ADAL" clId="{8B57477F-0F9E-47EC-AF63-6F3D927B691F}" dt="2023-04-25T15:51:25.777" v="1" actId="962"/>
          <ac:picMkLst>
            <pc:docMk/>
            <pc:sldMk cId="656128851" sldId="495"/>
            <ac:picMk id="11" creationId="{F4A4EE48-119D-DD48-3D07-FE7CE5E62D41}"/>
          </ac:picMkLst>
        </pc:picChg>
      </pc:sldChg>
      <pc:sldChg chg="modSp mod modNotesTx">
        <pc:chgData name="Mersal Zaman" userId="f7dbc6cb-78f0-4d6e-8369-a8b9e421e308" providerId="ADAL" clId="{8B57477F-0F9E-47EC-AF63-6F3D927B691F}" dt="2023-04-25T18:15:54.356" v="9" actId="20577"/>
        <pc:sldMkLst>
          <pc:docMk/>
          <pc:sldMk cId="289852171" sldId="502"/>
        </pc:sldMkLst>
        <pc:picChg chg="mod">
          <ac:chgData name="Mersal Zaman" userId="f7dbc6cb-78f0-4d6e-8369-a8b9e421e308" providerId="ADAL" clId="{8B57477F-0F9E-47EC-AF63-6F3D927B691F}" dt="2023-04-25T18:15:51.196" v="8" actId="962"/>
          <ac:picMkLst>
            <pc:docMk/>
            <pc:sldMk cId="289852171" sldId="502"/>
            <ac:picMk id="7" creationId="{60D69110-BA31-24A6-C35A-72383DBD9ED8}"/>
          </ac:picMkLst>
        </pc:picChg>
      </pc:sldChg>
      <pc:sldChg chg="modSp mod">
        <pc:chgData name="Mersal Zaman" userId="f7dbc6cb-78f0-4d6e-8369-a8b9e421e308" providerId="ADAL" clId="{8B57477F-0F9E-47EC-AF63-6F3D927B691F}" dt="2023-04-25T18:16:24.958" v="15" actId="962"/>
        <pc:sldMkLst>
          <pc:docMk/>
          <pc:sldMk cId="1938328056" sldId="503"/>
        </pc:sldMkLst>
        <pc:picChg chg="mod">
          <ac:chgData name="Mersal Zaman" userId="f7dbc6cb-78f0-4d6e-8369-a8b9e421e308" providerId="ADAL" clId="{8B57477F-0F9E-47EC-AF63-6F3D927B691F}" dt="2023-04-25T18:16:24.958" v="15" actId="962"/>
          <ac:picMkLst>
            <pc:docMk/>
            <pc:sldMk cId="1938328056" sldId="503"/>
            <ac:picMk id="7" creationId="{EA4220BC-3829-4937-80A6-FB2C9B10962E}"/>
          </ac:picMkLst>
        </pc:picChg>
      </pc:sldChg>
      <pc:sldChg chg="modSp mod modNotesTx">
        <pc:chgData name="Mersal Zaman" userId="f7dbc6cb-78f0-4d6e-8369-a8b9e421e308" providerId="ADAL" clId="{8B57477F-0F9E-47EC-AF63-6F3D927B691F}" dt="2023-04-25T18:16:44.963" v="18" actId="20577"/>
        <pc:sldMkLst>
          <pc:docMk/>
          <pc:sldMk cId="3669279844" sldId="504"/>
        </pc:sldMkLst>
        <pc:picChg chg="mod">
          <ac:chgData name="Mersal Zaman" userId="f7dbc6cb-78f0-4d6e-8369-a8b9e421e308" providerId="ADAL" clId="{8B57477F-0F9E-47EC-AF63-6F3D927B691F}" dt="2023-04-25T18:16:39.661" v="17" actId="962"/>
          <ac:picMkLst>
            <pc:docMk/>
            <pc:sldMk cId="3669279844" sldId="504"/>
            <ac:picMk id="7" creationId="{F54A4150-BC5D-3C04-51E1-B6D1B3109BE2}"/>
          </ac:picMkLst>
        </pc:picChg>
      </pc:sldChg>
      <pc:sldChg chg="modSp">
        <pc:chgData name="Mersal Zaman" userId="f7dbc6cb-78f0-4d6e-8369-a8b9e421e308" providerId="ADAL" clId="{8B57477F-0F9E-47EC-AF63-6F3D927B691F}" dt="2023-04-25T18:16:11.451" v="13" actId="962"/>
        <pc:sldMkLst>
          <pc:docMk/>
          <pc:sldMk cId="2832571602" sldId="505"/>
        </pc:sldMkLst>
        <pc:picChg chg="mod">
          <ac:chgData name="Mersal Zaman" userId="f7dbc6cb-78f0-4d6e-8369-a8b9e421e308" providerId="ADAL" clId="{8B57477F-0F9E-47EC-AF63-6F3D927B691F}" dt="2023-04-25T18:16:11.451" v="13" actId="962"/>
          <ac:picMkLst>
            <pc:docMk/>
            <pc:sldMk cId="2832571602" sldId="505"/>
            <ac:picMk id="6" creationId="{2EA81351-92CB-B06A-5B76-6A019D0AD520}"/>
          </ac:picMkLst>
        </pc:picChg>
      </pc:sldChg>
      <pc:sldChg chg="modSp mod">
        <pc:chgData name="Mersal Zaman" userId="f7dbc6cb-78f0-4d6e-8369-a8b9e421e308" providerId="ADAL" clId="{8B57477F-0F9E-47EC-AF63-6F3D927B691F}" dt="2023-04-25T18:18:52.064" v="43" actId="962"/>
        <pc:sldMkLst>
          <pc:docMk/>
          <pc:sldMk cId="76629132" sldId="512"/>
        </pc:sldMkLst>
        <pc:picChg chg="mod">
          <ac:chgData name="Mersal Zaman" userId="f7dbc6cb-78f0-4d6e-8369-a8b9e421e308" providerId="ADAL" clId="{8B57477F-0F9E-47EC-AF63-6F3D927B691F}" dt="2023-04-25T18:18:47.293" v="41" actId="962"/>
          <ac:picMkLst>
            <pc:docMk/>
            <pc:sldMk cId="76629132" sldId="512"/>
            <ac:picMk id="6" creationId="{C41BE449-D697-3CF2-64AB-7E053B4663EE}"/>
          </ac:picMkLst>
        </pc:picChg>
        <pc:picChg chg="mod">
          <ac:chgData name="Mersal Zaman" userId="f7dbc6cb-78f0-4d6e-8369-a8b9e421e308" providerId="ADAL" clId="{8B57477F-0F9E-47EC-AF63-6F3D927B691F}" dt="2023-04-25T18:18:52.064" v="43" actId="962"/>
          <ac:picMkLst>
            <pc:docMk/>
            <pc:sldMk cId="76629132" sldId="512"/>
            <ac:picMk id="8" creationId="{6790F338-4F4F-CB68-A211-8AFBE98B9C12}"/>
          </ac:picMkLst>
        </pc:picChg>
        <pc:picChg chg="mod">
          <ac:chgData name="Mersal Zaman" userId="f7dbc6cb-78f0-4d6e-8369-a8b9e421e308" providerId="ADAL" clId="{8B57477F-0F9E-47EC-AF63-6F3D927B691F}" dt="2023-04-25T18:18:16.838" v="39" actId="962"/>
          <ac:picMkLst>
            <pc:docMk/>
            <pc:sldMk cId="76629132" sldId="512"/>
            <ac:picMk id="10" creationId="{1C187CA9-9BEC-DAB1-0983-FA93519F8C36}"/>
          </ac:picMkLst>
        </pc:picChg>
      </pc:sldChg>
    </pc:docChg>
  </pc:docChgLst>
  <pc:docChgLst>
    <pc:chgData name="Jim Goss" userId="d9056c2780bbacdc" providerId="LiveId" clId="{4076B2CE-02BD-4466-BCE3-B9D9C850A88C}"/>
    <pc:docChg chg="custSel modSld">
      <pc:chgData name="Jim Goss" userId="d9056c2780bbacdc" providerId="LiveId" clId="{4076B2CE-02BD-4466-BCE3-B9D9C850A88C}" dt="2023-04-12T20:37:03.635" v="362" actId="20577"/>
      <pc:docMkLst>
        <pc:docMk/>
      </pc:docMkLst>
      <pc:sldChg chg="modNotesTx">
        <pc:chgData name="Jim Goss" userId="d9056c2780bbacdc" providerId="LiveId" clId="{4076B2CE-02BD-4466-BCE3-B9D9C850A88C}" dt="2023-04-12T20:31:38.384" v="232" actId="20577"/>
        <pc:sldMkLst>
          <pc:docMk/>
          <pc:sldMk cId="1028727801" sldId="319"/>
        </pc:sldMkLst>
      </pc:sldChg>
      <pc:sldChg chg="modNotesTx">
        <pc:chgData name="Jim Goss" userId="d9056c2780bbacdc" providerId="LiveId" clId="{4076B2CE-02BD-4466-BCE3-B9D9C850A88C}" dt="2023-04-12T20:17:56.992" v="97" actId="20577"/>
        <pc:sldMkLst>
          <pc:docMk/>
          <pc:sldMk cId="3841764341" sldId="474"/>
        </pc:sldMkLst>
      </pc:sldChg>
      <pc:sldChg chg="modNotesTx">
        <pc:chgData name="Jim Goss" userId="d9056c2780bbacdc" providerId="LiveId" clId="{4076B2CE-02BD-4466-BCE3-B9D9C850A88C}" dt="2023-04-12T20:28:57.642" v="167" actId="20577"/>
        <pc:sldMkLst>
          <pc:docMk/>
          <pc:sldMk cId="656128851" sldId="495"/>
        </pc:sldMkLst>
      </pc:sldChg>
      <pc:sldChg chg="modNotesTx">
        <pc:chgData name="Jim Goss" userId="d9056c2780bbacdc" providerId="LiveId" clId="{4076B2CE-02BD-4466-BCE3-B9D9C850A88C}" dt="2023-04-12T20:33:31.388" v="265" actId="20577"/>
        <pc:sldMkLst>
          <pc:docMk/>
          <pc:sldMk cId="289852171" sldId="502"/>
        </pc:sldMkLst>
      </pc:sldChg>
      <pc:sldChg chg="modNotesTx">
        <pc:chgData name="Jim Goss" userId="d9056c2780bbacdc" providerId="LiveId" clId="{4076B2CE-02BD-4466-BCE3-B9D9C850A88C}" dt="2023-04-12T20:37:03.635" v="362" actId="20577"/>
        <pc:sldMkLst>
          <pc:docMk/>
          <pc:sldMk cId="3669279844" sldId="504"/>
        </pc:sldMkLst>
      </pc:sldChg>
      <pc:sldChg chg="modNotesTx">
        <pc:chgData name="Jim Goss" userId="d9056c2780bbacdc" providerId="LiveId" clId="{4076B2CE-02BD-4466-BCE3-B9D9C850A88C}" dt="2023-04-12T20:34:40.411" v="317" actId="20577"/>
        <pc:sldMkLst>
          <pc:docMk/>
          <pc:sldMk cId="2832571602" sldId="505"/>
        </pc:sldMkLst>
      </pc:sldChg>
    </pc:docChg>
  </pc:docChgLst>
  <pc:docChgLst>
    <pc:chgData name="Nazia Shah" userId="834fe6aa-7260-4947-9af5-9af74eff913c" providerId="ADAL" clId="{5B9D9EDD-191A-4DD8-91E6-48B603B1FE7C}"/>
    <pc:docChg chg="undo custSel modSld">
      <pc:chgData name="Nazia Shah" userId="834fe6aa-7260-4947-9af5-9af74eff913c" providerId="ADAL" clId="{5B9D9EDD-191A-4DD8-91E6-48B603B1FE7C}" dt="2023-05-03T03:06:23.605" v="3052" actId="14734"/>
      <pc:docMkLst>
        <pc:docMk/>
      </pc:docMkLst>
      <pc:sldChg chg="addSp delSp modSp mod">
        <pc:chgData name="Nazia Shah" userId="834fe6aa-7260-4947-9af5-9af74eff913c" providerId="ADAL" clId="{5B9D9EDD-191A-4DD8-91E6-48B603B1FE7C}" dt="2023-05-02T01:37:50.215" v="2906" actId="33553"/>
        <pc:sldMkLst>
          <pc:docMk/>
          <pc:sldMk cId="2949312402" sldId="257"/>
        </pc:sldMkLst>
        <pc:spChg chg="del mod ord">
          <ac:chgData name="Nazia Shah" userId="834fe6aa-7260-4947-9af5-9af74eff913c" providerId="ADAL" clId="{5B9D9EDD-191A-4DD8-91E6-48B603B1FE7C}" dt="2023-05-02T01:36:57.778" v="2901" actId="478"/>
          <ac:spMkLst>
            <pc:docMk/>
            <pc:sldMk cId="2949312402" sldId="257"/>
            <ac:spMk id="3" creationId="{01700092-37DC-0D44-AD62-E34A154E92D6}"/>
          </ac:spMkLst>
        </pc:spChg>
        <pc:spChg chg="mod">
          <ac:chgData name="Nazia Shah" userId="834fe6aa-7260-4947-9af5-9af74eff913c" providerId="ADAL" clId="{5B9D9EDD-191A-4DD8-91E6-48B603B1FE7C}" dt="2023-05-02T01:37:50.215" v="2906" actId="33553"/>
          <ac:spMkLst>
            <pc:docMk/>
            <pc:sldMk cId="2949312402" sldId="257"/>
            <ac:spMk id="4" creationId="{25464C09-28DB-654A-9CBE-A18E47989EE6}"/>
          </ac:spMkLst>
        </pc:spChg>
        <pc:spChg chg="mod">
          <ac:chgData name="Nazia Shah" userId="834fe6aa-7260-4947-9af5-9af74eff913c" providerId="ADAL" clId="{5B9D9EDD-191A-4DD8-91E6-48B603B1FE7C}" dt="2023-05-02T01:37:50.215" v="2906" actId="33553"/>
          <ac:spMkLst>
            <pc:docMk/>
            <pc:sldMk cId="2949312402" sldId="257"/>
            <ac:spMk id="5" creationId="{BD2F0370-A462-EA47-A926-2777BBA4F2A5}"/>
          </ac:spMkLst>
        </pc:spChg>
        <pc:spChg chg="add del mod">
          <ac:chgData name="Nazia Shah" userId="834fe6aa-7260-4947-9af5-9af74eff913c" providerId="ADAL" clId="{5B9D9EDD-191A-4DD8-91E6-48B603B1FE7C}" dt="2023-05-02T01:37:18.447" v="2904" actId="478"/>
          <ac:spMkLst>
            <pc:docMk/>
            <pc:sldMk cId="2949312402" sldId="257"/>
            <ac:spMk id="6" creationId="{22A5004E-FD15-88EA-DEAE-61D52699D572}"/>
          </ac:spMkLst>
        </pc:spChg>
        <pc:picChg chg="mod">
          <ac:chgData name="Nazia Shah" userId="834fe6aa-7260-4947-9af5-9af74eff913c" providerId="ADAL" clId="{5B9D9EDD-191A-4DD8-91E6-48B603B1FE7C}" dt="2023-04-26T21:33:24.411" v="1" actId="962"/>
          <ac:picMkLst>
            <pc:docMk/>
            <pc:sldMk cId="2949312402" sldId="257"/>
            <ac:picMk id="8" creationId="{50F00BB5-F8F4-D49F-DFA3-A3A141761EF6}"/>
          </ac:picMkLst>
        </pc:picChg>
        <pc:picChg chg="mod">
          <ac:chgData name="Nazia Shah" userId="834fe6aa-7260-4947-9af5-9af74eff913c" providerId="ADAL" clId="{5B9D9EDD-191A-4DD8-91E6-48B603B1FE7C}" dt="2023-04-26T21:33:27.301" v="2" actId="962"/>
          <ac:picMkLst>
            <pc:docMk/>
            <pc:sldMk cId="2949312402" sldId="257"/>
            <ac:picMk id="9" creationId="{374BBE0C-CE66-6FE7-4FC5-47663EC86D9E}"/>
          </ac:picMkLst>
        </pc:picChg>
      </pc:sldChg>
      <pc:sldChg chg="modSp mod">
        <pc:chgData name="Nazia Shah" userId="834fe6aa-7260-4947-9af5-9af74eff913c" providerId="ADAL" clId="{5B9D9EDD-191A-4DD8-91E6-48B603B1FE7C}" dt="2023-05-02T00:24:39.173" v="2431" actId="20577"/>
        <pc:sldMkLst>
          <pc:docMk/>
          <pc:sldMk cId="1864402603" sldId="258"/>
        </pc:sldMkLst>
        <pc:spChg chg="mod">
          <ac:chgData name="Nazia Shah" userId="834fe6aa-7260-4947-9af5-9af74eff913c" providerId="ADAL" clId="{5B9D9EDD-191A-4DD8-91E6-48B603B1FE7C}" dt="2023-05-02T00:24:39.173" v="2431" actId="20577"/>
          <ac:spMkLst>
            <pc:docMk/>
            <pc:sldMk cId="1864402603" sldId="258"/>
            <ac:spMk id="3" creationId="{8689C92E-9F3A-9346-92F1-1D53CD9CBAFC}"/>
          </ac:spMkLst>
        </pc:spChg>
        <pc:spChg chg="mod">
          <ac:chgData name="Nazia Shah" userId="834fe6aa-7260-4947-9af5-9af74eff913c" providerId="ADAL" clId="{5B9D9EDD-191A-4DD8-91E6-48B603B1FE7C}" dt="2023-05-02T00:22:20.577" v="2422" actId="962"/>
          <ac:spMkLst>
            <pc:docMk/>
            <pc:sldMk cId="1864402603" sldId="258"/>
            <ac:spMk id="4" creationId="{D73D4A00-B578-A142-A511-EDE8F430CBAC}"/>
          </ac:spMkLst>
        </pc:spChg>
      </pc:sldChg>
      <pc:sldChg chg="modSp mod">
        <pc:chgData name="Nazia Shah" userId="834fe6aa-7260-4947-9af5-9af74eff913c" providerId="ADAL" clId="{5B9D9EDD-191A-4DD8-91E6-48B603B1FE7C}" dt="2023-05-02T00:44:31.601" v="2556" actId="962"/>
        <pc:sldMkLst>
          <pc:docMk/>
          <pc:sldMk cId="2521712306" sldId="264"/>
        </pc:sldMkLst>
        <pc:spChg chg="mod ord">
          <ac:chgData name="Nazia Shah" userId="834fe6aa-7260-4947-9af5-9af74eff913c" providerId="ADAL" clId="{5B9D9EDD-191A-4DD8-91E6-48B603B1FE7C}" dt="2023-05-02T00:44:27.166" v="2555"/>
          <ac:spMkLst>
            <pc:docMk/>
            <pc:sldMk cId="2521712306" sldId="264"/>
            <ac:spMk id="3" creationId="{8689C92E-9F3A-9346-92F1-1D53CD9CBAFC}"/>
          </ac:spMkLst>
        </pc:spChg>
        <pc:spChg chg="mod">
          <ac:chgData name="Nazia Shah" userId="834fe6aa-7260-4947-9af5-9af74eff913c" providerId="ADAL" clId="{5B9D9EDD-191A-4DD8-91E6-48B603B1FE7C}" dt="2023-05-02T00:44:31.601" v="2556" actId="962"/>
          <ac:spMkLst>
            <pc:docMk/>
            <pc:sldMk cId="2521712306" sldId="264"/>
            <ac:spMk id="7" creationId="{FEEB355F-CECF-4853-8345-A5C17D3F1420}"/>
          </ac:spMkLst>
        </pc:spChg>
      </pc:sldChg>
      <pc:sldChg chg="modSp mod">
        <pc:chgData name="Nazia Shah" userId="834fe6aa-7260-4947-9af5-9af74eff913c" providerId="ADAL" clId="{5B9D9EDD-191A-4DD8-91E6-48B603B1FE7C}" dt="2023-05-02T00:45:46.275" v="2562" actId="962"/>
        <pc:sldMkLst>
          <pc:docMk/>
          <pc:sldMk cId="1918888383" sldId="265"/>
        </pc:sldMkLst>
        <pc:spChg chg="mod ord">
          <ac:chgData name="Nazia Shah" userId="834fe6aa-7260-4947-9af5-9af74eff913c" providerId="ADAL" clId="{5B9D9EDD-191A-4DD8-91E6-48B603B1FE7C}" dt="2023-05-02T00:45:29.523" v="2561"/>
          <ac:spMkLst>
            <pc:docMk/>
            <pc:sldMk cId="1918888383" sldId="265"/>
            <ac:spMk id="3" creationId="{8689C92E-9F3A-9346-92F1-1D53CD9CBAFC}"/>
          </ac:spMkLst>
        </pc:spChg>
        <pc:spChg chg="mod">
          <ac:chgData name="Nazia Shah" userId="834fe6aa-7260-4947-9af5-9af74eff913c" providerId="ADAL" clId="{5B9D9EDD-191A-4DD8-91E6-48B603B1FE7C}" dt="2023-05-02T00:45:46.275" v="2562" actId="962"/>
          <ac:spMkLst>
            <pc:docMk/>
            <pc:sldMk cId="1918888383" sldId="265"/>
            <ac:spMk id="8" creationId="{C8A623D1-CEA3-4ED3-8EFA-F55D5F7748DE}"/>
          </ac:spMkLst>
        </pc:spChg>
      </pc:sldChg>
      <pc:sldChg chg="modSp mod">
        <pc:chgData name="Nazia Shah" userId="834fe6aa-7260-4947-9af5-9af74eff913c" providerId="ADAL" clId="{5B9D9EDD-191A-4DD8-91E6-48B603B1FE7C}" dt="2023-05-02T00:46:58.970" v="2572"/>
        <pc:sldMkLst>
          <pc:docMk/>
          <pc:sldMk cId="3811583661" sldId="266"/>
        </pc:sldMkLst>
        <pc:spChg chg="mod ord">
          <ac:chgData name="Nazia Shah" userId="834fe6aa-7260-4947-9af5-9af74eff913c" providerId="ADAL" clId="{5B9D9EDD-191A-4DD8-91E6-48B603B1FE7C}" dt="2023-05-02T00:46:58.970" v="2572"/>
          <ac:spMkLst>
            <pc:docMk/>
            <pc:sldMk cId="3811583661" sldId="266"/>
            <ac:spMk id="3" creationId="{8689C92E-9F3A-9346-92F1-1D53CD9CBAFC}"/>
          </ac:spMkLst>
        </pc:spChg>
        <pc:spChg chg="mod">
          <ac:chgData name="Nazia Shah" userId="834fe6aa-7260-4947-9af5-9af74eff913c" providerId="ADAL" clId="{5B9D9EDD-191A-4DD8-91E6-48B603B1FE7C}" dt="2023-05-02T00:46:56.891" v="2571" actId="962"/>
          <ac:spMkLst>
            <pc:docMk/>
            <pc:sldMk cId="3811583661" sldId="266"/>
            <ac:spMk id="7" creationId="{2C01739C-5F2E-4FCC-B815-496F56059862}"/>
          </ac:spMkLst>
        </pc:spChg>
      </pc:sldChg>
      <pc:sldChg chg="modSp mod">
        <pc:chgData name="Nazia Shah" userId="834fe6aa-7260-4947-9af5-9af74eff913c" providerId="ADAL" clId="{5B9D9EDD-191A-4DD8-91E6-48B603B1FE7C}" dt="2023-05-02T00:46:31.450" v="2568" actId="962"/>
        <pc:sldMkLst>
          <pc:docMk/>
          <pc:sldMk cId="136316679" sldId="267"/>
        </pc:sldMkLst>
        <pc:spChg chg="mod ord">
          <ac:chgData name="Nazia Shah" userId="834fe6aa-7260-4947-9af5-9af74eff913c" providerId="ADAL" clId="{5B9D9EDD-191A-4DD8-91E6-48B603B1FE7C}" dt="2023-05-02T00:46:28.042" v="2567"/>
          <ac:spMkLst>
            <pc:docMk/>
            <pc:sldMk cId="136316679" sldId="267"/>
            <ac:spMk id="3" creationId="{8689C92E-9F3A-9346-92F1-1D53CD9CBAFC}"/>
          </ac:spMkLst>
        </pc:spChg>
        <pc:spChg chg="mod">
          <ac:chgData name="Nazia Shah" userId="834fe6aa-7260-4947-9af5-9af74eff913c" providerId="ADAL" clId="{5B9D9EDD-191A-4DD8-91E6-48B603B1FE7C}" dt="2023-05-02T00:46:31.450" v="2568" actId="962"/>
          <ac:spMkLst>
            <pc:docMk/>
            <pc:sldMk cId="136316679" sldId="267"/>
            <ac:spMk id="7" creationId="{9900EE81-9E79-4AFC-96F2-1853672050D7}"/>
          </ac:spMkLst>
        </pc:spChg>
      </pc:sldChg>
      <pc:sldChg chg="modSp mod">
        <pc:chgData name="Nazia Shah" userId="834fe6aa-7260-4947-9af5-9af74eff913c" providerId="ADAL" clId="{5B9D9EDD-191A-4DD8-91E6-48B603B1FE7C}" dt="2023-05-02T00:48:01.239" v="2574"/>
        <pc:sldMkLst>
          <pc:docMk/>
          <pc:sldMk cId="3741192102" sldId="268"/>
        </pc:sldMkLst>
        <pc:spChg chg="mod ord">
          <ac:chgData name="Nazia Shah" userId="834fe6aa-7260-4947-9af5-9af74eff913c" providerId="ADAL" clId="{5B9D9EDD-191A-4DD8-91E6-48B603B1FE7C}" dt="2023-05-02T00:48:01.239" v="2574"/>
          <ac:spMkLst>
            <pc:docMk/>
            <pc:sldMk cId="3741192102" sldId="268"/>
            <ac:spMk id="3" creationId="{8689C92E-9F3A-9346-92F1-1D53CD9CBAFC}"/>
          </ac:spMkLst>
        </pc:spChg>
        <pc:spChg chg="mod">
          <ac:chgData name="Nazia Shah" userId="834fe6aa-7260-4947-9af5-9af74eff913c" providerId="ADAL" clId="{5B9D9EDD-191A-4DD8-91E6-48B603B1FE7C}" dt="2023-05-02T00:47:57.779" v="2573" actId="962"/>
          <ac:spMkLst>
            <pc:docMk/>
            <pc:sldMk cId="3741192102" sldId="268"/>
            <ac:spMk id="7" creationId="{601CBCA9-4584-462C-8E9C-34179CC1E35F}"/>
          </ac:spMkLst>
        </pc:spChg>
      </pc:sldChg>
      <pc:sldChg chg="modSp mod">
        <pc:chgData name="Nazia Shah" userId="834fe6aa-7260-4947-9af5-9af74eff913c" providerId="ADAL" clId="{5B9D9EDD-191A-4DD8-91E6-48B603B1FE7C}" dt="2023-05-02T00:48:29.921" v="2578"/>
        <pc:sldMkLst>
          <pc:docMk/>
          <pc:sldMk cId="4099785330" sldId="269"/>
        </pc:sldMkLst>
        <pc:spChg chg="mod ord">
          <ac:chgData name="Nazia Shah" userId="834fe6aa-7260-4947-9af5-9af74eff913c" providerId="ADAL" clId="{5B9D9EDD-191A-4DD8-91E6-48B603B1FE7C}" dt="2023-05-02T00:48:29.921" v="2578"/>
          <ac:spMkLst>
            <pc:docMk/>
            <pc:sldMk cId="4099785330" sldId="269"/>
            <ac:spMk id="3" creationId="{8689C92E-9F3A-9346-92F1-1D53CD9CBAFC}"/>
          </ac:spMkLst>
        </pc:spChg>
        <pc:spChg chg="mod">
          <ac:chgData name="Nazia Shah" userId="834fe6aa-7260-4947-9af5-9af74eff913c" providerId="ADAL" clId="{5B9D9EDD-191A-4DD8-91E6-48B603B1FE7C}" dt="2023-05-02T00:48:26.675" v="2577" actId="962"/>
          <ac:spMkLst>
            <pc:docMk/>
            <pc:sldMk cId="4099785330" sldId="269"/>
            <ac:spMk id="7" creationId="{C561C96C-C19D-444B-88FF-0B429360277D}"/>
          </ac:spMkLst>
        </pc:spChg>
      </pc:sldChg>
      <pc:sldChg chg="modSp mod">
        <pc:chgData name="Nazia Shah" userId="834fe6aa-7260-4947-9af5-9af74eff913c" providerId="ADAL" clId="{5B9D9EDD-191A-4DD8-91E6-48B603B1FE7C}" dt="2023-05-02T00:48:51.625" v="2582"/>
        <pc:sldMkLst>
          <pc:docMk/>
          <pc:sldMk cId="899766724" sldId="270"/>
        </pc:sldMkLst>
        <pc:spChg chg="mod ord">
          <ac:chgData name="Nazia Shah" userId="834fe6aa-7260-4947-9af5-9af74eff913c" providerId="ADAL" clId="{5B9D9EDD-191A-4DD8-91E6-48B603B1FE7C}" dt="2023-05-02T00:48:51.625" v="2582"/>
          <ac:spMkLst>
            <pc:docMk/>
            <pc:sldMk cId="899766724" sldId="270"/>
            <ac:spMk id="3" creationId="{8689C92E-9F3A-9346-92F1-1D53CD9CBAFC}"/>
          </ac:spMkLst>
        </pc:spChg>
        <pc:spChg chg="mod">
          <ac:chgData name="Nazia Shah" userId="834fe6aa-7260-4947-9af5-9af74eff913c" providerId="ADAL" clId="{5B9D9EDD-191A-4DD8-91E6-48B603B1FE7C}" dt="2023-05-02T00:48:49.634" v="2581" actId="962"/>
          <ac:spMkLst>
            <pc:docMk/>
            <pc:sldMk cId="899766724" sldId="270"/>
            <ac:spMk id="7" creationId="{7044A5BD-4AB0-4925-B987-8F4AA94D4210}"/>
          </ac:spMkLst>
        </pc:spChg>
      </pc:sldChg>
      <pc:sldChg chg="modSp mod">
        <pc:chgData name="Nazia Shah" userId="834fe6aa-7260-4947-9af5-9af74eff913c" providerId="ADAL" clId="{5B9D9EDD-191A-4DD8-91E6-48B603B1FE7C}" dt="2023-05-02T00:49:11.513" v="2586"/>
        <pc:sldMkLst>
          <pc:docMk/>
          <pc:sldMk cId="2087025561" sldId="272"/>
        </pc:sldMkLst>
        <pc:spChg chg="mod ord">
          <ac:chgData name="Nazia Shah" userId="834fe6aa-7260-4947-9af5-9af74eff913c" providerId="ADAL" clId="{5B9D9EDD-191A-4DD8-91E6-48B603B1FE7C}" dt="2023-05-02T00:49:11.513" v="2586"/>
          <ac:spMkLst>
            <pc:docMk/>
            <pc:sldMk cId="2087025561" sldId="272"/>
            <ac:spMk id="3" creationId="{8689C92E-9F3A-9346-92F1-1D53CD9CBAFC}"/>
          </ac:spMkLst>
        </pc:spChg>
        <pc:spChg chg="mod">
          <ac:chgData name="Nazia Shah" userId="834fe6aa-7260-4947-9af5-9af74eff913c" providerId="ADAL" clId="{5B9D9EDD-191A-4DD8-91E6-48B603B1FE7C}" dt="2023-05-02T00:49:07.989" v="2585" actId="962"/>
          <ac:spMkLst>
            <pc:docMk/>
            <pc:sldMk cId="2087025561" sldId="272"/>
            <ac:spMk id="11" creationId="{4EBC2902-FDB0-45B1-8C41-66670352A0A7}"/>
          </ac:spMkLst>
        </pc:spChg>
      </pc:sldChg>
      <pc:sldChg chg="modSp mod">
        <pc:chgData name="Nazia Shah" userId="834fe6aa-7260-4947-9af5-9af74eff913c" providerId="ADAL" clId="{5B9D9EDD-191A-4DD8-91E6-48B603B1FE7C}" dt="2023-05-02T00:49:46.786" v="2592"/>
        <pc:sldMkLst>
          <pc:docMk/>
          <pc:sldMk cId="2402265979" sldId="273"/>
        </pc:sldMkLst>
        <pc:spChg chg="mod ord">
          <ac:chgData name="Nazia Shah" userId="834fe6aa-7260-4947-9af5-9af74eff913c" providerId="ADAL" clId="{5B9D9EDD-191A-4DD8-91E6-48B603B1FE7C}" dt="2023-05-02T00:49:46.786" v="2592"/>
          <ac:spMkLst>
            <pc:docMk/>
            <pc:sldMk cId="2402265979" sldId="273"/>
            <ac:spMk id="3" creationId="{8689C92E-9F3A-9346-92F1-1D53CD9CBAFC}"/>
          </ac:spMkLst>
        </pc:spChg>
        <pc:spChg chg="mod">
          <ac:chgData name="Nazia Shah" userId="834fe6aa-7260-4947-9af5-9af74eff913c" providerId="ADAL" clId="{5B9D9EDD-191A-4DD8-91E6-48B603B1FE7C}" dt="2023-05-02T00:49:44.990" v="2591" actId="962"/>
          <ac:spMkLst>
            <pc:docMk/>
            <pc:sldMk cId="2402265979" sldId="273"/>
            <ac:spMk id="10" creationId="{FA28C1D9-3161-4F8E-AD59-9428EFB2E518}"/>
          </ac:spMkLst>
        </pc:spChg>
      </pc:sldChg>
      <pc:sldChg chg="modSp mod">
        <pc:chgData name="Nazia Shah" userId="834fe6aa-7260-4947-9af5-9af74eff913c" providerId="ADAL" clId="{5B9D9EDD-191A-4DD8-91E6-48B603B1FE7C}" dt="2023-05-03T01:55:15.956" v="3047" actId="962"/>
        <pc:sldMkLst>
          <pc:docMk/>
          <pc:sldMk cId="2057547054" sldId="274"/>
        </pc:sldMkLst>
        <pc:spChg chg="mod">
          <ac:chgData name="Nazia Shah" userId="834fe6aa-7260-4947-9af5-9af74eff913c" providerId="ADAL" clId="{5B9D9EDD-191A-4DD8-91E6-48B603B1FE7C}" dt="2023-05-02T00:12:27.181" v="2260" actId="33553"/>
          <ac:spMkLst>
            <pc:docMk/>
            <pc:sldMk cId="2057547054" sldId="274"/>
            <ac:spMk id="2" creationId="{291EE34A-31D6-E72D-A160-8C580B4E2B1F}"/>
          </ac:spMkLst>
        </pc:spChg>
        <pc:spChg chg="mod">
          <ac:chgData name="Nazia Shah" userId="834fe6aa-7260-4947-9af5-9af74eff913c" providerId="ADAL" clId="{5B9D9EDD-191A-4DD8-91E6-48B603B1FE7C}" dt="2023-05-03T01:55:15.956" v="3047" actId="962"/>
          <ac:spMkLst>
            <pc:docMk/>
            <pc:sldMk cId="2057547054" sldId="274"/>
            <ac:spMk id="4" creationId="{9AD6BF22-B9E5-FC6D-8C2D-C5FE31BB24ED}"/>
          </ac:spMkLst>
        </pc:spChg>
      </pc:sldChg>
      <pc:sldChg chg="modSp mod">
        <pc:chgData name="Nazia Shah" userId="834fe6aa-7260-4947-9af5-9af74eff913c" providerId="ADAL" clId="{5B9D9EDD-191A-4DD8-91E6-48B603B1FE7C}" dt="2023-05-02T00:49:00.523" v="2584"/>
        <pc:sldMkLst>
          <pc:docMk/>
          <pc:sldMk cId="1908124781" sldId="283"/>
        </pc:sldMkLst>
        <pc:spChg chg="mod ord">
          <ac:chgData name="Nazia Shah" userId="834fe6aa-7260-4947-9af5-9af74eff913c" providerId="ADAL" clId="{5B9D9EDD-191A-4DD8-91E6-48B603B1FE7C}" dt="2023-05-02T00:49:00.523" v="2584"/>
          <ac:spMkLst>
            <pc:docMk/>
            <pc:sldMk cId="1908124781" sldId="283"/>
            <ac:spMk id="3" creationId="{8689C92E-9F3A-9346-92F1-1D53CD9CBAFC}"/>
          </ac:spMkLst>
        </pc:spChg>
        <pc:spChg chg="mod">
          <ac:chgData name="Nazia Shah" userId="834fe6aa-7260-4947-9af5-9af74eff913c" providerId="ADAL" clId="{5B9D9EDD-191A-4DD8-91E6-48B603B1FE7C}" dt="2023-05-02T00:48:58.900" v="2583" actId="962"/>
          <ac:spMkLst>
            <pc:docMk/>
            <pc:sldMk cId="1908124781" sldId="283"/>
            <ac:spMk id="7" creationId="{E801BC76-152D-435D-9E1B-137BDDF4C85F}"/>
          </ac:spMkLst>
        </pc:spChg>
      </pc:sldChg>
      <pc:sldChg chg="addSp delSp modSp mod">
        <pc:chgData name="Nazia Shah" userId="834fe6aa-7260-4947-9af5-9af74eff913c" providerId="ADAL" clId="{5B9D9EDD-191A-4DD8-91E6-48B603B1FE7C}" dt="2023-05-02T00:18:07.478" v="2385" actId="33553"/>
        <pc:sldMkLst>
          <pc:docMk/>
          <pc:sldMk cId="1104096895" sldId="305"/>
        </pc:sldMkLst>
        <pc:spChg chg="add del mod">
          <ac:chgData name="Nazia Shah" userId="834fe6aa-7260-4947-9af5-9af74eff913c" providerId="ADAL" clId="{5B9D9EDD-191A-4DD8-91E6-48B603B1FE7C}" dt="2023-05-02T00:17:59.078" v="2382" actId="478"/>
          <ac:spMkLst>
            <pc:docMk/>
            <pc:sldMk cId="1104096895" sldId="305"/>
            <ac:spMk id="2" creationId="{27FD3F88-841D-A269-1BBF-E4BD792A88A9}"/>
          </ac:spMkLst>
        </pc:spChg>
        <pc:spChg chg="mod">
          <ac:chgData name="Nazia Shah" userId="834fe6aa-7260-4947-9af5-9af74eff913c" providerId="ADAL" clId="{5B9D9EDD-191A-4DD8-91E6-48B603B1FE7C}" dt="2023-05-02T00:18:07.478" v="2385" actId="33553"/>
          <ac:spMkLst>
            <pc:docMk/>
            <pc:sldMk cId="1104096895" sldId="305"/>
            <ac:spMk id="5" creationId="{CCFC31CB-FB86-40A6-B8AD-890D4034B5D2}"/>
          </ac:spMkLst>
        </pc:spChg>
      </pc:sldChg>
      <pc:sldChg chg="modSp mod">
        <pc:chgData name="Nazia Shah" userId="834fe6aa-7260-4947-9af5-9af74eff913c" providerId="ADAL" clId="{5B9D9EDD-191A-4DD8-91E6-48B603B1FE7C}" dt="2023-05-02T00:58:53.532" v="2676"/>
        <pc:sldMkLst>
          <pc:docMk/>
          <pc:sldMk cId="1028727801" sldId="319"/>
        </pc:sldMkLst>
        <pc:spChg chg="mod">
          <ac:chgData name="Nazia Shah" userId="834fe6aa-7260-4947-9af5-9af74eff913c" providerId="ADAL" clId="{5B9D9EDD-191A-4DD8-91E6-48B603B1FE7C}" dt="2023-05-02T00:58:31.556" v="2670"/>
          <ac:spMkLst>
            <pc:docMk/>
            <pc:sldMk cId="1028727801" sldId="319"/>
            <ac:spMk id="2" creationId="{25D0D238-4FA6-25B9-8BA3-2889BDBC475E}"/>
          </ac:spMkLst>
        </pc:spChg>
        <pc:spChg chg="mod">
          <ac:chgData name="Nazia Shah" userId="834fe6aa-7260-4947-9af5-9af74eff913c" providerId="ADAL" clId="{5B9D9EDD-191A-4DD8-91E6-48B603B1FE7C}" dt="2023-05-02T00:58:17.385" v="2665"/>
          <ac:spMkLst>
            <pc:docMk/>
            <pc:sldMk cId="1028727801" sldId="319"/>
            <ac:spMk id="4" creationId="{005D57F3-D7AD-4D23-91CB-438AFC2F4B5D}"/>
          </ac:spMkLst>
        </pc:spChg>
        <pc:spChg chg="mod">
          <ac:chgData name="Nazia Shah" userId="834fe6aa-7260-4947-9af5-9af74eff913c" providerId="ADAL" clId="{5B9D9EDD-191A-4DD8-91E6-48B603B1FE7C}" dt="2023-05-02T00:58:37.498" v="2671" actId="962"/>
          <ac:spMkLst>
            <pc:docMk/>
            <pc:sldMk cId="1028727801" sldId="319"/>
            <ac:spMk id="6" creationId="{36E8F126-A4AC-4103-9506-B8CBADE5FF21}"/>
          </ac:spMkLst>
        </pc:spChg>
        <pc:picChg chg="mod">
          <ac:chgData name="Nazia Shah" userId="834fe6aa-7260-4947-9af5-9af74eff913c" providerId="ADAL" clId="{5B9D9EDD-191A-4DD8-91E6-48B603B1FE7C}" dt="2023-05-02T00:58:41.275" v="2672"/>
          <ac:picMkLst>
            <pc:docMk/>
            <pc:sldMk cId="1028727801" sldId="319"/>
            <ac:picMk id="3" creationId="{B6C29E96-D788-6DF1-35DF-21C3949306B8}"/>
          </ac:picMkLst>
        </pc:picChg>
        <pc:picChg chg="mod">
          <ac:chgData name="Nazia Shah" userId="834fe6aa-7260-4947-9af5-9af74eff913c" providerId="ADAL" clId="{5B9D9EDD-191A-4DD8-91E6-48B603B1FE7C}" dt="2023-05-02T00:58:48.684" v="2673" actId="962"/>
          <ac:picMkLst>
            <pc:docMk/>
            <pc:sldMk cId="1028727801" sldId="319"/>
            <ac:picMk id="7" creationId="{365DA889-9C96-4D14-88C6-A15028A3D2D0}"/>
          </ac:picMkLst>
        </pc:picChg>
        <pc:picChg chg="mod">
          <ac:chgData name="Nazia Shah" userId="834fe6aa-7260-4947-9af5-9af74eff913c" providerId="ADAL" clId="{5B9D9EDD-191A-4DD8-91E6-48B603B1FE7C}" dt="2023-05-02T00:58:53.532" v="2676"/>
          <ac:picMkLst>
            <pc:docMk/>
            <pc:sldMk cId="1028727801" sldId="319"/>
            <ac:picMk id="9" creationId="{D6F734DD-1E24-8CF1-EA6D-BEC93A37C65B}"/>
          </ac:picMkLst>
        </pc:picChg>
        <pc:picChg chg="mod">
          <ac:chgData name="Nazia Shah" userId="834fe6aa-7260-4947-9af5-9af74eff913c" providerId="ADAL" clId="{5B9D9EDD-191A-4DD8-91E6-48B603B1FE7C}" dt="2023-05-02T00:58:50.112" v="2674" actId="962"/>
          <ac:picMkLst>
            <pc:docMk/>
            <pc:sldMk cId="1028727801" sldId="319"/>
            <ac:picMk id="10" creationId="{FA72AD2D-C62A-F4ED-6F59-F0FCD3D761B7}"/>
          </ac:picMkLst>
        </pc:picChg>
      </pc:sldChg>
      <pc:sldChg chg="modSp mod">
        <pc:chgData name="Nazia Shah" userId="834fe6aa-7260-4947-9af5-9af74eff913c" providerId="ADAL" clId="{5B9D9EDD-191A-4DD8-91E6-48B603B1FE7C}" dt="2023-05-02T01:11:32.578" v="2886" actId="33553"/>
        <pc:sldMkLst>
          <pc:docMk/>
          <pc:sldMk cId="3841764341" sldId="474"/>
        </pc:sldMkLst>
        <pc:spChg chg="mod ord">
          <ac:chgData name="Nazia Shah" userId="834fe6aa-7260-4947-9af5-9af74eff913c" providerId="ADAL" clId="{5B9D9EDD-191A-4DD8-91E6-48B603B1FE7C}" dt="2023-05-02T01:11:32.578" v="2886" actId="33553"/>
          <ac:spMkLst>
            <pc:docMk/>
            <pc:sldMk cId="3841764341" sldId="474"/>
            <ac:spMk id="4" creationId="{D10037A5-593B-4370-8805-038DC19753E1}"/>
          </ac:spMkLst>
        </pc:spChg>
        <pc:spChg chg="mod">
          <ac:chgData name="Nazia Shah" userId="834fe6aa-7260-4947-9af5-9af74eff913c" providerId="ADAL" clId="{5B9D9EDD-191A-4DD8-91E6-48B603B1FE7C}" dt="2023-05-02T01:11:32.578" v="2886" actId="33553"/>
          <ac:spMkLst>
            <pc:docMk/>
            <pc:sldMk cId="3841764341" sldId="474"/>
            <ac:spMk id="5" creationId="{D130C95A-1773-44EC-8BEB-266BCB501D52}"/>
          </ac:spMkLst>
        </pc:spChg>
        <pc:picChg chg="mod">
          <ac:chgData name="Nazia Shah" userId="834fe6aa-7260-4947-9af5-9af74eff913c" providerId="ADAL" clId="{5B9D9EDD-191A-4DD8-91E6-48B603B1FE7C}" dt="2023-05-02T01:06:52.667" v="2740" actId="962"/>
          <ac:picMkLst>
            <pc:docMk/>
            <pc:sldMk cId="3841764341" sldId="474"/>
            <ac:picMk id="2" creationId="{F4CEE040-ADB5-ED08-92D1-18A85156CB61}"/>
          </ac:picMkLst>
        </pc:picChg>
        <pc:picChg chg="mod">
          <ac:chgData name="Nazia Shah" userId="834fe6aa-7260-4947-9af5-9af74eff913c" providerId="ADAL" clId="{5B9D9EDD-191A-4DD8-91E6-48B603B1FE7C}" dt="2023-05-02T00:50:39.388" v="2597" actId="962"/>
          <ac:picMkLst>
            <pc:docMk/>
            <pc:sldMk cId="3841764341" sldId="474"/>
            <ac:picMk id="3" creationId="{AF85B79E-6F3B-7784-5D3A-8CAE9208AD31}"/>
          </ac:picMkLst>
        </pc:picChg>
      </pc:sldChg>
      <pc:sldChg chg="modSp mod">
        <pc:chgData name="Nazia Shah" userId="834fe6aa-7260-4947-9af5-9af74eff913c" providerId="ADAL" clId="{5B9D9EDD-191A-4DD8-91E6-48B603B1FE7C}" dt="2023-05-02T00:59:40.641" v="2684"/>
        <pc:sldMkLst>
          <pc:docMk/>
          <pc:sldMk cId="1277340072" sldId="475"/>
        </pc:sldMkLst>
        <pc:spChg chg="mod">
          <ac:chgData name="Nazia Shah" userId="834fe6aa-7260-4947-9af5-9af74eff913c" providerId="ADAL" clId="{5B9D9EDD-191A-4DD8-91E6-48B603B1FE7C}" dt="2023-05-02T00:37:00.506" v="2489" actId="207"/>
          <ac:spMkLst>
            <pc:docMk/>
            <pc:sldMk cId="1277340072" sldId="475"/>
            <ac:spMk id="3" creationId="{6C4A537A-D83B-4EF7-97DD-0988D5C5908E}"/>
          </ac:spMkLst>
        </pc:spChg>
        <pc:spChg chg="mod">
          <ac:chgData name="Nazia Shah" userId="834fe6aa-7260-4947-9af5-9af74eff913c" providerId="ADAL" clId="{5B9D9EDD-191A-4DD8-91E6-48B603B1FE7C}" dt="2023-05-02T00:59:40.641" v="2684"/>
          <ac:spMkLst>
            <pc:docMk/>
            <pc:sldMk cId="1277340072" sldId="475"/>
            <ac:spMk id="4" creationId="{0404EA83-D132-6FBC-0165-49D80BF0ABAD}"/>
          </ac:spMkLst>
        </pc:spChg>
        <pc:spChg chg="mod">
          <ac:chgData name="Nazia Shah" userId="834fe6aa-7260-4947-9af5-9af74eff913c" providerId="ADAL" clId="{5B9D9EDD-191A-4DD8-91E6-48B603B1FE7C}" dt="2023-05-02T00:59:33.863" v="2682" actId="962"/>
          <ac:spMkLst>
            <pc:docMk/>
            <pc:sldMk cId="1277340072" sldId="475"/>
            <ac:spMk id="5" creationId="{0FD626BE-C03C-432E-9481-A6AE0247910F}"/>
          </ac:spMkLst>
        </pc:spChg>
        <pc:graphicFrameChg chg="mod">
          <ac:chgData name="Nazia Shah" userId="834fe6aa-7260-4947-9af5-9af74eff913c" providerId="ADAL" clId="{5B9D9EDD-191A-4DD8-91E6-48B603B1FE7C}" dt="2023-05-02T00:59:37.977" v="2683"/>
          <ac:graphicFrameMkLst>
            <pc:docMk/>
            <pc:sldMk cId="1277340072" sldId="475"/>
            <ac:graphicFrameMk id="2" creationId="{57CBF66B-E3F8-A591-3C7F-8F9193AE50B6}"/>
          </ac:graphicFrameMkLst>
        </pc:graphicFrameChg>
      </pc:sldChg>
      <pc:sldChg chg="modSp mod">
        <pc:chgData name="Nazia Shah" userId="834fe6aa-7260-4947-9af5-9af74eff913c" providerId="ADAL" clId="{5B9D9EDD-191A-4DD8-91E6-48B603B1FE7C}" dt="2023-05-03T00:02:34.598" v="3044" actId="207"/>
        <pc:sldMkLst>
          <pc:docMk/>
          <pc:sldMk cId="2663311375" sldId="476"/>
        </pc:sldMkLst>
        <pc:spChg chg="mod">
          <ac:chgData name="Nazia Shah" userId="834fe6aa-7260-4947-9af5-9af74eff913c" providerId="ADAL" clId="{5B9D9EDD-191A-4DD8-91E6-48B603B1FE7C}" dt="2023-05-03T00:02:34.598" v="3044" actId="207"/>
          <ac:spMkLst>
            <pc:docMk/>
            <pc:sldMk cId="2663311375" sldId="476"/>
            <ac:spMk id="4" creationId="{E0CDB7E2-B880-41E4-A33D-C638D53D5BBF}"/>
          </ac:spMkLst>
        </pc:spChg>
      </pc:sldChg>
      <pc:sldChg chg="modSp mod">
        <pc:chgData name="Nazia Shah" userId="834fe6aa-7260-4947-9af5-9af74eff913c" providerId="ADAL" clId="{5B9D9EDD-191A-4DD8-91E6-48B603B1FE7C}" dt="2023-05-02T00:48:19.257" v="2576"/>
        <pc:sldMkLst>
          <pc:docMk/>
          <pc:sldMk cId="2635700193" sldId="488"/>
        </pc:sldMkLst>
        <pc:spChg chg="mod ord">
          <ac:chgData name="Nazia Shah" userId="834fe6aa-7260-4947-9af5-9af74eff913c" providerId="ADAL" clId="{5B9D9EDD-191A-4DD8-91E6-48B603B1FE7C}" dt="2023-05-02T00:48:19.257" v="2576"/>
          <ac:spMkLst>
            <pc:docMk/>
            <pc:sldMk cId="2635700193" sldId="488"/>
            <ac:spMk id="3" creationId="{8689C92E-9F3A-9346-92F1-1D53CD9CBAFC}"/>
          </ac:spMkLst>
        </pc:spChg>
        <pc:spChg chg="mod">
          <ac:chgData name="Nazia Shah" userId="834fe6aa-7260-4947-9af5-9af74eff913c" providerId="ADAL" clId="{5B9D9EDD-191A-4DD8-91E6-48B603B1FE7C}" dt="2023-05-02T00:48:16.989" v="2575" actId="962"/>
          <ac:spMkLst>
            <pc:docMk/>
            <pc:sldMk cId="2635700193" sldId="488"/>
            <ac:spMk id="7" creationId="{601CBCA9-4584-462C-8E9C-34179CC1E35F}"/>
          </ac:spMkLst>
        </pc:spChg>
      </pc:sldChg>
      <pc:sldChg chg="modSp mod">
        <pc:chgData name="Nazia Shah" userId="834fe6aa-7260-4947-9af5-9af74eff913c" providerId="ADAL" clId="{5B9D9EDD-191A-4DD8-91E6-48B603B1FE7C}" dt="2023-05-02T00:48:42.309" v="2580"/>
        <pc:sldMkLst>
          <pc:docMk/>
          <pc:sldMk cId="109915936" sldId="489"/>
        </pc:sldMkLst>
        <pc:spChg chg="mod ord">
          <ac:chgData name="Nazia Shah" userId="834fe6aa-7260-4947-9af5-9af74eff913c" providerId="ADAL" clId="{5B9D9EDD-191A-4DD8-91E6-48B603B1FE7C}" dt="2023-05-02T00:48:42.309" v="2580"/>
          <ac:spMkLst>
            <pc:docMk/>
            <pc:sldMk cId="109915936" sldId="489"/>
            <ac:spMk id="3" creationId="{8689C92E-9F3A-9346-92F1-1D53CD9CBAFC}"/>
          </ac:spMkLst>
        </pc:spChg>
        <pc:spChg chg="mod">
          <ac:chgData name="Nazia Shah" userId="834fe6aa-7260-4947-9af5-9af74eff913c" providerId="ADAL" clId="{5B9D9EDD-191A-4DD8-91E6-48B603B1FE7C}" dt="2023-05-02T00:48:39.917" v="2579" actId="962"/>
          <ac:spMkLst>
            <pc:docMk/>
            <pc:sldMk cId="109915936" sldId="489"/>
            <ac:spMk id="7" creationId="{C561C96C-C19D-444B-88FF-0B429360277D}"/>
          </ac:spMkLst>
        </pc:spChg>
      </pc:sldChg>
      <pc:sldChg chg="modSp mod">
        <pc:chgData name="Nazia Shah" userId="834fe6aa-7260-4947-9af5-9af74eff913c" providerId="ADAL" clId="{5B9D9EDD-191A-4DD8-91E6-48B603B1FE7C}" dt="2023-05-02T00:49:27.698" v="2588"/>
        <pc:sldMkLst>
          <pc:docMk/>
          <pc:sldMk cId="3648940962" sldId="492"/>
        </pc:sldMkLst>
        <pc:spChg chg="mod ord">
          <ac:chgData name="Nazia Shah" userId="834fe6aa-7260-4947-9af5-9af74eff913c" providerId="ADAL" clId="{5B9D9EDD-191A-4DD8-91E6-48B603B1FE7C}" dt="2023-05-02T00:49:27.698" v="2588"/>
          <ac:spMkLst>
            <pc:docMk/>
            <pc:sldMk cId="3648940962" sldId="492"/>
            <ac:spMk id="3" creationId="{8689C92E-9F3A-9346-92F1-1D53CD9CBAFC}"/>
          </ac:spMkLst>
        </pc:spChg>
        <pc:spChg chg="mod">
          <ac:chgData name="Nazia Shah" userId="834fe6aa-7260-4947-9af5-9af74eff913c" providerId="ADAL" clId="{5B9D9EDD-191A-4DD8-91E6-48B603B1FE7C}" dt="2023-05-02T00:49:24.231" v="2587" actId="962"/>
          <ac:spMkLst>
            <pc:docMk/>
            <pc:sldMk cId="3648940962" sldId="492"/>
            <ac:spMk id="11" creationId="{4EBC2902-FDB0-45B1-8C41-66670352A0A7}"/>
          </ac:spMkLst>
        </pc:spChg>
      </pc:sldChg>
      <pc:sldChg chg="modSp mod">
        <pc:chgData name="Nazia Shah" userId="834fe6aa-7260-4947-9af5-9af74eff913c" providerId="ADAL" clId="{5B9D9EDD-191A-4DD8-91E6-48B603B1FE7C}" dt="2023-05-02T00:49:38.536" v="2590"/>
        <pc:sldMkLst>
          <pc:docMk/>
          <pc:sldMk cId="2301226662" sldId="493"/>
        </pc:sldMkLst>
        <pc:spChg chg="mod ord">
          <ac:chgData name="Nazia Shah" userId="834fe6aa-7260-4947-9af5-9af74eff913c" providerId="ADAL" clId="{5B9D9EDD-191A-4DD8-91E6-48B603B1FE7C}" dt="2023-05-02T00:49:38.536" v="2590"/>
          <ac:spMkLst>
            <pc:docMk/>
            <pc:sldMk cId="2301226662" sldId="493"/>
            <ac:spMk id="3" creationId="{8689C92E-9F3A-9346-92F1-1D53CD9CBAFC}"/>
          </ac:spMkLst>
        </pc:spChg>
        <pc:spChg chg="mod">
          <ac:chgData name="Nazia Shah" userId="834fe6aa-7260-4947-9af5-9af74eff913c" providerId="ADAL" clId="{5B9D9EDD-191A-4DD8-91E6-48B603B1FE7C}" dt="2023-05-02T00:49:34.749" v="2589" actId="962"/>
          <ac:spMkLst>
            <pc:docMk/>
            <pc:sldMk cId="2301226662" sldId="493"/>
            <ac:spMk id="11" creationId="{4EBC2902-FDB0-45B1-8C41-66670352A0A7}"/>
          </ac:spMkLst>
        </pc:spChg>
      </pc:sldChg>
      <pc:sldChg chg="modSp mod">
        <pc:chgData name="Nazia Shah" userId="834fe6aa-7260-4947-9af5-9af74eff913c" providerId="ADAL" clId="{5B9D9EDD-191A-4DD8-91E6-48B603B1FE7C}" dt="2023-05-02T00:58:02.757" v="2664" actId="962"/>
        <pc:sldMkLst>
          <pc:docMk/>
          <pc:sldMk cId="656128851" sldId="495"/>
        </pc:sldMkLst>
        <pc:spChg chg="mod">
          <ac:chgData name="Nazia Shah" userId="834fe6aa-7260-4947-9af5-9af74eff913c" providerId="ADAL" clId="{5B9D9EDD-191A-4DD8-91E6-48B603B1FE7C}" dt="2023-05-02T00:57:56.255" v="2663"/>
          <ac:spMkLst>
            <pc:docMk/>
            <pc:sldMk cId="656128851" sldId="495"/>
            <ac:spMk id="2" creationId="{EFA4EBCC-6D4B-CA4C-D939-6D595DD18BE4}"/>
          </ac:spMkLst>
        </pc:spChg>
        <pc:spChg chg="mod">
          <ac:chgData name="Nazia Shah" userId="834fe6aa-7260-4947-9af5-9af74eff913c" providerId="ADAL" clId="{5B9D9EDD-191A-4DD8-91E6-48B603B1FE7C}" dt="2023-05-02T00:58:02.757" v="2664" actId="962"/>
          <ac:spMkLst>
            <pc:docMk/>
            <pc:sldMk cId="656128851" sldId="495"/>
            <ac:spMk id="3" creationId="{00FFD816-868A-2BD6-EBC8-A967D49062FC}"/>
          </ac:spMkLst>
        </pc:spChg>
        <pc:picChg chg="mod">
          <ac:chgData name="Nazia Shah" userId="834fe6aa-7260-4947-9af5-9af74eff913c" providerId="ADAL" clId="{5B9D9EDD-191A-4DD8-91E6-48B603B1FE7C}" dt="2023-04-25T15:50:57.042" v="0" actId="1076"/>
          <ac:picMkLst>
            <pc:docMk/>
            <pc:sldMk cId="656128851" sldId="495"/>
            <ac:picMk id="11" creationId="{F4A4EE48-119D-DD48-3D07-FE7CE5E62D41}"/>
          </ac:picMkLst>
        </pc:picChg>
        <pc:picChg chg="mod">
          <ac:chgData name="Nazia Shah" userId="834fe6aa-7260-4947-9af5-9af74eff913c" providerId="ADAL" clId="{5B9D9EDD-191A-4DD8-91E6-48B603B1FE7C}" dt="2023-05-01T23:54:28.277" v="9" actId="962"/>
          <ac:picMkLst>
            <pc:docMk/>
            <pc:sldMk cId="656128851" sldId="495"/>
            <ac:picMk id="12" creationId="{30CB0C64-84EC-5A95-B53E-47DC599D7E3B}"/>
          </ac:picMkLst>
        </pc:picChg>
        <pc:cxnChg chg="mod">
          <ac:chgData name="Nazia Shah" userId="834fe6aa-7260-4947-9af5-9af74eff913c" providerId="ADAL" clId="{5B9D9EDD-191A-4DD8-91E6-48B603B1FE7C}" dt="2023-05-02T00:12:15.390" v="2258" actId="33553"/>
          <ac:cxnSpMkLst>
            <pc:docMk/>
            <pc:sldMk cId="656128851" sldId="495"/>
            <ac:cxnSpMk id="14" creationId="{0498C676-D796-CF11-29E0-F7AE78B89BE5}"/>
          </ac:cxnSpMkLst>
        </pc:cxnChg>
      </pc:sldChg>
      <pc:sldChg chg="modSp mod">
        <pc:chgData name="Nazia Shah" userId="834fe6aa-7260-4947-9af5-9af74eff913c" providerId="ADAL" clId="{5B9D9EDD-191A-4DD8-91E6-48B603B1FE7C}" dt="2023-05-02T00:59:21.088" v="2681"/>
        <pc:sldMkLst>
          <pc:docMk/>
          <pc:sldMk cId="2815998783" sldId="498"/>
        </pc:sldMkLst>
        <pc:spChg chg="mod">
          <ac:chgData name="Nazia Shah" userId="834fe6aa-7260-4947-9af5-9af74eff913c" providerId="ADAL" clId="{5B9D9EDD-191A-4DD8-91E6-48B603B1FE7C}" dt="2023-05-02T00:59:18.464" v="2680"/>
          <ac:spMkLst>
            <pc:docMk/>
            <pc:sldMk cId="2815998783" sldId="498"/>
            <ac:spMk id="2" creationId="{7785B8C7-C25A-6DB2-BD1C-8128BFE2BC9E}"/>
          </ac:spMkLst>
        </pc:spChg>
        <pc:spChg chg="mod">
          <ac:chgData name="Nazia Shah" userId="834fe6aa-7260-4947-9af5-9af74eff913c" providerId="ADAL" clId="{5B9D9EDD-191A-4DD8-91E6-48B603B1FE7C}" dt="2023-05-02T00:12:53.598" v="2261" actId="33553"/>
          <ac:spMkLst>
            <pc:docMk/>
            <pc:sldMk cId="2815998783" sldId="498"/>
            <ac:spMk id="3" creationId="{73010B92-D573-48E6-97C7-FAFEF15E828D}"/>
          </ac:spMkLst>
        </pc:spChg>
        <pc:spChg chg="mod">
          <ac:chgData name="Nazia Shah" userId="834fe6aa-7260-4947-9af5-9af74eff913c" providerId="ADAL" clId="{5B9D9EDD-191A-4DD8-91E6-48B603B1FE7C}" dt="2023-05-02T00:59:10.629" v="2678"/>
          <ac:spMkLst>
            <pc:docMk/>
            <pc:sldMk cId="2815998783" sldId="498"/>
            <ac:spMk id="5" creationId="{3C4103CE-5835-520A-EFD4-F3285A6C3E54}"/>
          </ac:spMkLst>
        </pc:spChg>
        <pc:spChg chg="mod">
          <ac:chgData name="Nazia Shah" userId="834fe6aa-7260-4947-9af5-9af74eff913c" providerId="ADAL" clId="{5B9D9EDD-191A-4DD8-91E6-48B603B1FE7C}" dt="2023-05-02T00:59:06.281" v="2677" actId="962"/>
          <ac:spMkLst>
            <pc:docMk/>
            <pc:sldMk cId="2815998783" sldId="498"/>
            <ac:spMk id="7" creationId="{4A465F25-87B2-4555-952B-2713D57A9E3B}"/>
          </ac:spMkLst>
        </pc:spChg>
        <pc:picChg chg="mod">
          <ac:chgData name="Nazia Shah" userId="834fe6aa-7260-4947-9af5-9af74eff913c" providerId="ADAL" clId="{5B9D9EDD-191A-4DD8-91E6-48B603B1FE7C}" dt="2023-05-02T00:59:21.088" v="2681"/>
          <ac:picMkLst>
            <pc:docMk/>
            <pc:sldMk cId="2815998783" sldId="498"/>
            <ac:picMk id="8" creationId="{CCC0BC73-9613-9B19-FE5E-FA2609FE9393}"/>
          </ac:picMkLst>
        </pc:picChg>
      </pc:sldChg>
      <pc:sldChg chg="modSp mod">
        <pc:chgData name="Nazia Shah" userId="834fe6aa-7260-4947-9af5-9af74eff913c" providerId="ADAL" clId="{5B9D9EDD-191A-4DD8-91E6-48B603B1FE7C}" dt="2023-05-02T01:44:21.716" v="2916" actId="207"/>
        <pc:sldMkLst>
          <pc:docMk/>
          <pc:sldMk cId="289852171" sldId="502"/>
        </pc:sldMkLst>
        <pc:spChg chg="mod">
          <ac:chgData name="Nazia Shah" userId="834fe6aa-7260-4947-9af5-9af74eff913c" providerId="ADAL" clId="{5B9D9EDD-191A-4DD8-91E6-48B603B1FE7C}" dt="2023-05-02T01:44:21.716" v="2916" actId="207"/>
          <ac:spMkLst>
            <pc:docMk/>
            <pc:sldMk cId="289852171" sldId="502"/>
            <ac:spMk id="6" creationId="{8CC2F36A-8D6F-CAE4-2243-033CC66A19FF}"/>
          </ac:spMkLst>
        </pc:spChg>
        <pc:spChg chg="mod">
          <ac:chgData name="Nazia Shah" userId="834fe6aa-7260-4947-9af5-9af74eff913c" providerId="ADAL" clId="{5B9D9EDD-191A-4DD8-91E6-48B603B1FE7C}" dt="2023-05-02T01:03:08.779" v="2720" actId="962"/>
          <ac:spMkLst>
            <pc:docMk/>
            <pc:sldMk cId="289852171" sldId="502"/>
            <ac:spMk id="8" creationId="{2D97DF90-6953-5CB0-78DC-205B9A7E45BA}"/>
          </ac:spMkLst>
        </pc:spChg>
      </pc:sldChg>
      <pc:sldChg chg="modSp mod">
        <pc:chgData name="Nazia Shah" userId="834fe6aa-7260-4947-9af5-9af74eff913c" providerId="ADAL" clId="{5B9D9EDD-191A-4DD8-91E6-48B603B1FE7C}" dt="2023-05-03T03:06:01.409" v="3051"/>
        <pc:sldMkLst>
          <pc:docMk/>
          <pc:sldMk cId="1938328056" sldId="503"/>
        </pc:sldMkLst>
        <pc:spChg chg="mod ord">
          <ac:chgData name="Nazia Shah" userId="834fe6aa-7260-4947-9af5-9af74eff913c" providerId="ADAL" clId="{5B9D9EDD-191A-4DD8-91E6-48B603B1FE7C}" dt="2023-05-03T03:06:01.409" v="3051"/>
          <ac:spMkLst>
            <pc:docMk/>
            <pc:sldMk cId="1938328056" sldId="503"/>
            <ac:spMk id="2" creationId="{AEAA82EC-D0A4-093E-870A-2C607B8CC87C}"/>
          </ac:spMkLst>
        </pc:spChg>
        <pc:spChg chg="mod">
          <ac:chgData name="Nazia Shah" userId="834fe6aa-7260-4947-9af5-9af74eff913c" providerId="ADAL" clId="{5B9D9EDD-191A-4DD8-91E6-48B603B1FE7C}" dt="2023-05-02T01:46:01.789" v="2921" actId="207"/>
          <ac:spMkLst>
            <pc:docMk/>
            <pc:sldMk cId="1938328056" sldId="503"/>
            <ac:spMk id="3" creationId="{6C4A537A-D83B-4EF7-97DD-0988D5C5908E}"/>
          </ac:spMkLst>
        </pc:spChg>
        <pc:spChg chg="mod">
          <ac:chgData name="Nazia Shah" userId="834fe6aa-7260-4947-9af5-9af74eff913c" providerId="ADAL" clId="{5B9D9EDD-191A-4DD8-91E6-48B603B1FE7C}" dt="2023-05-03T00:02:51.427" v="3045" actId="962"/>
          <ac:spMkLst>
            <pc:docMk/>
            <pc:sldMk cId="1938328056" sldId="503"/>
            <ac:spMk id="4" creationId="{7420ABD7-F080-1567-A3EB-FF041528C322}"/>
          </ac:spMkLst>
        </pc:spChg>
        <pc:spChg chg="mod">
          <ac:chgData name="Nazia Shah" userId="834fe6aa-7260-4947-9af5-9af74eff913c" providerId="ADAL" clId="{5B9D9EDD-191A-4DD8-91E6-48B603B1FE7C}" dt="2023-05-02T01:15:03.541" v="2896" actId="962"/>
          <ac:spMkLst>
            <pc:docMk/>
            <pc:sldMk cId="1938328056" sldId="503"/>
            <ac:spMk id="6" creationId="{5328B3A6-41B8-6805-C5F2-95C456E4C930}"/>
          </ac:spMkLst>
        </pc:spChg>
        <pc:picChg chg="mod">
          <ac:chgData name="Nazia Shah" userId="834fe6aa-7260-4947-9af5-9af74eff913c" providerId="ADAL" clId="{5B9D9EDD-191A-4DD8-91E6-48B603B1FE7C}" dt="2023-05-03T00:03:02.619" v="3046" actId="962"/>
          <ac:picMkLst>
            <pc:docMk/>
            <pc:sldMk cId="1938328056" sldId="503"/>
            <ac:picMk id="7" creationId="{EA4220BC-3829-4937-80A6-FB2C9B10962E}"/>
          </ac:picMkLst>
        </pc:picChg>
      </pc:sldChg>
      <pc:sldChg chg="modSp mod">
        <pc:chgData name="Nazia Shah" userId="834fe6aa-7260-4947-9af5-9af74eff913c" providerId="ADAL" clId="{5B9D9EDD-191A-4DD8-91E6-48B603B1FE7C}" dt="2023-05-02T01:44:43.998" v="2919" actId="20577"/>
        <pc:sldMkLst>
          <pc:docMk/>
          <pc:sldMk cId="3669279844" sldId="504"/>
        </pc:sldMkLst>
        <pc:spChg chg="mod">
          <ac:chgData name="Nazia Shah" userId="834fe6aa-7260-4947-9af5-9af74eff913c" providerId="ADAL" clId="{5B9D9EDD-191A-4DD8-91E6-48B603B1FE7C}" dt="2023-05-02T01:44:43.998" v="2919" actId="20577"/>
          <ac:spMkLst>
            <pc:docMk/>
            <pc:sldMk cId="3669279844" sldId="504"/>
            <ac:spMk id="3" creationId="{6C4A537A-D83B-4EF7-97DD-0988D5C5908E}"/>
          </ac:spMkLst>
        </pc:spChg>
        <pc:spChg chg="mod">
          <ac:chgData name="Nazia Shah" userId="834fe6aa-7260-4947-9af5-9af74eff913c" providerId="ADAL" clId="{5B9D9EDD-191A-4DD8-91E6-48B603B1FE7C}" dt="2023-05-02T01:04:05.059" v="2727" actId="962"/>
          <ac:spMkLst>
            <pc:docMk/>
            <pc:sldMk cId="3669279844" sldId="504"/>
            <ac:spMk id="6" creationId="{ACA685B8-0C95-9489-8362-4B86612F5C03}"/>
          </ac:spMkLst>
        </pc:spChg>
      </pc:sldChg>
      <pc:sldChg chg="modSp mod">
        <pc:chgData name="Nazia Shah" userId="834fe6aa-7260-4947-9af5-9af74eff913c" providerId="ADAL" clId="{5B9D9EDD-191A-4DD8-91E6-48B603B1FE7C}" dt="2023-05-02T01:44:29.352" v="2917" actId="20577"/>
        <pc:sldMkLst>
          <pc:docMk/>
          <pc:sldMk cId="2832571602" sldId="505"/>
        </pc:sldMkLst>
        <pc:spChg chg="mod">
          <ac:chgData name="Nazia Shah" userId="834fe6aa-7260-4947-9af5-9af74eff913c" providerId="ADAL" clId="{5B9D9EDD-191A-4DD8-91E6-48B603B1FE7C}" dt="2023-05-02T01:44:29.352" v="2917" actId="20577"/>
          <ac:spMkLst>
            <pc:docMk/>
            <pc:sldMk cId="2832571602" sldId="505"/>
            <ac:spMk id="3" creationId="{6C4A537A-D83B-4EF7-97DD-0988D5C5908E}"/>
          </ac:spMkLst>
        </pc:spChg>
        <pc:spChg chg="mod">
          <ac:chgData name="Nazia Shah" userId="834fe6aa-7260-4947-9af5-9af74eff913c" providerId="ADAL" clId="{5B9D9EDD-191A-4DD8-91E6-48B603B1FE7C}" dt="2023-05-02T01:03:23.863" v="2723" actId="962"/>
          <ac:spMkLst>
            <pc:docMk/>
            <pc:sldMk cId="2832571602" sldId="505"/>
            <ac:spMk id="5" creationId="{7E23AC37-1498-1A47-86AE-BCCDF44D8393}"/>
          </ac:spMkLst>
        </pc:spChg>
      </pc:sldChg>
      <pc:sldChg chg="modSp mod">
        <pc:chgData name="Nazia Shah" userId="834fe6aa-7260-4947-9af5-9af74eff913c" providerId="ADAL" clId="{5B9D9EDD-191A-4DD8-91E6-48B603B1FE7C}" dt="2023-05-02T01:02:01.707" v="2708"/>
        <pc:sldMkLst>
          <pc:docMk/>
          <pc:sldMk cId="166500476" sldId="506"/>
        </pc:sldMkLst>
        <pc:spChg chg="mod">
          <ac:chgData name="Nazia Shah" userId="834fe6aa-7260-4947-9af5-9af74eff913c" providerId="ADAL" clId="{5B9D9EDD-191A-4DD8-91E6-48B603B1FE7C}" dt="2023-05-02T01:02:01.707" v="2708"/>
          <ac:spMkLst>
            <pc:docMk/>
            <pc:sldMk cId="166500476" sldId="506"/>
            <ac:spMk id="3" creationId="{6C4A537A-D83B-4EF7-97DD-0988D5C5908E}"/>
          </ac:spMkLst>
        </pc:spChg>
        <pc:spChg chg="mod">
          <ac:chgData name="Nazia Shah" userId="834fe6aa-7260-4947-9af5-9af74eff913c" providerId="ADAL" clId="{5B9D9EDD-191A-4DD8-91E6-48B603B1FE7C}" dt="2023-05-02T01:01:58.197" v="2707" actId="962"/>
          <ac:spMkLst>
            <pc:docMk/>
            <pc:sldMk cId="166500476" sldId="506"/>
            <ac:spMk id="4" creationId="{2C580D96-62E5-41D4-85F8-A152AA3924BC}"/>
          </ac:spMkLst>
        </pc:spChg>
      </pc:sldChg>
      <pc:sldChg chg="addSp modSp mod">
        <pc:chgData name="Nazia Shah" userId="834fe6aa-7260-4947-9af5-9af74eff913c" providerId="ADAL" clId="{5B9D9EDD-191A-4DD8-91E6-48B603B1FE7C}" dt="2023-05-02T01:06:29.159" v="2736"/>
        <pc:sldMkLst>
          <pc:docMk/>
          <pc:sldMk cId="76629132" sldId="512"/>
        </pc:sldMkLst>
        <pc:spChg chg="add mod">
          <ac:chgData name="Nazia Shah" userId="834fe6aa-7260-4947-9af5-9af74eff913c" providerId="ADAL" clId="{5B9D9EDD-191A-4DD8-91E6-48B603B1FE7C}" dt="2023-05-02T00:56:49.744" v="2660"/>
          <ac:spMkLst>
            <pc:docMk/>
            <pc:sldMk cId="76629132" sldId="512"/>
            <ac:spMk id="2" creationId="{94B23EA6-C685-CAAB-A484-9F62406E053C}"/>
          </ac:spMkLst>
        </pc:spChg>
        <pc:spChg chg="mod">
          <ac:chgData name="Nazia Shah" userId="834fe6aa-7260-4947-9af5-9af74eff913c" providerId="ADAL" clId="{5B9D9EDD-191A-4DD8-91E6-48B603B1FE7C}" dt="2023-05-02T00:56:41.172" v="2653" actId="962"/>
          <ac:spMkLst>
            <pc:docMk/>
            <pc:sldMk cId="76629132" sldId="512"/>
            <ac:spMk id="5" creationId="{E31FD25E-B2F0-5DCC-3A76-F03B57C6B7CF}"/>
          </ac:spMkLst>
        </pc:spChg>
        <pc:picChg chg="ord">
          <ac:chgData name="Nazia Shah" userId="834fe6aa-7260-4947-9af5-9af74eff913c" providerId="ADAL" clId="{5B9D9EDD-191A-4DD8-91E6-48B603B1FE7C}" dt="2023-05-02T01:06:29.159" v="2736"/>
          <ac:picMkLst>
            <pc:docMk/>
            <pc:sldMk cId="76629132" sldId="512"/>
            <ac:picMk id="10" creationId="{1C187CA9-9BEC-DAB1-0983-FA93519F8C36}"/>
          </ac:picMkLst>
        </pc:picChg>
        <pc:picChg chg="mod">
          <ac:chgData name="Nazia Shah" userId="834fe6aa-7260-4947-9af5-9af74eff913c" providerId="ADAL" clId="{5B9D9EDD-191A-4DD8-91E6-48B603B1FE7C}" dt="2023-05-02T00:50:51.907" v="2601" actId="962"/>
          <ac:picMkLst>
            <pc:docMk/>
            <pc:sldMk cId="76629132" sldId="512"/>
            <ac:picMk id="11" creationId="{84A8FDD7-3B4E-4E87-8CD1-D0D84B8C1E34}"/>
          </ac:picMkLst>
        </pc:picChg>
        <pc:picChg chg="mod">
          <ac:chgData name="Nazia Shah" userId="834fe6aa-7260-4947-9af5-9af74eff913c" providerId="ADAL" clId="{5B9D9EDD-191A-4DD8-91E6-48B603B1FE7C}" dt="2023-05-01T23:54:20.306" v="7" actId="962"/>
          <ac:picMkLst>
            <pc:docMk/>
            <pc:sldMk cId="76629132" sldId="512"/>
            <ac:picMk id="12" creationId="{FD53D52A-EB3C-C3D8-8609-ACD954CD9552}"/>
          </ac:picMkLst>
        </pc:picChg>
        <pc:picChg chg="mod">
          <ac:chgData name="Nazia Shah" userId="834fe6aa-7260-4947-9af5-9af74eff913c" providerId="ADAL" clId="{5B9D9EDD-191A-4DD8-91E6-48B603B1FE7C}" dt="2023-05-01T23:54:23.940" v="8" actId="962"/>
          <ac:picMkLst>
            <pc:docMk/>
            <pc:sldMk cId="76629132" sldId="512"/>
            <ac:picMk id="13" creationId="{A5D93C69-38D4-2D82-61FF-7DF66AFF2A6F}"/>
          </ac:picMkLst>
        </pc:picChg>
      </pc:sldChg>
      <pc:sldChg chg="addSp delSp modSp mod">
        <pc:chgData name="Nazia Shah" userId="834fe6aa-7260-4947-9af5-9af74eff913c" providerId="ADAL" clId="{5B9D9EDD-191A-4DD8-91E6-48B603B1FE7C}" dt="2023-05-03T03:06:23.605" v="3052" actId="14734"/>
        <pc:sldMkLst>
          <pc:docMk/>
          <pc:sldMk cId="3996782046" sldId="599"/>
        </pc:sldMkLst>
        <pc:spChg chg="mod">
          <ac:chgData name="Nazia Shah" userId="834fe6aa-7260-4947-9af5-9af74eff913c" providerId="ADAL" clId="{5B9D9EDD-191A-4DD8-91E6-48B603B1FE7C}" dt="2023-05-02T00:59:53.258" v="2685" actId="962"/>
          <ac:spMkLst>
            <pc:docMk/>
            <pc:sldMk cId="3996782046" sldId="599"/>
            <ac:spMk id="2" creationId="{EDB7F8BC-CC9D-ECE8-466E-CB8448A3281B}"/>
          </ac:spMkLst>
        </pc:spChg>
        <pc:spChg chg="mod">
          <ac:chgData name="Nazia Shah" userId="834fe6aa-7260-4947-9af5-9af74eff913c" providerId="ADAL" clId="{5B9D9EDD-191A-4DD8-91E6-48B603B1FE7C}" dt="2023-05-02T00:13:06.173" v="2263" actId="33553"/>
          <ac:spMkLst>
            <pc:docMk/>
            <pc:sldMk cId="3996782046" sldId="599"/>
            <ac:spMk id="3" creationId="{8F1E1A66-C117-B3C9-40E6-A441C4982430}"/>
          </ac:spMkLst>
        </pc:spChg>
        <pc:spChg chg="mod">
          <ac:chgData name="Nazia Shah" userId="834fe6aa-7260-4947-9af5-9af74eff913c" providerId="ADAL" clId="{5B9D9EDD-191A-4DD8-91E6-48B603B1FE7C}" dt="2023-05-02T00:59:54.904" v="2686"/>
          <ac:spMkLst>
            <pc:docMk/>
            <pc:sldMk cId="3996782046" sldId="599"/>
            <ac:spMk id="5" creationId="{F9CA221E-E1DC-98DB-E4F7-4DF1DF800DC1}"/>
          </ac:spMkLst>
        </pc:spChg>
        <pc:graphicFrameChg chg="add mod modGraphic">
          <ac:chgData name="Nazia Shah" userId="834fe6aa-7260-4947-9af5-9af74eff913c" providerId="ADAL" clId="{5B9D9EDD-191A-4DD8-91E6-48B603B1FE7C}" dt="2023-05-03T03:06:23.605" v="3052" actId="14734"/>
          <ac:graphicFrameMkLst>
            <pc:docMk/>
            <pc:sldMk cId="3996782046" sldId="599"/>
            <ac:graphicFrameMk id="4" creationId="{060E4C39-45C4-5552-8BDD-8B828327A33E}"/>
          </ac:graphicFrameMkLst>
        </pc:graphicFrameChg>
        <pc:picChg chg="del mod">
          <ac:chgData name="Nazia Shah" userId="834fe6aa-7260-4947-9af5-9af74eff913c" providerId="ADAL" clId="{5B9D9EDD-191A-4DD8-91E6-48B603B1FE7C}" dt="2023-05-03T03:05:10.891" v="3048" actId="478"/>
          <ac:picMkLst>
            <pc:docMk/>
            <pc:sldMk cId="3996782046" sldId="599"/>
            <ac:picMk id="6" creationId="{CF4FD306-952E-A6D8-EF1C-57248707AC2F}"/>
          </ac:picMkLst>
        </pc:picChg>
      </pc:sldChg>
      <pc:sldChg chg="modSp mod">
        <pc:chgData name="Nazia Shah" userId="834fe6aa-7260-4947-9af5-9af74eff913c" providerId="ADAL" clId="{5B9D9EDD-191A-4DD8-91E6-48B603B1FE7C}" dt="2023-05-02T01:01:31.740" v="2703"/>
        <pc:sldMkLst>
          <pc:docMk/>
          <pc:sldMk cId="2017732754" sldId="601"/>
        </pc:sldMkLst>
        <pc:spChg chg="mod">
          <ac:chgData name="Nazia Shah" userId="834fe6aa-7260-4947-9af5-9af74eff913c" providerId="ADAL" clId="{5B9D9EDD-191A-4DD8-91E6-48B603B1FE7C}" dt="2023-05-02T01:01:24.957" v="2701"/>
          <ac:spMkLst>
            <pc:docMk/>
            <pc:sldMk cId="2017732754" sldId="601"/>
            <ac:spMk id="3" creationId="{D7F28CF6-6AE2-2BCC-D7A1-07424C84C798}"/>
          </ac:spMkLst>
        </pc:spChg>
        <pc:spChg chg="mod">
          <ac:chgData name="Nazia Shah" userId="834fe6aa-7260-4947-9af5-9af74eff913c" providerId="ADAL" clId="{5B9D9EDD-191A-4DD8-91E6-48B603B1FE7C}" dt="2023-05-02T01:01:29.815" v="2702" actId="962"/>
          <ac:spMkLst>
            <pc:docMk/>
            <pc:sldMk cId="2017732754" sldId="601"/>
            <ac:spMk id="5" creationId="{8285EBA0-B391-1E3C-FF80-F2E8E04E2E8E}"/>
          </ac:spMkLst>
        </pc:spChg>
        <pc:spChg chg="mod">
          <ac:chgData name="Nazia Shah" userId="834fe6aa-7260-4947-9af5-9af74eff913c" providerId="ADAL" clId="{5B9D9EDD-191A-4DD8-91E6-48B603B1FE7C}" dt="2023-05-02T01:01:31.740" v="2703"/>
          <ac:spMkLst>
            <pc:docMk/>
            <pc:sldMk cId="2017732754" sldId="601"/>
            <ac:spMk id="6" creationId="{BF4DB424-2844-6B4C-2073-E1E671AFDCBC}"/>
          </ac:spMkLst>
        </pc:spChg>
      </pc:sldChg>
      <pc:sldChg chg="modSp mod">
        <pc:chgData name="Nazia Shah" userId="834fe6aa-7260-4947-9af5-9af74eff913c" providerId="ADAL" clId="{5B9D9EDD-191A-4DD8-91E6-48B603B1FE7C}" dt="2023-05-02T01:01:13.827" v="2700"/>
        <pc:sldMkLst>
          <pc:docMk/>
          <pc:sldMk cId="1887916899" sldId="602"/>
        </pc:sldMkLst>
        <pc:spChg chg="mod">
          <ac:chgData name="Nazia Shah" userId="834fe6aa-7260-4947-9af5-9af74eff913c" providerId="ADAL" clId="{5B9D9EDD-191A-4DD8-91E6-48B603B1FE7C}" dt="2023-05-02T01:01:07.559" v="2698"/>
          <ac:spMkLst>
            <pc:docMk/>
            <pc:sldMk cId="1887916899" sldId="602"/>
            <ac:spMk id="3" creationId="{D0F9143C-3342-5A34-C0ED-523CF8F37F55}"/>
          </ac:spMkLst>
        </pc:spChg>
        <pc:spChg chg="mod">
          <ac:chgData name="Nazia Shah" userId="834fe6aa-7260-4947-9af5-9af74eff913c" providerId="ADAL" clId="{5B9D9EDD-191A-4DD8-91E6-48B603B1FE7C}" dt="2023-05-02T01:01:11.323" v="2699" actId="962"/>
          <ac:spMkLst>
            <pc:docMk/>
            <pc:sldMk cId="1887916899" sldId="602"/>
            <ac:spMk id="5" creationId="{80E16508-D0EA-38B9-D971-AF6821628D15}"/>
          </ac:spMkLst>
        </pc:spChg>
        <pc:spChg chg="mod">
          <ac:chgData name="Nazia Shah" userId="834fe6aa-7260-4947-9af5-9af74eff913c" providerId="ADAL" clId="{5B9D9EDD-191A-4DD8-91E6-48B603B1FE7C}" dt="2023-05-02T01:01:13.827" v="2700"/>
          <ac:spMkLst>
            <pc:docMk/>
            <pc:sldMk cId="1887916899" sldId="602"/>
            <ac:spMk id="6" creationId="{ABF2D837-9787-66DF-9813-3B3A418E3366}"/>
          </ac:spMkLst>
        </pc:spChg>
      </pc:sldChg>
      <pc:sldChg chg="addSp delSp modSp mod">
        <pc:chgData name="Nazia Shah" userId="834fe6aa-7260-4947-9af5-9af74eff913c" providerId="ADAL" clId="{5B9D9EDD-191A-4DD8-91E6-48B603B1FE7C}" dt="2023-05-02T01:02:35.563" v="2713" actId="962"/>
        <pc:sldMkLst>
          <pc:docMk/>
          <pc:sldMk cId="2259890321" sldId="603"/>
        </pc:sldMkLst>
        <pc:spChg chg="mod">
          <ac:chgData name="Nazia Shah" userId="834fe6aa-7260-4947-9af5-9af74eff913c" providerId="ADAL" clId="{5B9D9EDD-191A-4DD8-91E6-48B603B1FE7C}" dt="2023-05-02T01:02:35.563" v="2713" actId="962"/>
          <ac:spMkLst>
            <pc:docMk/>
            <pc:sldMk cId="2259890321" sldId="603"/>
            <ac:spMk id="2" creationId="{6F5547E7-DA9E-08C1-74D3-7B85AF92A499}"/>
          </ac:spMkLst>
        </pc:spChg>
        <pc:spChg chg="add del mod">
          <ac:chgData name="Nazia Shah" userId="834fe6aa-7260-4947-9af5-9af74eff913c" providerId="ADAL" clId="{5B9D9EDD-191A-4DD8-91E6-48B603B1FE7C}" dt="2023-05-02T00:17:14.025" v="2373" actId="478"/>
          <ac:spMkLst>
            <pc:docMk/>
            <pc:sldMk cId="2259890321" sldId="603"/>
            <ac:spMk id="3" creationId="{C4AABE2A-304E-F0B5-714C-161B19A068C8}"/>
          </ac:spMkLst>
        </pc:spChg>
        <pc:spChg chg="add mod">
          <ac:chgData name="Nazia Shah" userId="834fe6aa-7260-4947-9af5-9af74eff913c" providerId="ADAL" clId="{5B9D9EDD-191A-4DD8-91E6-48B603B1FE7C}" dt="2023-05-02T01:02:31.803" v="2712"/>
          <ac:spMkLst>
            <pc:docMk/>
            <pc:sldMk cId="2259890321" sldId="603"/>
            <ac:spMk id="4" creationId="{0B815365-947C-0409-0658-9F4DF710D2C2}"/>
          </ac:spMkLst>
        </pc:spChg>
        <pc:picChg chg="mod">
          <ac:chgData name="Nazia Shah" userId="834fe6aa-7260-4947-9af5-9af74eff913c" providerId="ADAL" clId="{5B9D9EDD-191A-4DD8-91E6-48B603B1FE7C}" dt="2023-05-02T00:02:52.879" v="1280" actId="962"/>
          <ac:picMkLst>
            <pc:docMk/>
            <pc:sldMk cId="2259890321" sldId="603"/>
            <ac:picMk id="5" creationId="{37693E13-358F-6389-AEDB-13ABA3D9B35E}"/>
          </ac:picMkLst>
        </pc:picChg>
      </pc:sldChg>
      <pc:sldChg chg="addSp delSp modSp mod">
        <pc:chgData name="Nazia Shah" userId="834fe6aa-7260-4947-9af5-9af74eff913c" providerId="ADAL" clId="{5B9D9EDD-191A-4DD8-91E6-48B603B1FE7C}" dt="2023-05-02T01:02:48.982" v="2716" actId="962"/>
        <pc:sldMkLst>
          <pc:docMk/>
          <pc:sldMk cId="866517750" sldId="604"/>
        </pc:sldMkLst>
        <pc:spChg chg="mod">
          <ac:chgData name="Nazia Shah" userId="834fe6aa-7260-4947-9af5-9af74eff913c" providerId="ADAL" clId="{5B9D9EDD-191A-4DD8-91E6-48B603B1FE7C}" dt="2023-05-02T01:02:48.982" v="2716" actId="962"/>
          <ac:spMkLst>
            <pc:docMk/>
            <pc:sldMk cId="866517750" sldId="604"/>
            <ac:spMk id="2" creationId="{53EF6C60-D5E0-5521-AB2F-CC97C16CCAB9}"/>
          </ac:spMkLst>
        </pc:spChg>
        <pc:spChg chg="add del mod">
          <ac:chgData name="Nazia Shah" userId="834fe6aa-7260-4947-9af5-9af74eff913c" providerId="ADAL" clId="{5B9D9EDD-191A-4DD8-91E6-48B603B1FE7C}" dt="2023-05-02T00:16:54.905" v="2370" actId="478"/>
          <ac:spMkLst>
            <pc:docMk/>
            <pc:sldMk cId="866517750" sldId="604"/>
            <ac:spMk id="3" creationId="{FFB39C22-CF11-60F7-F8E6-D6DE86E28E49}"/>
          </ac:spMkLst>
        </pc:spChg>
        <pc:spChg chg="add mod">
          <ac:chgData name="Nazia Shah" userId="834fe6aa-7260-4947-9af5-9af74eff913c" providerId="ADAL" clId="{5B9D9EDD-191A-4DD8-91E6-48B603B1FE7C}" dt="2023-05-02T01:02:43.246" v="2715"/>
          <ac:spMkLst>
            <pc:docMk/>
            <pc:sldMk cId="866517750" sldId="604"/>
            <ac:spMk id="4" creationId="{36A7A3B8-C16A-AC36-C896-EEA68C2403A9}"/>
          </ac:spMkLst>
        </pc:spChg>
        <pc:picChg chg="mod">
          <ac:chgData name="Nazia Shah" userId="834fe6aa-7260-4947-9af5-9af74eff913c" providerId="ADAL" clId="{5B9D9EDD-191A-4DD8-91E6-48B603B1FE7C}" dt="2023-05-02T00:16:40.870" v="2367" actId="1076"/>
          <ac:picMkLst>
            <pc:docMk/>
            <pc:sldMk cId="866517750" sldId="604"/>
            <ac:picMk id="5" creationId="{C386CB3D-73AB-086D-C67B-19CE999B2318}"/>
          </ac:picMkLst>
        </pc:picChg>
      </pc:sldChg>
      <pc:sldChg chg="addSp delSp modSp mod">
        <pc:chgData name="Nazia Shah" userId="834fe6aa-7260-4947-9af5-9af74eff913c" providerId="ADAL" clId="{5B9D9EDD-191A-4DD8-91E6-48B603B1FE7C}" dt="2023-05-02T01:03:00.769" v="2719"/>
        <pc:sldMkLst>
          <pc:docMk/>
          <pc:sldMk cId="571093673" sldId="605"/>
        </pc:sldMkLst>
        <pc:spChg chg="mod">
          <ac:chgData name="Nazia Shah" userId="834fe6aa-7260-4947-9af5-9af74eff913c" providerId="ADAL" clId="{5B9D9EDD-191A-4DD8-91E6-48B603B1FE7C}" dt="2023-05-02T01:02:58.227" v="2717" actId="962"/>
          <ac:spMkLst>
            <pc:docMk/>
            <pc:sldMk cId="571093673" sldId="605"/>
            <ac:spMk id="2" creationId="{A117BE7A-FC0E-7CC2-98DD-0F9D0DC869C5}"/>
          </ac:spMkLst>
        </pc:spChg>
        <pc:spChg chg="add del mod">
          <ac:chgData name="Nazia Shah" userId="834fe6aa-7260-4947-9af5-9af74eff913c" providerId="ADAL" clId="{5B9D9EDD-191A-4DD8-91E6-48B603B1FE7C}" dt="2023-05-02T00:16:30.281" v="2364" actId="478"/>
          <ac:spMkLst>
            <pc:docMk/>
            <pc:sldMk cId="571093673" sldId="605"/>
            <ac:spMk id="3" creationId="{450B6F16-CF21-A487-7F48-502D248C5EB9}"/>
          </ac:spMkLst>
        </pc:spChg>
        <pc:spChg chg="add mod">
          <ac:chgData name="Nazia Shah" userId="834fe6aa-7260-4947-9af5-9af74eff913c" providerId="ADAL" clId="{5B9D9EDD-191A-4DD8-91E6-48B603B1FE7C}" dt="2023-05-02T01:03:00.769" v="2719"/>
          <ac:spMkLst>
            <pc:docMk/>
            <pc:sldMk cId="571093673" sldId="605"/>
            <ac:spMk id="4" creationId="{8D681943-5035-0FE4-6CD2-106C66B5A5B5}"/>
          </ac:spMkLst>
        </pc:spChg>
        <pc:picChg chg="mod">
          <ac:chgData name="Nazia Shah" userId="834fe6aa-7260-4947-9af5-9af74eff913c" providerId="ADAL" clId="{5B9D9EDD-191A-4DD8-91E6-48B603B1FE7C}" dt="2023-05-02T00:07:19.844" v="2230" actId="962"/>
          <ac:picMkLst>
            <pc:docMk/>
            <pc:sldMk cId="571093673" sldId="605"/>
            <ac:picMk id="5" creationId="{B0AD9A8B-7B56-1EB2-9949-7381F50D2E4F}"/>
          </ac:picMkLst>
        </pc:picChg>
      </pc:sldChg>
      <pc:sldChg chg="modSp mod">
        <pc:chgData name="Nazia Shah" userId="834fe6aa-7260-4947-9af5-9af74eff913c" providerId="ADAL" clId="{5B9D9EDD-191A-4DD8-91E6-48B603B1FE7C}" dt="2023-05-02T00:46:41.551" v="2570" actId="962"/>
        <pc:sldMkLst>
          <pc:docMk/>
          <pc:sldMk cId="3330512970" sldId="607"/>
        </pc:sldMkLst>
        <pc:spChg chg="mod">
          <ac:chgData name="Nazia Shah" userId="834fe6aa-7260-4947-9af5-9af74eff913c" providerId="ADAL" clId="{5B9D9EDD-191A-4DD8-91E6-48B603B1FE7C}" dt="2023-05-02T00:33:39.260" v="2440" actId="6549"/>
          <ac:spMkLst>
            <pc:docMk/>
            <pc:sldMk cId="3330512970" sldId="607"/>
            <ac:spMk id="2" creationId="{893BEBBD-5E97-E748-AB97-47C407B4E351}"/>
          </ac:spMkLst>
        </pc:spChg>
        <pc:spChg chg="mod ord">
          <ac:chgData name="Nazia Shah" userId="834fe6aa-7260-4947-9af5-9af74eff913c" providerId="ADAL" clId="{5B9D9EDD-191A-4DD8-91E6-48B603B1FE7C}" dt="2023-05-02T00:46:39.844" v="2569"/>
          <ac:spMkLst>
            <pc:docMk/>
            <pc:sldMk cId="3330512970" sldId="607"/>
            <ac:spMk id="3" creationId="{8689C92E-9F3A-9346-92F1-1D53CD9CBAFC}"/>
          </ac:spMkLst>
        </pc:spChg>
        <pc:spChg chg="mod">
          <ac:chgData name="Nazia Shah" userId="834fe6aa-7260-4947-9af5-9af74eff913c" providerId="ADAL" clId="{5B9D9EDD-191A-4DD8-91E6-48B603B1FE7C}" dt="2023-05-02T00:46:41.551" v="2570" actId="962"/>
          <ac:spMkLst>
            <pc:docMk/>
            <pc:sldMk cId="3330512970" sldId="607"/>
            <ac:spMk id="7" creationId="{9900EE81-9E79-4AFC-96F2-1853672050D7}"/>
          </ac:spMkLst>
        </pc:spChg>
      </pc:sldChg>
      <pc:sldChg chg="modSp mod">
        <pc:chgData name="Nazia Shah" userId="834fe6aa-7260-4947-9af5-9af74eff913c" providerId="ADAL" clId="{5B9D9EDD-191A-4DD8-91E6-48B603B1FE7C}" dt="2023-05-02T01:01:47.706" v="2706"/>
        <pc:sldMkLst>
          <pc:docMk/>
          <pc:sldMk cId="95608146" sldId="608"/>
        </pc:sldMkLst>
        <pc:spChg chg="mod">
          <ac:chgData name="Nazia Shah" userId="834fe6aa-7260-4947-9af5-9af74eff913c" providerId="ADAL" clId="{5B9D9EDD-191A-4DD8-91E6-48B603B1FE7C}" dt="2023-05-02T01:01:42.340" v="2704"/>
          <ac:spMkLst>
            <pc:docMk/>
            <pc:sldMk cId="95608146" sldId="608"/>
            <ac:spMk id="3" creationId="{D7F28CF6-6AE2-2BCC-D7A1-07424C84C798}"/>
          </ac:spMkLst>
        </pc:spChg>
        <pc:spChg chg="mod">
          <ac:chgData name="Nazia Shah" userId="834fe6aa-7260-4947-9af5-9af74eff913c" providerId="ADAL" clId="{5B9D9EDD-191A-4DD8-91E6-48B603B1FE7C}" dt="2023-05-02T01:01:45.595" v="2705" actId="962"/>
          <ac:spMkLst>
            <pc:docMk/>
            <pc:sldMk cId="95608146" sldId="608"/>
            <ac:spMk id="5" creationId="{7554469F-5515-9047-104F-390FF811CAED}"/>
          </ac:spMkLst>
        </pc:spChg>
        <pc:spChg chg="mod">
          <ac:chgData name="Nazia Shah" userId="834fe6aa-7260-4947-9af5-9af74eff913c" providerId="ADAL" clId="{5B9D9EDD-191A-4DD8-91E6-48B603B1FE7C}" dt="2023-05-02T01:01:47.706" v="2706"/>
          <ac:spMkLst>
            <pc:docMk/>
            <pc:sldMk cId="95608146" sldId="608"/>
            <ac:spMk id="6" creationId="{AD78EA67-9A00-4FA8-2CC4-B92B5890D7F2}"/>
          </ac:spMkLst>
        </pc:spChg>
      </pc:sldChg>
      <pc:sldChg chg="modSp mod">
        <pc:chgData name="Nazia Shah" userId="834fe6aa-7260-4947-9af5-9af74eff913c" providerId="ADAL" clId="{5B9D9EDD-191A-4DD8-91E6-48B603B1FE7C}" dt="2023-05-02T01:02:16.723" v="2710"/>
        <pc:sldMkLst>
          <pc:docMk/>
          <pc:sldMk cId="3854432049" sldId="609"/>
        </pc:sldMkLst>
        <pc:spChg chg="mod">
          <ac:chgData name="Nazia Shah" userId="834fe6aa-7260-4947-9af5-9af74eff913c" providerId="ADAL" clId="{5B9D9EDD-191A-4DD8-91E6-48B603B1FE7C}" dt="2023-05-02T01:02:16.723" v="2710"/>
          <ac:spMkLst>
            <pc:docMk/>
            <pc:sldMk cId="3854432049" sldId="609"/>
            <ac:spMk id="3" creationId="{6C4A537A-D83B-4EF7-97DD-0988D5C5908E}"/>
          </ac:spMkLst>
        </pc:spChg>
        <pc:spChg chg="mod">
          <ac:chgData name="Nazia Shah" userId="834fe6aa-7260-4947-9af5-9af74eff913c" providerId="ADAL" clId="{5B9D9EDD-191A-4DD8-91E6-48B603B1FE7C}" dt="2023-05-02T01:02:11.268" v="2709" actId="962"/>
          <ac:spMkLst>
            <pc:docMk/>
            <pc:sldMk cId="3854432049" sldId="609"/>
            <ac:spMk id="4" creationId="{2C580D96-62E5-41D4-85F8-A152AA3924BC}"/>
          </ac:spMkLst>
        </pc:spChg>
      </pc:sldChg>
      <pc:sldChg chg="modSp mod">
        <pc:chgData name="Nazia Shah" userId="834fe6aa-7260-4947-9af5-9af74eff913c" providerId="ADAL" clId="{5B9D9EDD-191A-4DD8-91E6-48B603B1FE7C}" dt="2023-05-02T01:00:14.728" v="2689"/>
        <pc:sldMkLst>
          <pc:docMk/>
          <pc:sldMk cId="430420133" sldId="610"/>
        </pc:sldMkLst>
        <pc:spChg chg="mod">
          <ac:chgData name="Nazia Shah" userId="834fe6aa-7260-4947-9af5-9af74eff913c" providerId="ADAL" clId="{5B9D9EDD-191A-4DD8-91E6-48B603B1FE7C}" dt="2023-05-02T01:00:07.894" v="2687" actId="962"/>
          <ac:spMkLst>
            <pc:docMk/>
            <pc:sldMk cId="430420133" sldId="610"/>
            <ac:spMk id="2" creationId="{EDB7F8BC-CC9D-ECE8-466E-CB8448A3281B}"/>
          </ac:spMkLst>
        </pc:spChg>
        <pc:spChg chg="mod">
          <ac:chgData name="Nazia Shah" userId="834fe6aa-7260-4947-9af5-9af74eff913c" providerId="ADAL" clId="{5B9D9EDD-191A-4DD8-91E6-48B603B1FE7C}" dt="2023-05-02T00:41:48.577" v="2540" actId="21"/>
          <ac:spMkLst>
            <pc:docMk/>
            <pc:sldMk cId="430420133" sldId="610"/>
            <ac:spMk id="3" creationId="{8F1E1A66-C117-B3C9-40E6-A441C4982430}"/>
          </ac:spMkLst>
        </pc:spChg>
        <pc:spChg chg="mod">
          <ac:chgData name="Nazia Shah" userId="834fe6aa-7260-4947-9af5-9af74eff913c" providerId="ADAL" clId="{5B9D9EDD-191A-4DD8-91E6-48B603B1FE7C}" dt="2023-05-02T01:00:14.728" v="2689"/>
          <ac:spMkLst>
            <pc:docMk/>
            <pc:sldMk cId="430420133" sldId="610"/>
            <ac:spMk id="5" creationId="{34A51D9A-977F-4F87-3F43-C493809B842B}"/>
          </ac:spMkLst>
        </pc:spChg>
        <pc:graphicFrameChg chg="mod modGraphic">
          <ac:chgData name="Nazia Shah" userId="834fe6aa-7260-4947-9af5-9af74eff913c" providerId="ADAL" clId="{5B9D9EDD-191A-4DD8-91E6-48B603B1FE7C}" dt="2023-05-02T01:00:09.878" v="2688"/>
          <ac:graphicFrameMkLst>
            <pc:docMk/>
            <pc:sldMk cId="430420133" sldId="610"/>
            <ac:graphicFrameMk id="4" creationId="{3D93DEAC-E48A-46B1-B46E-6D29D163CCE7}"/>
          </ac:graphicFrameMkLst>
        </pc:graphicFrameChg>
      </pc:sldChg>
      <pc:sldChg chg="modSp mod">
        <pc:chgData name="Nazia Shah" userId="834fe6aa-7260-4947-9af5-9af74eff913c" providerId="ADAL" clId="{5B9D9EDD-191A-4DD8-91E6-48B603B1FE7C}" dt="2023-05-02T01:00:36.246" v="2694"/>
        <pc:sldMkLst>
          <pc:docMk/>
          <pc:sldMk cId="1669325695" sldId="611"/>
        </pc:sldMkLst>
        <pc:spChg chg="mod">
          <ac:chgData name="Nazia Shah" userId="834fe6aa-7260-4947-9af5-9af74eff913c" providerId="ADAL" clId="{5B9D9EDD-191A-4DD8-91E6-48B603B1FE7C}" dt="2023-05-02T01:00:29.320" v="2690" actId="962"/>
          <ac:spMkLst>
            <pc:docMk/>
            <pc:sldMk cId="1669325695" sldId="611"/>
            <ac:spMk id="2" creationId="{EDB7F8BC-CC9D-ECE8-466E-CB8448A3281B}"/>
          </ac:spMkLst>
        </pc:spChg>
        <pc:spChg chg="mod">
          <ac:chgData name="Nazia Shah" userId="834fe6aa-7260-4947-9af5-9af74eff913c" providerId="ADAL" clId="{5B9D9EDD-191A-4DD8-91E6-48B603B1FE7C}" dt="2023-05-02T00:37:13.019" v="2492" actId="207"/>
          <ac:spMkLst>
            <pc:docMk/>
            <pc:sldMk cId="1669325695" sldId="611"/>
            <ac:spMk id="3" creationId="{8F1E1A66-C117-B3C9-40E6-A441C4982430}"/>
          </ac:spMkLst>
        </pc:spChg>
        <pc:spChg chg="mod">
          <ac:chgData name="Nazia Shah" userId="834fe6aa-7260-4947-9af5-9af74eff913c" providerId="ADAL" clId="{5B9D9EDD-191A-4DD8-91E6-48B603B1FE7C}" dt="2023-05-02T01:00:36.246" v="2694"/>
          <ac:spMkLst>
            <pc:docMk/>
            <pc:sldMk cId="1669325695" sldId="611"/>
            <ac:spMk id="6" creationId="{68D2157A-D9FB-1E96-FF8D-C2E47A58CC40}"/>
          </ac:spMkLst>
        </pc:spChg>
        <pc:graphicFrameChg chg="mod modGraphic">
          <ac:chgData name="Nazia Shah" userId="834fe6aa-7260-4947-9af5-9af74eff913c" providerId="ADAL" clId="{5B9D9EDD-191A-4DD8-91E6-48B603B1FE7C}" dt="2023-05-02T01:00:31.919" v="2691"/>
          <ac:graphicFrameMkLst>
            <pc:docMk/>
            <pc:sldMk cId="1669325695" sldId="611"/>
            <ac:graphicFrameMk id="5" creationId="{8491F263-5EAA-E9A1-B513-056E593357E3}"/>
          </ac:graphicFrameMkLst>
        </pc:graphicFrameChg>
      </pc:sldChg>
      <pc:sldChg chg="modSp mod">
        <pc:chgData name="Nazia Shah" userId="834fe6aa-7260-4947-9af5-9af74eff913c" providerId="ADAL" clId="{5B9D9EDD-191A-4DD8-91E6-48B603B1FE7C}" dt="2023-05-02T01:00:55.377" v="2697"/>
        <pc:sldMkLst>
          <pc:docMk/>
          <pc:sldMk cId="2648066950" sldId="612"/>
        </pc:sldMkLst>
        <pc:spChg chg="mod">
          <ac:chgData name="Nazia Shah" userId="834fe6aa-7260-4947-9af5-9af74eff913c" providerId="ADAL" clId="{5B9D9EDD-191A-4DD8-91E6-48B603B1FE7C}" dt="2023-05-02T01:00:50.054" v="2695" actId="962"/>
          <ac:spMkLst>
            <pc:docMk/>
            <pc:sldMk cId="2648066950" sldId="612"/>
            <ac:spMk id="2" creationId="{EDB7F8BC-CC9D-ECE8-466E-CB8448A3281B}"/>
          </ac:spMkLst>
        </pc:spChg>
        <pc:spChg chg="mod">
          <ac:chgData name="Nazia Shah" userId="834fe6aa-7260-4947-9af5-9af74eff913c" providerId="ADAL" clId="{5B9D9EDD-191A-4DD8-91E6-48B603B1FE7C}" dt="2023-05-02T00:37:21.803" v="2495" actId="207"/>
          <ac:spMkLst>
            <pc:docMk/>
            <pc:sldMk cId="2648066950" sldId="612"/>
            <ac:spMk id="3" creationId="{8F1E1A66-C117-B3C9-40E6-A441C4982430}"/>
          </ac:spMkLst>
        </pc:spChg>
        <pc:spChg chg="mod">
          <ac:chgData name="Nazia Shah" userId="834fe6aa-7260-4947-9af5-9af74eff913c" providerId="ADAL" clId="{5B9D9EDD-191A-4DD8-91E6-48B603B1FE7C}" dt="2023-05-02T01:00:55.377" v="2697"/>
          <ac:spMkLst>
            <pc:docMk/>
            <pc:sldMk cId="2648066950" sldId="612"/>
            <ac:spMk id="6" creationId="{EFC49338-5B9C-CA98-5617-9B2B6BD797AF}"/>
          </ac:spMkLst>
        </pc:spChg>
        <pc:graphicFrameChg chg="mod modGraphic">
          <ac:chgData name="Nazia Shah" userId="834fe6aa-7260-4947-9af5-9af74eff913c" providerId="ADAL" clId="{5B9D9EDD-191A-4DD8-91E6-48B603B1FE7C}" dt="2023-05-02T01:00:52.327" v="2696"/>
          <ac:graphicFrameMkLst>
            <pc:docMk/>
            <pc:sldMk cId="2648066950" sldId="612"/>
            <ac:graphicFrameMk id="4" creationId="{DBD05AF5-C6D1-75E1-A72A-EBBB01276CD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dirty="0"/>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dirty="0"/>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dirty="0"/>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dirty="0"/>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osha.gov/laws-regs/interlinking/standards/1926.501(b)(1)"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D3B872B2-7353-F239-DBDB-A0211562A0FD}"/>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78958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A1255D0D-048A-0374-C9EE-B25AE21AAEA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573296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822739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333553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105909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184291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6CC7F3A0-F2BF-EA92-0E22-206108B49EB6}"/>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615799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6EF650FE-AEE2-3910-048B-6D54C82E1DE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075026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6EF650FE-AEE2-3910-048B-6D54C82E1DE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207392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9EF428B-4E8F-BADE-C026-DD680C046EAA}"/>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495516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9EF428B-4E8F-BADE-C026-DD680C046EAA}"/>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451905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A034A1F9-12D6-313E-CCDC-607F2038796F}"/>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748958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EC4D0A12-7E25-368A-5E08-CF76A2A5868D}"/>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68191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30A093D9-94A0-5DAB-1FCB-3531E2806923}"/>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047284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Picture depicts a worker falling Fall Protection Equipment should be worn </a:t>
            </a:r>
          </a:p>
          <a:p>
            <a:endParaRPr lang="en-US" dirty="0"/>
          </a:p>
        </p:txBody>
      </p:sp>
      <p:sp>
        <p:nvSpPr>
          <p:cNvPr id="4" name="Date Placeholder 3">
            <a:extLst>
              <a:ext uri="{FF2B5EF4-FFF2-40B4-BE49-F238E27FC236}">
                <a16:creationId xmlns:a16="http://schemas.microsoft.com/office/drawing/2014/main" id="{B822011B-41A8-F92E-173C-4D6BC8D2E508}"/>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737593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BCEC62E1-BABF-7207-7159-72A6FBD74F80}"/>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01985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AFA1A601-B313-32AB-9BB8-7C47F91D0CF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691482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D0F08D81-75D9-F8CB-32A6-59BA78EE0E1D}"/>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529">
              <a:defRPr/>
            </a:pPr>
            <a:endParaRPr lang="en-US" altLang="en-US" dirty="0"/>
          </a:p>
        </p:txBody>
      </p:sp>
      <p:sp>
        <p:nvSpPr>
          <p:cNvPr id="4" name="Date Placeholder 3">
            <a:extLst>
              <a:ext uri="{FF2B5EF4-FFF2-40B4-BE49-F238E27FC236}">
                <a16:creationId xmlns:a16="http://schemas.microsoft.com/office/drawing/2014/main" id="{339C60CF-C5B7-7E21-E721-19620DAC7C18}"/>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941524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6825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old construction photos show how it was done.  They did not have rules to follow, and it seems common sense was not common.  What was the problem, lack of understanding or just “this is just they way we do it”? If good records were kept, you wonder how many workers died in trenches back when these photos were taken.</a:t>
            </a:r>
          </a:p>
        </p:txBody>
      </p:sp>
      <p:sp>
        <p:nvSpPr>
          <p:cNvPr id="4" name="Date Placeholder 3">
            <a:extLst>
              <a:ext uri="{FF2B5EF4-FFF2-40B4-BE49-F238E27FC236}">
                <a16:creationId xmlns:a16="http://schemas.microsoft.com/office/drawing/2014/main" id="{5AD28873-40F4-7384-3B1D-A9043476B1F3}"/>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413125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1926.501(b)(1)</a:t>
            </a:r>
            <a:r>
              <a:rPr lang="en-US" b="0" i="0" dirty="0">
                <a:solidFill>
                  <a:srgbClr val="333333"/>
                </a:solidFill>
                <a:effectLst/>
                <a:latin typeface="Helvetica Neue"/>
              </a:rPr>
              <a:t>"Unprotected sides and edges." Each employee on a walking/working surface (horizontal and vertical surface) with an unprotected side or edge which is 6 feet (1.8 m) or more above a lower level shall be protected from falling by the use of guardrail systems, safety net systems, or personal fall arrest systems.</a:t>
            </a:r>
          </a:p>
          <a:p>
            <a:endParaRPr lang="en-US" dirty="0"/>
          </a:p>
        </p:txBody>
      </p:sp>
      <p:sp>
        <p:nvSpPr>
          <p:cNvPr id="4" name="Date Placeholder 3">
            <a:extLst>
              <a:ext uri="{FF2B5EF4-FFF2-40B4-BE49-F238E27FC236}">
                <a16:creationId xmlns:a16="http://schemas.microsoft.com/office/drawing/2014/main" id="{944A7E08-3703-0902-A658-D8A68BA15A7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967928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depicts lack of Fall Protection Equipment </a:t>
            </a:r>
          </a:p>
        </p:txBody>
      </p:sp>
      <p:sp>
        <p:nvSpPr>
          <p:cNvPr id="4" name="Date Placeholder 3">
            <a:extLst>
              <a:ext uri="{FF2B5EF4-FFF2-40B4-BE49-F238E27FC236}">
                <a16:creationId xmlns:a16="http://schemas.microsoft.com/office/drawing/2014/main" id="{1C556832-9116-596F-6191-9538160F04DF}"/>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148154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srgbClr val="000000"/>
                </a:solidFill>
                <a:effectLst/>
                <a:uLnTx/>
                <a:uFillTx/>
                <a:latin typeface="Arial" charset="0"/>
                <a:ea typeface="ＭＳ Ｐゴシック" charset="0"/>
                <a:cs typeface="+mn-cs"/>
              </a:rPr>
              <a:t>BLS 2021 Data for the </a:t>
            </a:r>
            <a:r>
              <a:rPr lang="en-US" sz="1200" dirty="0">
                <a:solidFill>
                  <a:srgbClr val="000000"/>
                </a:solidFill>
                <a:latin typeface="Arial" charset="0"/>
                <a:ea typeface="ＭＳ Ｐゴシック" charset="0"/>
              </a:rPr>
              <a:t>all Ownerships</a:t>
            </a:r>
            <a:endParaRPr lang="en-US" dirty="0"/>
          </a:p>
        </p:txBody>
      </p:sp>
      <p:sp>
        <p:nvSpPr>
          <p:cNvPr id="4" name="Date Placeholder 3">
            <a:extLst>
              <a:ext uri="{FF2B5EF4-FFF2-40B4-BE49-F238E27FC236}">
                <a16:creationId xmlns:a16="http://schemas.microsoft.com/office/drawing/2014/main" id="{127F26C2-0A1A-BA24-D334-5B1189D8C905}"/>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598127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srgbClr val="000000"/>
                </a:solidFill>
                <a:effectLst/>
                <a:uLnTx/>
                <a:uFillTx/>
                <a:latin typeface="Arial" charset="0"/>
                <a:ea typeface="ＭＳ Ｐゴシック" charset="0"/>
                <a:cs typeface="+mn-cs"/>
              </a:rPr>
              <a:t>BLS 2021 Data</a:t>
            </a:r>
            <a:endParaRPr lang="en-US" dirty="0"/>
          </a:p>
        </p:txBody>
      </p:sp>
      <p:sp>
        <p:nvSpPr>
          <p:cNvPr id="4" name="Date Placeholder 3">
            <a:extLst>
              <a:ext uri="{FF2B5EF4-FFF2-40B4-BE49-F238E27FC236}">
                <a16:creationId xmlns:a16="http://schemas.microsoft.com/office/drawing/2014/main" id="{E0B81F2C-B2D9-E21C-65E4-E56DAEF61220}"/>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801557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16271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2416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647738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233002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467500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2074032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9928911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976530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10027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endParaRPr lang="en-US"/>
          </a:p>
          <a:p>
            <a:r>
              <a:rPr lang="en-US"/>
              <a:t>Point Two</a:t>
            </a:r>
          </a:p>
          <a:p>
            <a:endParaRPr lang="en-US"/>
          </a:p>
          <a:p>
            <a:r>
              <a:rPr lang="en-US"/>
              <a:t>Point Three</a:t>
            </a:r>
          </a:p>
          <a:p>
            <a:endParaRPr lang="en-US"/>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Tree>
    <p:extLst>
      <p:ext uri="{BB962C8B-B14F-4D97-AF65-F5344CB8AC3E}">
        <p14:creationId xmlns:p14="http://schemas.microsoft.com/office/powerpoint/2010/main" val="370088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dirty="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04311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7" r:id="rId3"/>
    <p:sldLayoutId id="2147483652" r:id="rId4"/>
    <p:sldLayoutId id="2147483653" r:id="rId5"/>
    <p:sldLayoutId id="2147483655" r:id="rId6"/>
    <p:sldLayoutId id="2147483658" r:id="rId7"/>
    <p:sldLayoutId id="2147483656" r:id="rId8"/>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16043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gif"/><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0"/>
              </a:ext>
            </a:extLst>
          </p:cNvPr>
          <p:cNvSpPr>
            <a:spLocks noGrp="1"/>
          </p:cNvSpPr>
          <p:nvPr>
            <p:ph type="title" idx="4294967295"/>
          </p:nvPr>
        </p:nvSpPr>
        <p:spPr>
          <a:xfrm>
            <a:off x="3567165" y="712934"/>
            <a:ext cx="8148364" cy="6762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r" defTabSz="914400" rtl="0" eaLnBrk="1" fontAlgn="auto" latinLnBrk="0" hangingPunct="1">
              <a:lnSpc>
                <a:spcPts val="1860"/>
              </a:lnSpc>
              <a:spcBef>
                <a:spcPts val="1000"/>
              </a:spcBef>
              <a:spcAft>
                <a:spcPts val="0"/>
              </a:spcAft>
              <a:buClrTx/>
              <a:buSzTx/>
              <a:buFontTx/>
              <a:buNone/>
              <a:tabLst/>
              <a:defRPr/>
            </a:pPr>
            <a:r>
              <a:rPr kumimoji="0" lang="es-US" sz="1800" b="1" i="0" u="none" strike="noStrike" cap="none" normalizeH="0" baseline="0" noProof="0" dirty="0">
                <a:ln>
                  <a:noFill/>
                </a:ln>
                <a:solidFill>
                  <a:srgbClr val="929497"/>
                </a:solidFill>
                <a:uLnTx/>
                <a:uFillTx/>
                <a:latin typeface="Arial" panose="020B0604020202020204" pitchFamily="34" charset="0"/>
                <a:ea typeface="+mn-ea"/>
                <a:cs typeface="Arial" panose="020B0604020202020204" pitchFamily="34" charset="0"/>
              </a:rPr>
              <a:t>Prevención de caídas en la construcción</a:t>
            </a:r>
          </a:p>
        </p:txBody>
      </p:sp>
      <p:sp>
        <p:nvSpPr>
          <p:cNvPr id="4" name="Text Placeholder 3">
            <a:extLst>
              <a:ext uri="{FF2B5EF4-FFF2-40B4-BE49-F238E27FC236}">
                <a16:creationId xmlns:a16="http://schemas.microsoft.com/office/drawing/2014/main" id="{25464C09-28DB-654A-9CBE-A18E47989EE6}"/>
              </a:ext>
              <a:ext uri="{C183D7F6-B498-43B3-948B-1728B52AA6E4}">
                <adec:decorative xmlns:adec="http://schemas.microsoft.com/office/drawing/2017/decorative" val="1"/>
              </a:ext>
            </a:extLst>
          </p:cNvPr>
          <p:cNvSpPr>
            <a:spLocks/>
          </p:cNvSpPr>
          <p:nvPr/>
        </p:nvSpPr>
        <p:spPr>
          <a:xfrm>
            <a:off x="476471" y="2474843"/>
            <a:ext cx="9299357"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7200" b="1" i="0" u="none" strike="noStrike" cap="none" normalizeH="0" baseline="0" noProof="0" dirty="0">
                <a:ln>
                  <a:noFill/>
                </a:ln>
                <a:solidFill>
                  <a:srgbClr val="221F1F"/>
                </a:solidFill>
                <a:uLnTx/>
                <a:uFillTx/>
                <a:latin typeface="Poppins" pitchFamily="2" charset="77"/>
                <a:ea typeface="+mn-ea"/>
                <a:cs typeface="Poppins" pitchFamily="2" charset="77"/>
              </a:rPr>
              <a:t>Introducción al problema</a:t>
            </a:r>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Responsabilidades del empleador</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880935"/>
            <a:ext cx="10012747" cy="4148985"/>
          </a:xfrm>
        </p:spPr>
        <p:txBody>
          <a:bodyPr>
            <a:normAutofit/>
          </a:bodyPr>
          <a:lstStyle/>
          <a:p>
            <a:pPr>
              <a:lnSpc>
                <a:spcPct val="100000"/>
              </a:lnSpc>
              <a:spcBef>
                <a:spcPts val="600"/>
              </a:spcBef>
              <a:spcAft>
                <a:spcPts val="1200"/>
              </a:spcAft>
            </a:pPr>
            <a:r>
              <a:rPr lang="es-US" sz="2200" dirty="0">
                <a:latin typeface="Arial" panose="020B0604020202020204" pitchFamily="34" charset="0"/>
                <a:cs typeface="Arial" panose="020B0604020202020204" pitchFamily="34" charset="0"/>
              </a:rPr>
              <a:t>Proporcionar un lugar de trabajo libre de peligros conocidos y cumplir con las normas de la OSHA</a:t>
            </a:r>
          </a:p>
          <a:p>
            <a:pPr>
              <a:lnSpc>
                <a:spcPct val="100000"/>
              </a:lnSpc>
              <a:spcBef>
                <a:spcPts val="600"/>
              </a:spcBef>
              <a:spcAft>
                <a:spcPts val="1200"/>
              </a:spcAft>
            </a:pPr>
            <a:r>
              <a:rPr lang="es-US" sz="2200" dirty="0">
                <a:latin typeface="Arial" panose="020B0604020202020204" pitchFamily="34" charset="0"/>
                <a:cs typeface="Arial" panose="020B0604020202020204" pitchFamily="34" charset="0"/>
              </a:rPr>
              <a:t>Proporcionar la capacitación en salud y seguridad requerida por las normas de la OSHA</a:t>
            </a:r>
          </a:p>
          <a:p>
            <a:pPr>
              <a:lnSpc>
                <a:spcPct val="100000"/>
              </a:lnSpc>
              <a:spcBef>
                <a:spcPts val="600"/>
              </a:spcBef>
              <a:spcAft>
                <a:spcPts val="1200"/>
              </a:spcAft>
            </a:pPr>
            <a:r>
              <a:rPr lang="es-US" sz="2200" dirty="0">
                <a:latin typeface="Arial" panose="020B0604020202020204" pitchFamily="34" charset="0"/>
                <a:cs typeface="Arial" panose="020B0604020202020204" pitchFamily="34" charset="0"/>
              </a:rPr>
              <a:t>Mantener registros de lesiones y enfermedades</a:t>
            </a:r>
          </a:p>
          <a:p>
            <a:pPr>
              <a:lnSpc>
                <a:spcPct val="100000"/>
              </a:lnSpc>
              <a:spcBef>
                <a:spcPts val="600"/>
              </a:spcBef>
              <a:spcAft>
                <a:spcPts val="1200"/>
              </a:spcAft>
            </a:pPr>
            <a:r>
              <a:rPr lang="es-US" sz="2200" dirty="0">
                <a:latin typeface="Arial" panose="020B0604020202020204" pitchFamily="34" charset="0"/>
                <a:cs typeface="Arial" panose="020B0604020202020204" pitchFamily="34" charset="0"/>
              </a:rPr>
              <a:t>Realizar exámenes médicos cuando lo exijan las normas de la OSHA y facilitar a los trabajadores el acceso a sus historias clínicas y de exposición</a:t>
            </a:r>
          </a:p>
        </p:txBody>
      </p:sp>
      <p:sp>
        <p:nvSpPr>
          <p:cNvPr id="7" name="Content Placeholder 3">
            <a:extLst>
              <a:ext uri="{FF2B5EF4-FFF2-40B4-BE49-F238E27FC236}">
                <a16:creationId xmlns:a16="http://schemas.microsoft.com/office/drawing/2014/main" id="{C561C96C-C19D-444B-88FF-0B429360277D}"/>
              </a:ext>
              <a:ext uri="{C183D7F6-B498-43B3-948B-1728B52AA6E4}">
                <adec:decorative xmlns:adec="http://schemas.microsoft.com/office/drawing/2017/decorative" val="1"/>
              </a:ext>
            </a:extLst>
          </p:cNvPr>
          <p:cNvSpPr>
            <a:spLocks noGrp="1"/>
          </p:cNvSpPr>
          <p:nvPr>
            <p:ph sz="quarter" idx="14"/>
          </p:nvPr>
        </p:nvSpPr>
        <p:spPr>
          <a:xfrm>
            <a:off x="71960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409978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Responsabilidades del empleador</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959715"/>
            <a:ext cx="9880054" cy="4123585"/>
          </a:xfrm>
        </p:spPr>
        <p:txBody>
          <a:bodyPr>
            <a:normAutofit/>
          </a:bodyPr>
          <a:lstStyle/>
          <a:p>
            <a:pPr>
              <a:lnSpc>
                <a:spcPct val="100000"/>
              </a:lnSpc>
              <a:spcBef>
                <a:spcPts val="600"/>
              </a:spcBef>
              <a:spcAft>
                <a:spcPts val="1200"/>
              </a:spcAft>
            </a:pPr>
            <a:r>
              <a:rPr lang="es-US" sz="2300" dirty="0">
                <a:latin typeface="Arial" panose="020B0604020202020204" pitchFamily="34" charset="0"/>
                <a:cs typeface="Arial" panose="020B0604020202020204" pitchFamily="34" charset="0"/>
              </a:rPr>
              <a:t>No discriminar a los trabajadores que ejerzan sus derechos en virtud de la ley (Sección 11(c))</a:t>
            </a:r>
          </a:p>
          <a:p>
            <a:pPr>
              <a:lnSpc>
                <a:spcPct val="100000"/>
              </a:lnSpc>
              <a:spcBef>
                <a:spcPts val="600"/>
              </a:spcBef>
              <a:spcAft>
                <a:spcPts val="1200"/>
              </a:spcAft>
            </a:pPr>
            <a:r>
              <a:rPr lang="es-US" sz="2300" dirty="0">
                <a:latin typeface="Arial" panose="020B0604020202020204" pitchFamily="34" charset="0"/>
                <a:cs typeface="Arial" panose="020B0604020202020204" pitchFamily="34" charset="0"/>
              </a:rPr>
              <a:t>Publicar las citaciones de la OSHA y los avisos de verificación de correcciones</a:t>
            </a:r>
          </a:p>
          <a:p>
            <a:pPr>
              <a:lnSpc>
                <a:spcPct val="100000"/>
              </a:lnSpc>
              <a:spcBef>
                <a:spcPts val="600"/>
              </a:spcBef>
              <a:spcAft>
                <a:spcPts val="1200"/>
              </a:spcAft>
            </a:pPr>
            <a:r>
              <a:rPr lang="es-US" sz="2300" dirty="0">
                <a:latin typeface="Arial" panose="020B0604020202020204" pitchFamily="34" charset="0"/>
                <a:cs typeface="Arial" panose="020B0604020202020204" pitchFamily="34" charset="0"/>
              </a:rPr>
              <a:t>Proporcionar y pagar los Equipos de Protección Personal (EPP)</a:t>
            </a:r>
          </a:p>
        </p:txBody>
      </p:sp>
      <p:sp>
        <p:nvSpPr>
          <p:cNvPr id="7" name="Content Placeholder 3">
            <a:extLst>
              <a:ext uri="{FF2B5EF4-FFF2-40B4-BE49-F238E27FC236}">
                <a16:creationId xmlns:a16="http://schemas.microsoft.com/office/drawing/2014/main" id="{C561C96C-C19D-444B-88FF-0B429360277D}"/>
              </a:ext>
              <a:ext uri="{C183D7F6-B498-43B3-948B-1728B52AA6E4}">
                <adec:decorative xmlns:adec="http://schemas.microsoft.com/office/drawing/2017/decorative" val="1"/>
              </a:ext>
            </a:extLst>
          </p:cNvPr>
          <p:cNvSpPr>
            <a:spLocks noGrp="1"/>
          </p:cNvSpPr>
          <p:nvPr>
            <p:ph sz="quarter" idx="14"/>
          </p:nvPr>
        </p:nvSpPr>
        <p:spPr>
          <a:xfrm>
            <a:off x="714050"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09915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Reclamar o solicitar correcciones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813129"/>
            <a:ext cx="10012747" cy="4237885"/>
          </a:xfrm>
        </p:spPr>
        <p:txBody>
          <a:bodyPr>
            <a:noAutofit/>
          </a:bodyPr>
          <a:lstStyle/>
          <a:p>
            <a:pPr>
              <a:lnSpc>
                <a:spcPct val="100000"/>
              </a:lnSpc>
              <a:spcBef>
                <a:spcPts val="600"/>
              </a:spcBef>
              <a:spcAft>
                <a:spcPts val="600"/>
              </a:spcAft>
            </a:pPr>
            <a:r>
              <a:rPr lang="es-US" sz="2150" dirty="0">
                <a:latin typeface="Arial" panose="020B0604020202020204" pitchFamily="34" charset="0"/>
                <a:cs typeface="Arial" panose="020B0604020202020204" pitchFamily="34" charset="0"/>
              </a:rPr>
              <a:t>Los trabajadores pueden plantear a sus empleadores sus inquietudes en materia de seguridad y salud en el lugar de trabajo sin temor a ser despedidos o sufrir discriminación, siempre que la denuncia se presente de buena fe. </a:t>
            </a:r>
          </a:p>
          <a:p>
            <a:pPr>
              <a:lnSpc>
                <a:spcPct val="100000"/>
              </a:lnSpc>
              <a:spcBef>
                <a:spcPts val="600"/>
              </a:spcBef>
              <a:spcAft>
                <a:spcPts val="600"/>
              </a:spcAft>
            </a:pPr>
            <a:r>
              <a:rPr lang="es-US" sz="2150" dirty="0">
                <a:latin typeface="Arial" panose="020B0604020202020204" pitchFamily="34" charset="0"/>
                <a:cs typeface="Arial" panose="020B0604020202020204" pitchFamily="34" charset="0"/>
              </a:rPr>
              <a:t>Los trabajadores pueden presentar una denuncia ante la OSHA si creen que se ha infringido una norma de seguridad o salud, o que existe una situación de peligro inminente en el lugar de trabajo. </a:t>
            </a:r>
          </a:p>
          <a:p>
            <a:pPr>
              <a:lnSpc>
                <a:spcPct val="100000"/>
              </a:lnSpc>
              <a:spcBef>
                <a:spcPts val="600"/>
              </a:spcBef>
              <a:spcAft>
                <a:spcPts val="600"/>
              </a:spcAft>
            </a:pPr>
            <a:r>
              <a:rPr lang="es-US" sz="2150" dirty="0">
                <a:latin typeface="Arial" panose="020B0604020202020204" pitchFamily="34" charset="0"/>
                <a:cs typeface="Arial" panose="020B0604020202020204" pitchFamily="34" charset="0"/>
              </a:rPr>
              <a:t>Las regulaciones de la OSHA protegen a los trabajadores que presentan reclamos a su empleador por condiciones inseguras o insalubres en el lugar de trabajo. </a:t>
            </a:r>
          </a:p>
          <a:p>
            <a:pPr>
              <a:lnSpc>
                <a:spcPct val="100000"/>
              </a:lnSpc>
              <a:spcBef>
                <a:spcPts val="600"/>
              </a:spcBef>
              <a:spcAft>
                <a:spcPts val="600"/>
              </a:spcAft>
            </a:pPr>
            <a:r>
              <a:rPr lang="es-US" sz="2150" dirty="0">
                <a:latin typeface="Arial" panose="020B0604020202020204" pitchFamily="34" charset="0"/>
                <a:cs typeface="Arial" panose="020B0604020202020204" pitchFamily="34" charset="0"/>
              </a:rPr>
              <a:t>Los trabajadores pueden solicitar que no se revele su nombre al empleador. </a:t>
            </a:r>
          </a:p>
        </p:txBody>
      </p:sp>
      <p:sp>
        <p:nvSpPr>
          <p:cNvPr id="7" name="Content Placeholder 3">
            <a:extLst>
              <a:ext uri="{FF2B5EF4-FFF2-40B4-BE49-F238E27FC236}">
                <a16:creationId xmlns:a16="http://schemas.microsoft.com/office/drawing/2014/main" id="{7044A5BD-4AB0-4925-B987-8F4AA94D4210}"/>
              </a:ext>
              <a:ext uri="{C183D7F6-B498-43B3-948B-1728B52AA6E4}">
                <adec:decorative xmlns:adec="http://schemas.microsoft.com/office/drawing/2017/decorative" val="1"/>
              </a:ext>
            </a:extLst>
          </p:cNvPr>
          <p:cNvSpPr>
            <a:spLocks noGrp="1"/>
          </p:cNvSpPr>
          <p:nvPr>
            <p:ph sz="quarter" idx="14"/>
          </p:nvPr>
        </p:nvSpPr>
        <p:spPr>
          <a:xfrm>
            <a:off x="731640"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89976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708045"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Reclamar o solicitar correcciones</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84805"/>
            <a:ext cx="9880054" cy="4364885"/>
          </a:xfrm>
        </p:spPr>
        <p:txBody>
          <a:bodyPr>
            <a:normAutofit/>
          </a:bodyPr>
          <a:lstStyle/>
          <a:p>
            <a:pPr>
              <a:lnSpc>
                <a:spcPct val="100000"/>
              </a:lnSpc>
              <a:spcBef>
                <a:spcPts val="600"/>
              </a:spcBef>
              <a:spcAft>
                <a:spcPts val="600"/>
              </a:spcAft>
            </a:pPr>
            <a:r>
              <a:rPr lang="es-US" sz="2200" dirty="0">
                <a:latin typeface="Arial" panose="020B0604020202020204" pitchFamily="34" charset="0"/>
                <a:cs typeface="Arial" panose="020B0604020202020204" pitchFamily="34" charset="0"/>
              </a:rPr>
              <a:t>Si un trabajador presenta una denuncia, tiene derecho a conocer la actuación de la OSHA al respecto y solicitar una revisión si no se realiza la inspección.</a:t>
            </a:r>
          </a:p>
          <a:p>
            <a:pPr>
              <a:lnSpc>
                <a:spcPct val="100000"/>
              </a:lnSpc>
              <a:spcBef>
                <a:spcPts val="600"/>
              </a:spcBef>
              <a:spcAft>
                <a:spcPts val="600"/>
              </a:spcAft>
            </a:pPr>
            <a:r>
              <a:rPr lang="es-US" sz="2200" dirty="0">
                <a:latin typeface="Arial" panose="020B0604020202020204" pitchFamily="34" charset="0"/>
                <a:cs typeface="Arial" panose="020B0604020202020204" pitchFamily="34" charset="0"/>
              </a:rPr>
              <a:t>Puede obtener más información sobre los derechos de los trabajadores y cómo presentar denuncias en el sitio web de la OSHA en </a:t>
            </a:r>
            <a:r>
              <a:rPr lang="en-US" altLang="en-US" sz="2200" dirty="0">
                <a:latin typeface="Arial" panose="020B0604020202020204" pitchFamily="34" charset="0"/>
                <a:cs typeface="Arial" panose="020B0604020202020204" pitchFamily="34" charset="0"/>
                <a:hlinkClick r:id="rId2"/>
              </a:rPr>
              <a:t>www.osha.gov/as/opa/worker/</a:t>
            </a:r>
            <a:r>
              <a:rPr lang="en-US" altLang="en-US" sz="2200" dirty="0" err="1">
                <a:latin typeface="Arial" panose="020B0604020202020204" pitchFamily="34" charset="0"/>
                <a:cs typeface="Arial" panose="020B0604020202020204" pitchFamily="34" charset="0"/>
                <a:hlinkClick r:id="rId2"/>
              </a:rPr>
              <a:t>complain.html</a:t>
            </a:r>
            <a:endParaRPr lang="es-US" sz="2200" dirty="0">
              <a:latin typeface="Arial" panose="020B0604020202020204" pitchFamily="34" charset="0"/>
              <a:cs typeface="Arial" panose="020B0604020202020204" pitchFamily="34" charset="0"/>
            </a:endParaRPr>
          </a:p>
          <a:p>
            <a:pPr>
              <a:lnSpc>
                <a:spcPct val="100000"/>
              </a:lnSpc>
              <a:spcBef>
                <a:spcPts val="600"/>
              </a:spcBef>
              <a:spcAft>
                <a:spcPts val="600"/>
              </a:spcAft>
            </a:pPr>
            <a:r>
              <a:rPr lang="es-US" sz="2200" dirty="0">
                <a:latin typeface="Arial" panose="020B0604020202020204" pitchFamily="34" charset="0"/>
                <a:cs typeface="Arial" panose="020B0604020202020204" pitchFamily="34" charset="0"/>
              </a:rPr>
              <a:t>NOTA: a menudo, la mejor y más rápida forma de corregir un peligro es notificarlo a su supervisor o empleador.</a:t>
            </a:r>
          </a:p>
        </p:txBody>
      </p:sp>
      <p:sp>
        <p:nvSpPr>
          <p:cNvPr id="7" name="Content Placeholder 3">
            <a:extLst>
              <a:ext uri="{FF2B5EF4-FFF2-40B4-BE49-F238E27FC236}">
                <a16:creationId xmlns:a16="http://schemas.microsoft.com/office/drawing/2014/main" id="{E801BC76-152D-435D-9E1B-137BDDF4C85F}"/>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908124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3" y="352629"/>
            <a:ext cx="863306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frente a represalias en el lugar de trabajo</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911931"/>
            <a:ext cx="10795510" cy="4034685"/>
          </a:xfrm>
        </p:spPr>
        <p:txBody>
          <a:bodyPr>
            <a:normAutofit lnSpcReduction="10000"/>
          </a:bodyPr>
          <a:lstStyle/>
          <a:p>
            <a:pPr marL="109537" indent="0">
              <a:lnSpc>
                <a:spcPct val="100000"/>
              </a:lnSpc>
              <a:spcBef>
                <a:spcPts val="600"/>
              </a:spcBef>
              <a:spcAft>
                <a:spcPts val="600"/>
              </a:spcAft>
              <a:buNone/>
            </a:pPr>
            <a:r>
              <a:rPr lang="es-US" sz="2400" b="1" dirty="0">
                <a:latin typeface="Arial" panose="020B0604020202020204" pitchFamily="34" charset="0"/>
                <a:cs typeface="Arial" panose="020B0604020202020204" pitchFamily="34" charset="0"/>
              </a:rPr>
              <a:t>La protección frente a represalias en el lugar de trabajo significa que un empleador no puede tomar “acciones adversas” contra los trabajadores como las siguientes:</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Despido	</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Colocar a un trabajador en una lista negra (interferir intencionadamente en su capacidad para obtener un empleo en el futuro)</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Descenso de categoría</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Negar horas extraordinarias o ascensos</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Aplicar medidas disciplinarias </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087025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24916823-9072-20BB-E49B-5F5612372BFD}"/>
              </a:ext>
            </a:extLst>
          </p:cNvPr>
          <p:cNvSpPr txBox="1">
            <a:spLocks noGrp="1"/>
          </p:cNvSpPr>
          <p:nvPr>
            <p:ph type="title" idx="4294967295"/>
          </p:nvPr>
        </p:nvSpPr>
        <p:spPr>
          <a:xfrm>
            <a:off x="665923" y="352629"/>
            <a:ext cx="8013128"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US" sz="3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Protección frente a represalias en el lugar de trabajo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911714"/>
            <a:ext cx="10795510" cy="4115966"/>
          </a:xfrm>
        </p:spPr>
        <p:txBody>
          <a:bodyPr>
            <a:normAutofit fontScale="92500" lnSpcReduction="10000"/>
          </a:bodyPr>
          <a:lstStyle/>
          <a:p>
            <a:pPr marL="109537" indent="0">
              <a:lnSpc>
                <a:spcPct val="100000"/>
              </a:lnSpc>
              <a:spcBef>
                <a:spcPts val="600"/>
              </a:spcBef>
              <a:spcAft>
                <a:spcPts val="600"/>
              </a:spcAft>
              <a:buNone/>
            </a:pPr>
            <a:r>
              <a:rPr lang="es-US" sz="2400" b="1" dirty="0">
                <a:latin typeface="Arial" panose="020B0604020202020204" pitchFamily="34" charset="0"/>
                <a:cs typeface="Arial" panose="020B0604020202020204" pitchFamily="34" charset="0"/>
              </a:rPr>
              <a:t>La protección frente a represalias en el lugar de trabajo significa que un empleador no puede tomar “acciones adversas” contra los trabajadores como las siguientes:</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Denegar beneficios</a:t>
            </a:r>
          </a:p>
          <a:p>
            <a:pPr marL="365125" lvl="0" indent="-255588">
              <a:lnSpc>
                <a:spcPct val="100000"/>
              </a:lnSpc>
              <a:spcBef>
                <a:spcPts val="600"/>
              </a:spcBef>
              <a:spcAft>
                <a:spcPts val="600"/>
              </a:spcAft>
            </a:pPr>
            <a:r>
              <a:rPr lang="es-US" sz="2400" dirty="0">
                <a:solidFill>
                  <a:prstClr val="black"/>
                </a:solidFill>
                <a:latin typeface="Arial" panose="020B0604020202020204" pitchFamily="34" charset="0"/>
                <a:cs typeface="Arial" panose="020B0604020202020204" pitchFamily="34" charset="0"/>
              </a:rPr>
              <a:t>No contratar o recontratar</a:t>
            </a:r>
          </a:p>
          <a:p>
            <a:pPr marL="365125" lvl="0" indent="-255588">
              <a:lnSpc>
                <a:spcPct val="100000"/>
              </a:lnSpc>
              <a:spcBef>
                <a:spcPts val="600"/>
              </a:spcBef>
              <a:spcAft>
                <a:spcPts val="600"/>
              </a:spcAft>
            </a:pPr>
            <a:r>
              <a:rPr lang="es-US" sz="2400" dirty="0">
                <a:solidFill>
                  <a:prstClr val="black"/>
                </a:solidFill>
                <a:latin typeface="Arial" panose="020B0604020202020204" pitchFamily="34" charset="0"/>
                <a:cs typeface="Arial" panose="020B0604020202020204" pitchFamily="34" charset="0"/>
              </a:rPr>
              <a:t>Intimidación o acoso</a:t>
            </a:r>
          </a:p>
          <a:p>
            <a:pPr marL="365125" lvl="0" indent="-255588">
              <a:lnSpc>
                <a:spcPct val="100000"/>
              </a:lnSpc>
              <a:spcBef>
                <a:spcPts val="600"/>
              </a:spcBef>
              <a:spcAft>
                <a:spcPts val="600"/>
              </a:spcAft>
            </a:pPr>
            <a:r>
              <a:rPr lang="es-US" sz="2400" dirty="0">
                <a:solidFill>
                  <a:prstClr val="black"/>
                </a:solidFill>
                <a:latin typeface="Arial" panose="020B0604020202020204" pitchFamily="34" charset="0"/>
                <a:cs typeface="Arial" panose="020B0604020202020204" pitchFamily="34" charset="0"/>
              </a:rPr>
              <a:t>Realizar amenazas</a:t>
            </a:r>
          </a:p>
          <a:p>
            <a:pPr marL="365125" lvl="0" indent="-255588">
              <a:lnSpc>
                <a:spcPct val="100000"/>
              </a:lnSpc>
              <a:spcBef>
                <a:spcPts val="600"/>
              </a:spcBef>
              <a:spcAft>
                <a:spcPts val="600"/>
              </a:spcAft>
            </a:pPr>
            <a:r>
              <a:rPr lang="es-US" sz="2400" dirty="0">
                <a:solidFill>
                  <a:prstClr val="black"/>
                </a:solidFill>
                <a:latin typeface="Arial" panose="020B0604020202020204" pitchFamily="34" charset="0"/>
                <a:cs typeface="Arial" panose="020B0604020202020204" pitchFamily="34" charset="0"/>
              </a:rPr>
              <a:t>Reasignación a un puesto menos deseable o acciones que afecten a las perspectivas de ascenso (como excluir a un empleado de las reuniones de capacitación)</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648940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6F189EBB-CF58-344E-CBC0-1FC1FF724066}"/>
              </a:ext>
            </a:extLst>
          </p:cNvPr>
          <p:cNvSpPr txBox="1">
            <a:spLocks noGrp="1"/>
          </p:cNvSpPr>
          <p:nvPr>
            <p:ph type="title" idx="4294967295"/>
          </p:nvPr>
        </p:nvSpPr>
        <p:spPr>
          <a:xfrm>
            <a:off x="665923" y="352629"/>
            <a:ext cx="8013128"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US" sz="3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Protección frente a represalias en el lugar de trabajo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908701"/>
            <a:ext cx="10795510" cy="4148985"/>
          </a:xfrm>
        </p:spPr>
        <p:txBody>
          <a:bodyPr>
            <a:normAutofit/>
          </a:bodyPr>
          <a:lstStyle/>
          <a:p>
            <a:pPr marL="109537" indent="0">
              <a:lnSpc>
                <a:spcPct val="100000"/>
              </a:lnSpc>
              <a:spcBef>
                <a:spcPts val="600"/>
              </a:spcBef>
              <a:spcAft>
                <a:spcPts val="600"/>
              </a:spcAft>
              <a:buNone/>
            </a:pPr>
            <a:r>
              <a:rPr lang="es-US" sz="2200" b="1" dirty="0">
                <a:latin typeface="Arial" panose="020B0604020202020204" pitchFamily="34" charset="0"/>
                <a:cs typeface="Arial" panose="020B0604020202020204" pitchFamily="34" charset="0"/>
              </a:rPr>
              <a:t>La protección frente a represalias en el lugar de trabajo significa que un empleador no puede tomar “acciones adversas” contra los trabajadores como las siguientes:</a:t>
            </a:r>
          </a:p>
          <a:p>
            <a:pPr marL="365125" indent="-255588">
              <a:lnSpc>
                <a:spcPct val="100000"/>
              </a:lnSpc>
              <a:spcBef>
                <a:spcPts val="600"/>
              </a:spcBef>
              <a:spcAft>
                <a:spcPts val="600"/>
              </a:spcAft>
            </a:pPr>
            <a:r>
              <a:rPr lang="es-US" sz="2200" dirty="0">
                <a:latin typeface="Arial" panose="020B0604020202020204" pitchFamily="34" charset="0"/>
                <a:cs typeface="Arial" panose="020B0604020202020204" pitchFamily="34" charset="0"/>
              </a:rPr>
              <a:t>Reducir el pago o las horas  </a:t>
            </a:r>
          </a:p>
          <a:p>
            <a:pPr marL="365125" indent="-255588">
              <a:lnSpc>
                <a:spcPct val="100000"/>
              </a:lnSpc>
              <a:spcBef>
                <a:spcPts val="600"/>
              </a:spcBef>
              <a:spcAft>
                <a:spcPts val="600"/>
              </a:spcAft>
            </a:pPr>
            <a:r>
              <a:rPr lang="es-US" sz="2200" dirty="0">
                <a:latin typeface="Arial" panose="020B0604020202020204" pitchFamily="34" charset="0"/>
                <a:cs typeface="Arial" panose="020B0604020202020204" pitchFamily="34" charset="0"/>
              </a:rPr>
              <a:t>Acciones más sutiles, como aislar, condenar al ostracismo, burlarse o acusar falsamente al empleado de bajo rendimiento  </a:t>
            </a:r>
          </a:p>
          <a:p>
            <a:pPr marL="365125" indent="-255588">
              <a:lnSpc>
                <a:spcPct val="100000"/>
              </a:lnSpc>
              <a:spcBef>
                <a:spcPts val="600"/>
              </a:spcBef>
              <a:spcAft>
                <a:spcPts val="600"/>
              </a:spcAft>
            </a:pPr>
            <a:r>
              <a:rPr lang="es-US" sz="2200" dirty="0">
                <a:latin typeface="Arial" panose="020B0604020202020204" pitchFamily="34" charset="0"/>
                <a:cs typeface="Arial" panose="020B0604020202020204" pitchFamily="34" charset="0"/>
              </a:rPr>
              <a:t>Despido constructivo (abandonar cuando un empleador hace intolerables la condiciones de trabajo debido a la actividad protegida del empleado)</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301226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352629"/>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Cómo presentar una denuncia sobre salud y seguridad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96215"/>
            <a:ext cx="9880054" cy="4199785"/>
          </a:xfrm>
        </p:spPr>
        <p:txBody>
          <a:bodyPr>
            <a:normAutofit/>
          </a:bodyPr>
          <a:lstStyle/>
          <a:p>
            <a:pPr marL="109537" indent="0">
              <a:lnSpc>
                <a:spcPct val="100000"/>
              </a:lnSpc>
              <a:spcBef>
                <a:spcPts val="600"/>
              </a:spcBef>
              <a:spcAft>
                <a:spcPts val="600"/>
              </a:spcAft>
              <a:buNone/>
            </a:pPr>
            <a:r>
              <a:rPr lang="es-US" sz="2400" b="1" dirty="0">
                <a:latin typeface="Arial" panose="020B0604020202020204" pitchFamily="34" charset="0"/>
                <a:cs typeface="Arial" panose="020B0604020202020204" pitchFamily="34" charset="0"/>
              </a:rPr>
              <a:t>Los trabajadores pueden presentar una reclamación en los 30 días siguientes al incidente:</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En línea</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Por fax</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Por correo postal </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Por teléfono </a:t>
            </a:r>
          </a:p>
          <a:p>
            <a:pPr marL="365125" indent="-255588">
              <a:lnSpc>
                <a:spcPct val="100000"/>
              </a:lnSpc>
              <a:spcBef>
                <a:spcPts val="600"/>
              </a:spcBef>
              <a:spcAft>
                <a:spcPts val="600"/>
              </a:spcAft>
            </a:pPr>
            <a:r>
              <a:rPr lang="es-US" sz="2400" dirty="0">
                <a:latin typeface="Arial" panose="020B0604020202020204" pitchFamily="34" charset="0"/>
                <a:cs typeface="Arial" panose="020B0604020202020204" pitchFamily="34" charset="0"/>
              </a:rPr>
              <a:t>En persona</a:t>
            </a:r>
          </a:p>
        </p:txBody>
      </p:sp>
      <p:sp>
        <p:nvSpPr>
          <p:cNvPr id="10" name="Content Placeholder 3">
            <a:extLst>
              <a:ext uri="{FF2B5EF4-FFF2-40B4-BE49-F238E27FC236}">
                <a16:creationId xmlns:a16="http://schemas.microsoft.com/office/drawing/2014/main" id="{FA28C1D9-3161-4F8E-AD59-9428EFB2E518}"/>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402265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130C95A-1773-44EC-8BEB-266BCB501D52}"/>
              </a:ext>
            </a:extLst>
          </p:cNvPr>
          <p:cNvSpPr>
            <a:spLocks noGrp="1"/>
          </p:cNvSpPr>
          <p:nvPr>
            <p:ph type="title" idx="4294967295"/>
          </p:nvPr>
        </p:nvSpPr>
        <p:spPr>
          <a:xfrm>
            <a:off x="1918802" y="1675407"/>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0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contra caídas</a:t>
            </a:r>
          </a:p>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000" b="0"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Introducción al problema</a:t>
            </a:r>
          </a:p>
        </p:txBody>
      </p:sp>
      <p:pic>
        <p:nvPicPr>
          <p:cNvPr id="2" name="Picture 7">
            <a:extLst>
              <a:ext uri="{FF2B5EF4-FFF2-40B4-BE49-F238E27FC236}">
                <a16:creationId xmlns:a16="http://schemas.microsoft.com/office/drawing/2014/main" id="{F4CEE040-ADB5-ED08-92D1-18A85156CB61}"/>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267" y="159848"/>
            <a:ext cx="26752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F85B79E-6F3B-7784-5D3A-8CAE9208AD3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13333" y="3916096"/>
            <a:ext cx="2759982" cy="2292812"/>
          </a:xfrm>
          <a:prstGeom prst="rect">
            <a:avLst/>
          </a:prstGeom>
        </p:spPr>
      </p:pic>
      <p:sp>
        <p:nvSpPr>
          <p:cNvPr id="4" name="Content Placeholder 3">
            <a:extLst>
              <a:ext uri="{FF2B5EF4-FFF2-40B4-BE49-F238E27FC236}">
                <a16:creationId xmlns:a16="http://schemas.microsoft.com/office/drawing/2014/main" id="{D10037A5-593B-4370-8805-038DC19753E1}"/>
              </a:ext>
              <a:ext uri="{C183D7F6-B498-43B3-948B-1728B52AA6E4}">
                <adec:decorative xmlns:adec="http://schemas.microsoft.com/office/drawing/2017/decorative" val="1"/>
              </a:ext>
            </a:extLst>
          </p:cNvPr>
          <p:cNvSpPr>
            <a:spLocks/>
          </p:cNvSpPr>
          <p:nvPr/>
        </p:nvSpPr>
        <p:spPr>
          <a:xfrm>
            <a:off x="730568" y="6504305"/>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1000" b="0"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Introducción</a:t>
            </a:r>
          </a:p>
        </p:txBody>
      </p:sp>
    </p:spTree>
    <p:extLst>
      <p:ext uri="{BB962C8B-B14F-4D97-AF65-F5344CB8AC3E}">
        <p14:creationId xmlns:p14="http://schemas.microsoft.com/office/powerpoint/2010/main" val="3841764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94B23EA6-C685-CAAB-A484-9F62406E053C}"/>
              </a:ext>
            </a:extLst>
          </p:cNvPr>
          <p:cNvSpPr txBox="1">
            <a:spLocks noGrp="1"/>
          </p:cNvSpPr>
          <p:nvPr>
            <p:ph type="title" idx="4294967295"/>
          </p:nvPr>
        </p:nvSpPr>
        <p:spPr>
          <a:xfrm>
            <a:off x="308350" y="4062710"/>
            <a:ext cx="2682823" cy="17215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s-US" sz="26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Fotografías de construcciones antiguas</a:t>
            </a:r>
          </a:p>
        </p:txBody>
      </p:sp>
      <p:pic>
        <p:nvPicPr>
          <p:cNvPr id="10" name="Picture 9" descr="Estas fotografías de construcciones antiguas muestran cómo se trabajaba.  No tenían reglas que seguir y parece que el sentido común no era común.  ¿Cuál era el problema, la falta de comprensión o simplemente “así es como lo hacemos”? Si se llevaban buenos registros, uno se pregunta cuántos trabajadores murieron en las zanjas cuando se tomaron estas fotografías. ">
            <a:extLst>
              <a:ext uri="{FF2B5EF4-FFF2-40B4-BE49-F238E27FC236}">
                <a16:creationId xmlns:a16="http://schemas.microsoft.com/office/drawing/2014/main" id="{1C187CA9-9BEC-DAB1-0983-FA93519F8C36}"/>
              </a:ext>
            </a:extLst>
          </p:cNvPr>
          <p:cNvPicPr>
            <a:picLocks noChangeAspect="1"/>
          </p:cNvPicPr>
          <p:nvPr/>
        </p:nvPicPr>
        <p:blipFill>
          <a:blip r:embed="rId3"/>
          <a:stretch>
            <a:fillRect/>
          </a:stretch>
        </p:blipFill>
        <p:spPr>
          <a:xfrm>
            <a:off x="619433" y="410497"/>
            <a:ext cx="1190625" cy="1524000"/>
          </a:xfrm>
          <a:prstGeom prst="rect">
            <a:avLst/>
          </a:prstGeom>
        </p:spPr>
      </p:pic>
      <p:pic>
        <p:nvPicPr>
          <p:cNvPr id="6" name="Picture 5">
            <a:extLst>
              <a:ext uri="{FF2B5EF4-FFF2-40B4-BE49-F238E27FC236}">
                <a16:creationId xmlns:a16="http://schemas.microsoft.com/office/drawing/2014/main" id="{C41BE449-D697-3CF2-64AB-7E053B4663E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69545" y="1172497"/>
            <a:ext cx="2790825" cy="3752850"/>
          </a:xfrm>
          <a:prstGeom prst="rect">
            <a:avLst/>
          </a:prstGeom>
        </p:spPr>
      </p:pic>
      <p:pic>
        <p:nvPicPr>
          <p:cNvPr id="8" name="Picture 7">
            <a:extLst>
              <a:ext uri="{FF2B5EF4-FFF2-40B4-BE49-F238E27FC236}">
                <a16:creationId xmlns:a16="http://schemas.microsoft.com/office/drawing/2014/main" id="{6790F338-4F4F-CB68-A211-8AFBE98B9C1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410632" y="2022988"/>
            <a:ext cx="3048000" cy="4048125"/>
          </a:xfrm>
          <a:prstGeom prst="rect">
            <a:avLst/>
          </a:prstGeom>
        </p:spPr>
      </p:pic>
      <p:pic>
        <p:nvPicPr>
          <p:cNvPr id="11" name="Picture 10">
            <a:extLst>
              <a:ext uri="{FF2B5EF4-FFF2-40B4-BE49-F238E27FC236}">
                <a16:creationId xmlns:a16="http://schemas.microsoft.com/office/drawing/2014/main" id="{84A8FDD7-3B4E-4E87-8CD1-D0D84B8C1E34}"/>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436911" y="294967"/>
            <a:ext cx="1002890" cy="1002890"/>
          </a:xfrm>
          <a:prstGeom prst="rect">
            <a:avLst/>
          </a:prstGeom>
        </p:spPr>
      </p:pic>
      <p:pic>
        <p:nvPicPr>
          <p:cNvPr id="12" name="Picture 11">
            <a:extLst>
              <a:ext uri="{FF2B5EF4-FFF2-40B4-BE49-F238E27FC236}">
                <a16:creationId xmlns:a16="http://schemas.microsoft.com/office/drawing/2014/main" id="{FD53D52A-EB3C-C3D8-8609-ACD954CD955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358925" y="671052"/>
            <a:ext cx="1002890" cy="1002890"/>
          </a:xfrm>
          <a:prstGeom prst="rect">
            <a:avLst/>
          </a:prstGeom>
        </p:spPr>
      </p:pic>
      <p:pic>
        <p:nvPicPr>
          <p:cNvPr id="13" name="Picture 12">
            <a:extLst>
              <a:ext uri="{FF2B5EF4-FFF2-40B4-BE49-F238E27FC236}">
                <a16:creationId xmlns:a16="http://schemas.microsoft.com/office/drawing/2014/main" id="{A5D93C69-38D4-2D82-61FF-7DF66AFF2A6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957187" y="1521543"/>
            <a:ext cx="1002890" cy="1002890"/>
          </a:xfrm>
          <a:prstGeom prst="rect">
            <a:avLst/>
          </a:prstGeom>
        </p:spPr>
      </p:pic>
      <p:sp>
        <p:nvSpPr>
          <p:cNvPr id="5" name="Content Placeholder 3">
            <a:extLst>
              <a:ext uri="{FF2B5EF4-FFF2-40B4-BE49-F238E27FC236}">
                <a16:creationId xmlns:a16="http://schemas.microsoft.com/office/drawing/2014/main" id="{E31FD25E-B2F0-5DCC-3A76-F03B57C6B7CF}"/>
              </a:ext>
              <a:ext uri="{C183D7F6-B498-43B3-948B-1728B52AA6E4}">
                <adec:decorative xmlns:adec="http://schemas.microsoft.com/office/drawing/2017/decorative" val="1"/>
              </a:ext>
            </a:extLst>
          </p:cNvPr>
          <p:cNvSpPr>
            <a:spLocks/>
          </p:cNvSpPr>
          <p:nvPr/>
        </p:nvSpPr>
        <p:spPr>
          <a:xfrm>
            <a:off x="730568" y="6504305"/>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1000" b="0"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Introducción</a:t>
            </a:r>
          </a:p>
        </p:txBody>
      </p:sp>
    </p:spTree>
    <p:extLst>
      <p:ext uri="{BB962C8B-B14F-4D97-AF65-F5344CB8AC3E}">
        <p14:creationId xmlns:p14="http://schemas.microsoft.com/office/powerpoint/2010/main" val="76629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59448" y="538605"/>
            <a:ext cx="8719269" cy="6547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Descargo de responsabilidad/notas de uso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a:noAutofit/>
          </a:bodyPr>
          <a:lstStyle/>
          <a:p>
            <a:pPr>
              <a:lnSpc>
                <a:spcPct val="110000"/>
              </a:lnSpc>
              <a:spcBef>
                <a:spcPts val="0"/>
              </a:spcBef>
            </a:pPr>
            <a:r>
              <a:rPr lang="es-US" sz="1650" i="1" dirty="0">
                <a:latin typeface="Arial" panose="020B0604020202020204" pitchFamily="34" charset="0"/>
                <a:ea typeface="Arial"/>
                <a:cs typeface="Arial" panose="020B0604020202020204" pitchFamily="34" charset="0"/>
                <a:sym typeface="Arial"/>
              </a:rPr>
              <a:t>Este material se ha elaborado bajo el número de otorgamiento</a:t>
            </a:r>
            <a:r>
              <a:rPr lang="es-US" sz="1650" b="1" i="1" dirty="0">
                <a:latin typeface="Arial"/>
                <a:ea typeface="Arial"/>
                <a:cs typeface="Arial"/>
                <a:sym typeface="Arial"/>
              </a:rPr>
              <a:t> SH-39120-SH2</a:t>
            </a:r>
            <a:r>
              <a:rPr lang="es-US" sz="1650" i="1" dirty="0">
                <a:latin typeface="Arial" panose="020B0604020202020204" pitchFamily="34" charset="0"/>
                <a:cs typeface="Arial" panose="020B0604020202020204" pitchFamily="34" charset="0"/>
              </a:rPr>
              <a:t> de la Administración de Seguridad y Salud Ocupacional (Occupational Safety and Health Administration, OSHA) del Departamento del Trabajo de los EE. UU. No refleja necesariamente las opiniones ni las políticas del Departamento del Trabajo de los EE. UU., ni la mención de nombres comerciales, productos comerciales ni organización implican la aprobación por parte del gobierno de los EE. UU. Las fotografías que se muestran en esta presentación pueden representar situaciones que no cumplen con los requisitos aplicables de la OSHA. </a:t>
            </a:r>
          </a:p>
          <a:p>
            <a:pPr>
              <a:lnSpc>
                <a:spcPct val="110000"/>
              </a:lnSpc>
              <a:spcBef>
                <a:spcPts val="0"/>
              </a:spcBef>
            </a:pPr>
            <a:r>
              <a:rPr lang="es-US" sz="1650" i="1" dirty="0">
                <a:latin typeface="Arial" panose="020B0604020202020204" pitchFamily="34" charset="0"/>
                <a:cs typeface="Arial" panose="020B0604020202020204" pitchFamily="34" charset="0"/>
              </a:rPr>
              <a:t>No es la intención de los desarrolladores de contenidos proporcionar capacitación basada en el cumplimiento en esta presentación, la intención es más de abordar la conciencia de los peligros en la industria de la construcción y reconocer los peligros solapados presentes en muchos lugares de trabajo de la construcción. </a:t>
            </a:r>
          </a:p>
          <a:p>
            <a:pPr>
              <a:lnSpc>
                <a:spcPct val="110000"/>
              </a:lnSpc>
              <a:spcBef>
                <a:spcPts val="0"/>
              </a:spcBef>
            </a:pPr>
            <a:r>
              <a:rPr lang="es-US" sz="1650" i="1" dirty="0">
                <a:latin typeface="Arial" panose="020B0604020202020204" pitchFamily="34" charset="0"/>
                <a:cs typeface="Arial" panose="020B0604020202020204" pitchFamily="34" charset="0"/>
              </a:rPr>
              <a:t>NO debe suponerse que las sugerencias, los comentarios y las recomendaciones aquí contenidos constituyan una revisión exhaustiva de las normas aplicables, ni que la discusión de “problemas” o “inquietudes” deba interpretarse como una priorización de peligros o posibles controles. En los casos en los que se han expresado opiniones (“prácticas recomendadas”), es importante recordar que las cuestiones de seguridad en general y las obras de construcción en particular requerirán una gran cantidad de especificidades del lugar o del peligro; no se recomienda un enfoque “general”, ni es probable que sea muy eficaz. </a:t>
            </a:r>
          </a:p>
        </p:txBody>
      </p:sp>
      <p:sp>
        <p:nvSpPr>
          <p:cNvPr id="4" name="Content Placeholder 3">
            <a:extLst>
              <a:ext uri="{FF2B5EF4-FFF2-40B4-BE49-F238E27FC236}">
                <a16:creationId xmlns:a16="http://schemas.microsoft.com/office/drawing/2014/main" id="{D73D4A00-B578-A142-A511-EDE8F430CBAC}"/>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4EBCC-6D4B-CA4C-D939-6D595DD18BE4}"/>
              </a:ext>
            </a:extLst>
          </p:cNvPr>
          <p:cNvSpPr txBox="1">
            <a:spLocks noGrp="1"/>
          </p:cNvSpPr>
          <p:nvPr>
            <p:ph type="title" idx="4294967295"/>
          </p:nvPr>
        </p:nvSpPr>
        <p:spPr>
          <a:xfrm>
            <a:off x="8421329" y="2598003"/>
            <a:ext cx="3126658"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US" sz="2400" b="0"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Imagen que muestra un </a:t>
            </a:r>
            <a:r>
              <a:rPr kumimoji="0" lang="es-US" sz="2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borde sin protección</a:t>
            </a:r>
          </a:p>
        </p:txBody>
      </p:sp>
      <p:pic>
        <p:nvPicPr>
          <p:cNvPr id="11" name="Picture 10" descr="La imagen muestra un borde sin protección.  ">
            <a:extLst>
              <a:ext uri="{FF2B5EF4-FFF2-40B4-BE49-F238E27FC236}">
                <a16:creationId xmlns:a16="http://schemas.microsoft.com/office/drawing/2014/main" id="{F4A4EE48-119D-DD48-3D07-FE7CE5E62D41}"/>
              </a:ext>
            </a:extLst>
          </p:cNvPr>
          <p:cNvPicPr>
            <a:picLocks noChangeAspect="1"/>
          </p:cNvPicPr>
          <p:nvPr/>
        </p:nvPicPr>
        <p:blipFill>
          <a:blip r:embed="rId3"/>
          <a:stretch>
            <a:fillRect/>
          </a:stretch>
        </p:blipFill>
        <p:spPr>
          <a:xfrm>
            <a:off x="92363" y="107632"/>
            <a:ext cx="7887855" cy="5915891"/>
          </a:xfrm>
          <a:prstGeom prst="rect">
            <a:avLst/>
          </a:prstGeom>
        </p:spPr>
      </p:pic>
      <p:pic>
        <p:nvPicPr>
          <p:cNvPr id="12" name="Picture 11">
            <a:extLst>
              <a:ext uri="{FF2B5EF4-FFF2-40B4-BE49-F238E27FC236}">
                <a16:creationId xmlns:a16="http://schemas.microsoft.com/office/drawing/2014/main" id="{30CB0C64-84EC-5A95-B53E-47DC599D7E3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44334" y="498239"/>
            <a:ext cx="1383912" cy="1383912"/>
          </a:xfrm>
          <a:prstGeom prst="rect">
            <a:avLst/>
          </a:prstGeom>
        </p:spPr>
      </p:pic>
      <p:cxnSp>
        <p:nvCxnSpPr>
          <p:cNvPr id="14" name="Straight Arrow Connector 13">
            <a:extLst>
              <a:ext uri="{FF2B5EF4-FFF2-40B4-BE49-F238E27FC236}">
                <a16:creationId xmlns:a16="http://schemas.microsoft.com/office/drawing/2014/main" id="{0498C676-D796-CF11-29E0-F7AE78B89BE5}"/>
              </a:ext>
              <a:ext uri="{C183D7F6-B498-43B3-948B-1728B52AA6E4}">
                <adec:decorative xmlns:adec="http://schemas.microsoft.com/office/drawing/2017/decorative" val="1"/>
              </a:ext>
            </a:extLst>
          </p:cNvPr>
          <p:cNvCxnSpPr>
            <a:cxnSpLocks/>
            <a:stCxn id="2" idx="1"/>
          </p:cNvCxnSpPr>
          <p:nvPr/>
        </p:nvCxnSpPr>
        <p:spPr>
          <a:xfrm flipH="1" flipV="1">
            <a:off x="5456903" y="1548581"/>
            <a:ext cx="2964426" cy="1464921"/>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3" name="Content Placeholder 3">
            <a:extLst>
              <a:ext uri="{FF2B5EF4-FFF2-40B4-BE49-F238E27FC236}">
                <a16:creationId xmlns:a16="http://schemas.microsoft.com/office/drawing/2014/main" id="{00FFD816-868A-2BD6-EBC8-A967D49062FC}"/>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656128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05D57F3-D7AD-4D23-91CB-438AFC2F4B5D}"/>
              </a:ext>
            </a:extLst>
          </p:cNvPr>
          <p:cNvSpPr txBox="1">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Actualidad</a:t>
            </a:r>
          </a:p>
        </p:txBody>
      </p:sp>
      <p:sp>
        <p:nvSpPr>
          <p:cNvPr id="2" name="TextBox 1">
            <a:extLst>
              <a:ext uri="{FF2B5EF4-FFF2-40B4-BE49-F238E27FC236}">
                <a16:creationId xmlns:a16="http://schemas.microsoft.com/office/drawing/2014/main" id="{25D0D238-4FA6-25B9-8BA3-2889BDBC475E}"/>
              </a:ext>
            </a:extLst>
          </p:cNvPr>
          <p:cNvSpPr txBox="1"/>
          <p:nvPr/>
        </p:nvSpPr>
        <p:spPr>
          <a:xfrm>
            <a:off x="690738" y="5555211"/>
            <a:ext cx="10744010" cy="461665"/>
          </a:xfrm>
          <a:prstGeom prst="rect">
            <a:avLst/>
          </a:prstGeom>
          <a:noFill/>
        </p:spPr>
        <p:txBody>
          <a:bodyPr wrap="square" rtlCol="0">
            <a:spAutoFit/>
          </a:bodyPr>
          <a:lstStyle/>
          <a:p>
            <a:pPr algn="ctr"/>
            <a:r>
              <a:rPr lang="es-US" sz="2400" b="1" dirty="0">
                <a:latin typeface="Arial" panose="020B0604020202020204" pitchFamily="34" charset="0"/>
                <a:cs typeface="Arial" panose="020B0604020202020204" pitchFamily="34" charset="0"/>
              </a:rPr>
              <a:t>Imágenes que muestran la ausencia de protección contra caídas </a:t>
            </a:r>
          </a:p>
        </p:txBody>
      </p:sp>
      <p:pic>
        <p:nvPicPr>
          <p:cNvPr id="3" name="Picture 2">
            <a:extLst>
              <a:ext uri="{FF2B5EF4-FFF2-40B4-BE49-F238E27FC236}">
                <a16:creationId xmlns:a16="http://schemas.microsoft.com/office/drawing/2014/main" id="{B6C29E96-D788-6DF1-35DF-21C3949306B8}"/>
              </a:ext>
              <a:ext uri="{C183D7F6-B498-43B3-948B-1728B52AA6E4}">
                <adec:decorative xmlns:adec="http://schemas.microsoft.com/office/drawing/2017/decorative" val="1"/>
              </a:ext>
            </a:extLst>
          </p:cNvPr>
          <p:cNvPicPr>
            <a:picLocks noChangeAspect="1"/>
          </p:cNvPicPr>
          <p:nvPr/>
        </p:nvPicPr>
        <p:blipFill rotWithShape="1">
          <a:blip r:embed="rId3"/>
          <a:srcRect t="18666"/>
          <a:stretch/>
        </p:blipFill>
        <p:spPr>
          <a:xfrm>
            <a:off x="690738" y="1711352"/>
            <a:ext cx="5588993" cy="3409286"/>
          </a:xfrm>
          <a:prstGeom prst="rect">
            <a:avLst/>
          </a:prstGeom>
        </p:spPr>
      </p:pic>
      <p:pic>
        <p:nvPicPr>
          <p:cNvPr id="9" name="Picture 8">
            <a:extLst>
              <a:ext uri="{FF2B5EF4-FFF2-40B4-BE49-F238E27FC236}">
                <a16:creationId xmlns:a16="http://schemas.microsoft.com/office/drawing/2014/main" id="{D6F734DD-1E24-8CF1-EA6D-BEC93A37C65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12372" y="1945104"/>
            <a:ext cx="3922376" cy="2941782"/>
          </a:xfrm>
          <a:prstGeom prst="rect">
            <a:avLst/>
          </a:prstGeom>
        </p:spPr>
      </p:pic>
      <p:sp>
        <p:nvSpPr>
          <p:cNvPr id="6" name="Content Placeholder 3">
            <a:extLst>
              <a:ext uri="{FF2B5EF4-FFF2-40B4-BE49-F238E27FC236}">
                <a16:creationId xmlns:a16="http://schemas.microsoft.com/office/drawing/2014/main" id="{36E8F126-A4AC-4103-9506-B8CBADE5FF21}"/>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pic>
        <p:nvPicPr>
          <p:cNvPr id="7" name="Picture 2">
            <a:extLst>
              <a:ext uri="{FF2B5EF4-FFF2-40B4-BE49-F238E27FC236}">
                <a16:creationId xmlns:a16="http://schemas.microsoft.com/office/drawing/2014/main" id="{365DA889-9C96-4D14-88C6-A15028A3D2D0}"/>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00" y="1711352"/>
            <a:ext cx="1384516" cy="138451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A72AD2D-C62A-F4ED-6F59-F0FCD3D761B7}"/>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2372" y="2031479"/>
            <a:ext cx="1384516" cy="1384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727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sz="quarter" idx="10"/>
          </p:nvPr>
        </p:nvSpPr>
        <p:spPr/>
        <p:txBody>
          <a:bodyPr>
            <a:normAutofit/>
          </a:bodyPr>
          <a:lstStyle/>
          <a:p>
            <a:pPr>
              <a:lnSpc>
                <a:spcPct val="100000"/>
              </a:lnSpc>
              <a:spcBef>
                <a:spcPts val="600"/>
              </a:spcBef>
              <a:spcAft>
                <a:spcPts val="600"/>
              </a:spcAft>
            </a:pPr>
            <a:r>
              <a:rPr lang="es-US" sz="2800" dirty="0"/>
              <a:t>Las </a:t>
            </a:r>
            <a:r>
              <a:rPr lang="es-US" sz="2800" b="1" dirty="0"/>
              <a:t>caídas</a:t>
            </a:r>
            <a:r>
              <a:rPr lang="es-US" sz="2800" dirty="0"/>
              <a:t> son la </a:t>
            </a:r>
            <a:r>
              <a:rPr lang="es-US" sz="2800" b="1" i="1" dirty="0">
                <a:solidFill>
                  <a:schemeClr val="accent2"/>
                </a:solidFill>
              </a:rPr>
              <a:t>principal causa de muertes</a:t>
            </a:r>
            <a:r>
              <a:rPr lang="es-US" sz="2800" b="1" dirty="0"/>
              <a:t> </a:t>
            </a:r>
            <a:r>
              <a:rPr lang="es-US" sz="2800" dirty="0"/>
              <a:t>(38% en 2021) en el sector de la construcción. </a:t>
            </a:r>
          </a:p>
          <a:p>
            <a:pPr>
              <a:lnSpc>
                <a:spcPct val="100000"/>
              </a:lnSpc>
              <a:spcBef>
                <a:spcPts val="4000"/>
              </a:spcBef>
              <a:spcAft>
                <a:spcPts val="600"/>
              </a:spcAft>
            </a:pPr>
            <a:r>
              <a:rPr lang="es-US" sz="2800" dirty="0"/>
              <a:t>El costo de la atención de las lesiones relacionadas con caídas es una carga financiera para todo el sector de la construcción.</a:t>
            </a:r>
          </a:p>
        </p:txBody>
      </p:sp>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Caídas</a:t>
            </a:r>
          </a:p>
        </p:txBody>
      </p:sp>
      <p:sp>
        <p:nvSpPr>
          <p:cNvPr id="5" name="TextBox 4">
            <a:extLst>
              <a:ext uri="{FF2B5EF4-FFF2-40B4-BE49-F238E27FC236}">
                <a16:creationId xmlns:a16="http://schemas.microsoft.com/office/drawing/2014/main" id="{F75146AA-3645-6EF4-70A3-FB50D0C69E74}"/>
              </a:ext>
            </a:extLst>
          </p:cNvPr>
          <p:cNvSpPr txBox="1"/>
          <p:nvPr/>
        </p:nvSpPr>
        <p:spPr>
          <a:xfrm>
            <a:off x="1024320" y="5678812"/>
            <a:ext cx="9359544"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cs typeface="+mn-cs"/>
              </a:rPr>
              <a:t>Fuente: 2021 </a:t>
            </a:r>
            <a:r>
              <a:rPr kumimoji="0" lang="es-US" sz="1800" b="0" i="0" u="none" strike="noStrike" cap="none" normalizeH="0" baseline="0" noProof="0" dirty="0">
                <a:ln>
                  <a:noFill/>
                </a:ln>
                <a:solidFill>
                  <a:srgbClr val="000000"/>
                </a:solidFill>
                <a:uLnTx/>
                <a:uFillTx/>
                <a:latin typeface="Arial" charset="0"/>
                <a:ea typeface="ＭＳ Ｐゴシック" charset="0"/>
                <a:cs typeface="+mn-cs"/>
              </a:rPr>
              <a:t>Datos de la Oficina de Estadísticas Laborales</a:t>
            </a:r>
          </a:p>
        </p:txBody>
      </p:sp>
      <p:sp>
        <p:nvSpPr>
          <p:cNvPr id="4" name="Content Placeholder 3">
            <a:extLst>
              <a:ext uri="{FF2B5EF4-FFF2-40B4-BE49-F238E27FC236}">
                <a16:creationId xmlns:a16="http://schemas.microsoft.com/office/drawing/2014/main" id="{9AD6BF22-B9E5-FC6D-8C2D-C5FE31BB24ED}"/>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20575470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Incidentes, lesiones y muertes</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3C4103CE-5835-520A-EFD4-F3285A6C3E54}"/>
              </a:ext>
            </a:extLst>
          </p:cNvPr>
          <p:cNvSpPr>
            <a:spLocks noGrp="1"/>
          </p:cNvSpPr>
          <p:nvPr>
            <p:ph type="body" sz="quarter" idx="10"/>
          </p:nvPr>
        </p:nvSpPr>
        <p:spPr>
          <a:xfrm>
            <a:off x="1024320" y="1833731"/>
            <a:ext cx="9660804" cy="1265069"/>
          </a:xfrm>
        </p:spPr>
        <p:txBody>
          <a:bodyPr>
            <a:normAutofit/>
          </a:bodyPr>
          <a:lstStyle/>
          <a:p>
            <a:pPr marL="0" marR="0" lvl="0" indent="0" algn="l" defTabSz="914400" rtl="0" eaLnBrk="0" fontAlgn="base" latinLnBrk="0" hangingPunct="0">
              <a:lnSpc>
                <a:spcPct val="100000"/>
              </a:lnSpc>
              <a:spcBef>
                <a:spcPts val="600"/>
              </a:spcBef>
              <a:spcAft>
                <a:spcPts val="600"/>
              </a:spcAft>
              <a:buClr>
                <a:srgbClr val="0070C0"/>
              </a:buClr>
              <a:buSzTx/>
              <a:buFont typeface="Wingdings" charset="2"/>
              <a:buNone/>
              <a:tabLst/>
              <a:defRPr/>
            </a:pPr>
            <a:r>
              <a:rPr kumimoji="0" lang="es-US" sz="2150" b="0" i="0" u="none" strike="noStrike" cap="none" normalizeH="0" baseline="0" noProof="0" dirty="0">
                <a:ln>
                  <a:noFill/>
                </a:ln>
                <a:solidFill>
                  <a:srgbClr val="000000"/>
                </a:solidFill>
                <a:uLnTx/>
                <a:uFillTx/>
                <a:ea typeface="ＭＳ Ｐゴシック" charset="0"/>
              </a:rPr>
              <a:t>El desglose de las causas de muertes en las obras de construcción en 2021 es el siguiente (las cifras son un porcentaje del total de 986</a:t>
            </a:r>
            <a:r>
              <a:rPr kumimoji="0" lang="es-US" sz="2150" b="0" i="1" u="none" strike="noStrike" cap="none" normalizeH="0" baseline="0" noProof="0" dirty="0">
                <a:ln>
                  <a:noFill/>
                </a:ln>
                <a:solidFill>
                  <a:srgbClr val="000000"/>
                </a:solidFill>
                <a:uLnTx/>
                <a:uFillTx/>
                <a:ea typeface="ＭＳ Ｐゴシック" charset="0"/>
              </a:rPr>
              <a:t> </a:t>
            </a:r>
            <a:r>
              <a:rPr kumimoji="0" lang="es-US" sz="2150" b="0" i="0" u="none" strike="noStrike" cap="none" normalizeH="0" baseline="0" noProof="0" dirty="0">
                <a:ln>
                  <a:noFill/>
                </a:ln>
                <a:solidFill>
                  <a:srgbClr val="000000"/>
                </a:solidFill>
                <a:uLnTx/>
                <a:uFillTx/>
                <a:ea typeface="ＭＳ Ｐゴシック" charset="0"/>
              </a:rPr>
              <a:t>víctimas mortales relacionadas con la construcción que se produjeron en 2021):</a:t>
            </a:r>
          </a:p>
        </p:txBody>
      </p:sp>
      <p:sp>
        <p:nvSpPr>
          <p:cNvPr id="4" name="Text Placeholder 4">
            <a:extLst>
              <a:ext uri="{FF2B5EF4-FFF2-40B4-BE49-F238E27FC236}">
                <a16:creationId xmlns:a16="http://schemas.microsoft.com/office/drawing/2014/main" id="{29C49FD7-4C21-205E-CD79-7ADA1DA4F884}"/>
              </a:ext>
            </a:extLst>
          </p:cNvPr>
          <p:cNvSpPr txBox="1">
            <a:spLocks/>
          </p:cNvSpPr>
          <p:nvPr/>
        </p:nvSpPr>
        <p:spPr>
          <a:xfrm>
            <a:off x="1024319" y="3032537"/>
            <a:ext cx="7236277" cy="2240914"/>
          </a:xfrm>
          <a:prstGeom prst="rect">
            <a:avLst/>
          </a:prstGeom>
        </p:spPr>
        <p:txBody>
          <a:bodyPr>
            <a:normAutofit/>
          </a:bodyPr>
          <a:lstStyle>
            <a:lvl1pPr marL="285750" indent="-285750" algn="l" defTabSz="914400" rtl="0" eaLnBrk="1" latinLnBrk="0" hangingPunct="1">
              <a:lnSpc>
                <a:spcPct val="90000"/>
              </a:lnSpc>
              <a:spcBef>
                <a:spcPts val="1000"/>
              </a:spcBef>
              <a:buClr>
                <a:srgbClr val="FF0000"/>
              </a:buClr>
              <a:buSzPct val="150000"/>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eaLnBrk="0" fontAlgn="base" hangingPunct="0">
              <a:lnSpc>
                <a:spcPct val="100000"/>
              </a:lnSpc>
              <a:spcBef>
                <a:spcPts val="600"/>
              </a:spcBef>
              <a:spcAft>
                <a:spcPts val="600"/>
              </a:spcAft>
              <a:buClr>
                <a:srgbClr val="0070C0"/>
              </a:buClr>
              <a:buSzTx/>
              <a:buFont typeface="Wingdings" charset="2"/>
              <a:buChar char="§"/>
              <a:defRPr/>
            </a:pPr>
            <a:r>
              <a:rPr lang="es-US" sz="2150" dirty="0">
                <a:solidFill>
                  <a:srgbClr val="000000"/>
                </a:solidFill>
                <a:ea typeface="ＭＳ Ｐゴシック" charset="0"/>
              </a:rPr>
              <a:t>Caídas a nivel inferior: 378 (38.3%)</a:t>
            </a:r>
          </a:p>
          <a:p>
            <a:pPr marL="342900" indent="-342900" eaLnBrk="0" fontAlgn="base" hangingPunct="0">
              <a:lnSpc>
                <a:spcPct val="100000"/>
              </a:lnSpc>
              <a:spcBef>
                <a:spcPts val="600"/>
              </a:spcBef>
              <a:spcAft>
                <a:spcPts val="600"/>
              </a:spcAft>
              <a:buClr>
                <a:srgbClr val="0070C0"/>
              </a:buClr>
              <a:buSzTx/>
              <a:buFont typeface="Wingdings" charset="2"/>
              <a:buChar char="§"/>
              <a:defRPr/>
            </a:pPr>
            <a:r>
              <a:rPr lang="es-US" sz="2150" dirty="0">
                <a:solidFill>
                  <a:srgbClr val="000000"/>
                </a:solidFill>
                <a:ea typeface="ＭＳ Ｐゴシック" charset="0"/>
              </a:rPr>
              <a:t>Lesiones por maquinaria pesada o equipo: 75 (7.6%)</a:t>
            </a:r>
          </a:p>
          <a:p>
            <a:pPr marL="342900" indent="-342900" eaLnBrk="0" fontAlgn="base" hangingPunct="0">
              <a:lnSpc>
                <a:spcPct val="100000"/>
              </a:lnSpc>
              <a:spcBef>
                <a:spcPts val="600"/>
              </a:spcBef>
              <a:spcAft>
                <a:spcPts val="600"/>
              </a:spcAft>
              <a:buClr>
                <a:srgbClr val="0070C0"/>
              </a:buClr>
              <a:buSzTx/>
              <a:buFont typeface="Wingdings" charset="2"/>
              <a:buChar char="§"/>
              <a:defRPr/>
            </a:pPr>
            <a:r>
              <a:rPr lang="es-US" sz="2150" dirty="0">
                <a:solidFill>
                  <a:srgbClr val="000000"/>
                </a:solidFill>
                <a:ea typeface="ＭＳ Ｐゴシック" charset="0"/>
              </a:rPr>
              <a:t>Electrocuciones: 74 (7.5%)</a:t>
            </a:r>
          </a:p>
          <a:p>
            <a:pPr marL="342900" indent="-342900" eaLnBrk="0" fontAlgn="base" hangingPunct="0">
              <a:lnSpc>
                <a:spcPct val="100000"/>
              </a:lnSpc>
              <a:spcBef>
                <a:spcPts val="600"/>
              </a:spcBef>
              <a:spcAft>
                <a:spcPts val="600"/>
              </a:spcAft>
              <a:buClr>
                <a:srgbClr val="0070C0"/>
              </a:buClr>
              <a:buSzTx/>
              <a:buFont typeface="Wingdings" charset="2"/>
              <a:buChar char="§"/>
              <a:defRPr/>
            </a:pPr>
            <a:r>
              <a:rPr lang="es-US" sz="2150" dirty="0">
                <a:solidFill>
                  <a:srgbClr val="000000"/>
                </a:solidFill>
                <a:ea typeface="ＭＳ Ｐゴシック" charset="0"/>
              </a:rPr>
              <a:t>Atrapamiento: 29 (2.9%)</a:t>
            </a:r>
          </a:p>
          <a:p>
            <a:endParaRPr lang="en-US" sz="2150" dirty="0"/>
          </a:p>
        </p:txBody>
      </p:sp>
      <p:sp>
        <p:nvSpPr>
          <p:cNvPr id="2" name="TextBox 1">
            <a:extLst>
              <a:ext uri="{FF2B5EF4-FFF2-40B4-BE49-F238E27FC236}">
                <a16:creationId xmlns:a16="http://schemas.microsoft.com/office/drawing/2014/main" id="{7785B8C7-C25A-6DB2-BD1C-8128BFE2BC9E}"/>
              </a:ext>
            </a:extLst>
          </p:cNvPr>
          <p:cNvSpPr txBox="1"/>
          <p:nvPr/>
        </p:nvSpPr>
        <p:spPr>
          <a:xfrm>
            <a:off x="1024320" y="5678811"/>
            <a:ext cx="7096792"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cs typeface="+mn-cs"/>
              </a:rPr>
              <a:t>Fuente: 2021 </a:t>
            </a:r>
            <a:r>
              <a:rPr kumimoji="0" lang="es-US" sz="1800" b="0" i="0" u="none" strike="noStrike" cap="none" normalizeH="0" baseline="0" noProof="0" dirty="0">
                <a:ln>
                  <a:noFill/>
                </a:ln>
                <a:solidFill>
                  <a:srgbClr val="000000"/>
                </a:solidFill>
                <a:uLnTx/>
                <a:uFillTx/>
                <a:latin typeface="Arial" charset="0"/>
                <a:ea typeface="ＭＳ Ｐゴシック" charset="0"/>
                <a:cs typeface="+mn-cs"/>
              </a:rPr>
              <a:t>Datos de la Oficina de Estadísticas Laborales</a:t>
            </a:r>
          </a:p>
        </p:txBody>
      </p:sp>
      <p:pic>
        <p:nvPicPr>
          <p:cNvPr id="8" name="Picture 7" descr="Enfoque en cuatro peligros &#10;-Caídas&#10;-Atrapamiento &#10;-Lesiones por golpes &#10;-Electrocución">
            <a:extLst>
              <a:ext uri="{FF2B5EF4-FFF2-40B4-BE49-F238E27FC236}">
                <a16:creationId xmlns:a16="http://schemas.microsoft.com/office/drawing/2014/main" id="{CCC0BC73-9613-9B19-FE5E-FA2609FE9393}"/>
              </a:ext>
            </a:extLst>
          </p:cNvPr>
          <p:cNvPicPr>
            <a:picLocks noChangeAspect="1"/>
          </p:cNvPicPr>
          <p:nvPr/>
        </p:nvPicPr>
        <p:blipFill>
          <a:blip r:embed="rId3"/>
          <a:srcRect/>
          <a:stretch/>
        </p:blipFill>
        <p:spPr>
          <a:xfrm>
            <a:off x="7914794" y="3245215"/>
            <a:ext cx="3672926" cy="2618263"/>
          </a:xfrm>
          <a:prstGeom prst="rect">
            <a:avLst/>
          </a:prstGeom>
        </p:spPr>
      </p:pic>
      <p:sp>
        <p:nvSpPr>
          <p:cNvPr id="7" name="Content Placeholder 3">
            <a:extLst>
              <a:ext uri="{FF2B5EF4-FFF2-40B4-BE49-F238E27FC236}">
                <a16:creationId xmlns:a16="http://schemas.microsoft.com/office/drawing/2014/main" id="{4A465F25-87B2-4555-952B-2713D57A9E3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2815998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Incidentes, lesiones y muertes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graphicFrame>
        <p:nvGraphicFramePr>
          <p:cNvPr id="2" name="Table 3">
            <a:extLst>
              <a:ext uri="{FF2B5EF4-FFF2-40B4-BE49-F238E27FC236}">
                <a16:creationId xmlns:a16="http://schemas.microsoft.com/office/drawing/2014/main" id="{57CBF66B-E3F8-A591-3C7F-8F9193AE50B6}"/>
              </a:ext>
            </a:extLst>
          </p:cNvPr>
          <p:cNvGraphicFramePr>
            <a:graphicFrameLocks noGrp="1"/>
          </p:cNvGraphicFramePr>
          <p:nvPr>
            <p:extLst>
              <p:ext uri="{D42A27DB-BD31-4B8C-83A1-F6EECF244321}">
                <p14:modId xmlns:p14="http://schemas.microsoft.com/office/powerpoint/2010/main" val="1657499824"/>
              </p:ext>
            </p:extLst>
          </p:nvPr>
        </p:nvGraphicFramePr>
        <p:xfrm>
          <a:off x="2025436" y="2028393"/>
          <a:ext cx="8141127" cy="2801213"/>
        </p:xfrm>
        <a:graphic>
          <a:graphicData uri="http://schemas.openxmlformats.org/drawingml/2006/table">
            <a:tbl>
              <a:tblPr firstRow="1" bandRow="1">
                <a:tableStyleId>{5C22544A-7EE6-4342-B048-85BDC9FD1C3A}</a:tableStyleId>
              </a:tblPr>
              <a:tblGrid>
                <a:gridCol w="4102022">
                  <a:extLst>
                    <a:ext uri="{9D8B030D-6E8A-4147-A177-3AD203B41FA5}">
                      <a16:colId xmlns:a16="http://schemas.microsoft.com/office/drawing/2014/main" val="2850460725"/>
                    </a:ext>
                  </a:extLst>
                </a:gridCol>
                <a:gridCol w="4039105">
                  <a:extLst>
                    <a:ext uri="{9D8B030D-6E8A-4147-A177-3AD203B41FA5}">
                      <a16:colId xmlns:a16="http://schemas.microsoft.com/office/drawing/2014/main" val="4145935293"/>
                    </a:ext>
                  </a:extLst>
                </a:gridCol>
              </a:tblGrid>
              <a:tr h="555437">
                <a:tc>
                  <a:txBody>
                    <a:bodyPr/>
                    <a:lstStyle/>
                    <a:p>
                      <a:r>
                        <a:rPr lang="es-US" sz="2400" dirty="0">
                          <a:latin typeface="Arial" panose="020B0604020202020204" pitchFamily="34" charset="0"/>
                          <a:cs typeface="Arial" panose="020B0604020202020204" pitchFamily="34" charset="0"/>
                        </a:rPr>
                        <a:t>Evento o exposición</a:t>
                      </a:r>
                    </a:p>
                  </a:txBody>
                  <a:tcPr/>
                </a:tc>
                <a:tc>
                  <a:txBody>
                    <a:bodyPr/>
                    <a:lstStyle/>
                    <a:p>
                      <a:r>
                        <a:rPr lang="es-US" sz="2400" dirty="0">
                          <a:latin typeface="Arial" panose="020B0604020202020204" pitchFamily="34" charset="0"/>
                          <a:cs typeface="Arial" panose="020B0604020202020204" pitchFamily="34" charset="0"/>
                        </a:rPr>
                        <a:t>Cantidad de casos fatales</a:t>
                      </a:r>
                    </a:p>
                  </a:txBody>
                  <a:tcPr/>
                </a:tc>
                <a:extLst>
                  <a:ext uri="{0D108BD9-81ED-4DB2-BD59-A6C34878D82A}">
                    <a16:rowId xmlns:a16="http://schemas.microsoft.com/office/drawing/2014/main" val="3424900953"/>
                  </a:ext>
                </a:extLst>
              </a:tr>
              <a:tr h="555437">
                <a:tc>
                  <a:txBody>
                    <a:bodyPr/>
                    <a:lstStyle/>
                    <a:p>
                      <a:r>
                        <a:rPr lang="es-US" sz="2300" dirty="0">
                          <a:latin typeface="Arial" panose="020B0604020202020204" pitchFamily="34" charset="0"/>
                          <a:cs typeface="Arial" panose="020B0604020202020204" pitchFamily="34" charset="0"/>
                        </a:rPr>
                        <a:t>Caídas, resbalones, tropiezos</a:t>
                      </a:r>
                    </a:p>
                  </a:txBody>
                  <a:tcPr/>
                </a:tc>
                <a:tc>
                  <a:txBody>
                    <a:bodyPr/>
                    <a:lstStyle/>
                    <a:p>
                      <a:pPr algn="r"/>
                      <a:r>
                        <a:rPr lang="es-US" sz="2300" dirty="0">
                          <a:latin typeface="Arial" panose="020B0604020202020204" pitchFamily="34" charset="0"/>
                          <a:cs typeface="Arial" panose="020B0604020202020204" pitchFamily="34" charset="0"/>
                        </a:rPr>
                        <a:t>378</a:t>
                      </a:r>
                    </a:p>
                  </a:txBody>
                  <a:tcPr/>
                </a:tc>
                <a:extLst>
                  <a:ext uri="{0D108BD9-81ED-4DB2-BD59-A6C34878D82A}">
                    <a16:rowId xmlns:a16="http://schemas.microsoft.com/office/drawing/2014/main" val="2672896261"/>
                  </a:ext>
                </a:extLst>
              </a:tr>
              <a:tr h="555437">
                <a:tc>
                  <a:txBody>
                    <a:bodyPr/>
                    <a:lstStyle/>
                    <a:p>
                      <a:r>
                        <a:rPr lang="es-US" sz="2300" dirty="0">
                          <a:latin typeface="Arial" panose="020B0604020202020204" pitchFamily="34" charset="0"/>
                          <a:cs typeface="Arial" panose="020B0604020202020204" pitchFamily="34" charset="0"/>
                        </a:rPr>
                        <a:t>        Caídas en el mismo nivel</a:t>
                      </a:r>
                    </a:p>
                  </a:txBody>
                  <a:tcPr/>
                </a:tc>
                <a:tc>
                  <a:txBody>
                    <a:bodyPr/>
                    <a:lstStyle/>
                    <a:p>
                      <a:pPr algn="r"/>
                      <a:r>
                        <a:rPr lang="es-US" sz="2300" dirty="0">
                          <a:latin typeface="Arial" panose="020B0604020202020204" pitchFamily="34" charset="0"/>
                          <a:cs typeface="Arial" panose="020B0604020202020204" pitchFamily="34" charset="0"/>
                        </a:rPr>
                        <a:t>9</a:t>
                      </a:r>
                    </a:p>
                  </a:txBody>
                  <a:tcPr/>
                </a:tc>
                <a:extLst>
                  <a:ext uri="{0D108BD9-81ED-4DB2-BD59-A6C34878D82A}">
                    <a16:rowId xmlns:a16="http://schemas.microsoft.com/office/drawing/2014/main" val="826165515"/>
                  </a:ext>
                </a:extLst>
              </a:tr>
              <a:tr h="579465">
                <a:tc>
                  <a:txBody>
                    <a:bodyPr/>
                    <a:lstStyle/>
                    <a:p>
                      <a:r>
                        <a:rPr lang="es-US" sz="2300" dirty="0">
                          <a:latin typeface="Arial" panose="020B0604020202020204" pitchFamily="34" charset="0"/>
                          <a:cs typeface="Arial" panose="020B0604020202020204" pitchFamily="34" charset="0"/>
                        </a:rPr>
                        <a:t>        Caídas a nivel inferior</a:t>
                      </a:r>
                    </a:p>
                  </a:txBody>
                  <a:tcPr/>
                </a:tc>
                <a:tc>
                  <a:txBody>
                    <a:bodyPr/>
                    <a:lstStyle/>
                    <a:p>
                      <a:pPr algn="r"/>
                      <a:r>
                        <a:rPr lang="es-US" sz="2300" dirty="0">
                          <a:latin typeface="Arial" panose="020B0604020202020204" pitchFamily="34" charset="0"/>
                          <a:cs typeface="Arial" panose="020B0604020202020204" pitchFamily="34" charset="0"/>
                        </a:rPr>
                        <a:t>361</a:t>
                      </a:r>
                    </a:p>
                  </a:txBody>
                  <a:tcPr/>
                </a:tc>
                <a:extLst>
                  <a:ext uri="{0D108BD9-81ED-4DB2-BD59-A6C34878D82A}">
                    <a16:rowId xmlns:a16="http://schemas.microsoft.com/office/drawing/2014/main" val="3632358476"/>
                  </a:ext>
                </a:extLst>
              </a:tr>
              <a:tr h="555437">
                <a:tc>
                  <a:txBody>
                    <a:bodyPr/>
                    <a:lstStyle/>
                    <a:p>
                      <a:r>
                        <a:rPr lang="es-US" sz="2300" dirty="0">
                          <a:latin typeface="Arial" panose="020B0604020202020204" pitchFamily="34" charset="0"/>
                          <a:cs typeface="Arial" panose="020B0604020202020204" pitchFamily="34" charset="0"/>
                        </a:rPr>
                        <a:t>       </a:t>
                      </a:r>
                      <a:r>
                        <a:rPr lang="es-US" sz="2300" baseline="0" dirty="0">
                          <a:latin typeface="Arial" panose="020B0604020202020204" pitchFamily="34" charset="0"/>
                          <a:cs typeface="Arial" panose="020B0604020202020204" pitchFamily="34" charset="0"/>
                        </a:rPr>
                        <a:t> </a:t>
                      </a:r>
                      <a:r>
                        <a:rPr lang="es-US" sz="2300" dirty="0">
                          <a:latin typeface="Arial" panose="020B0604020202020204" pitchFamily="34" charset="0"/>
                          <a:cs typeface="Arial" panose="020B0604020202020204" pitchFamily="34" charset="0"/>
                        </a:rPr>
                        <a:t>Otros tipos de caídas</a:t>
                      </a:r>
                    </a:p>
                  </a:txBody>
                  <a:tcPr/>
                </a:tc>
                <a:tc>
                  <a:txBody>
                    <a:bodyPr/>
                    <a:lstStyle/>
                    <a:p>
                      <a:pPr algn="r"/>
                      <a:r>
                        <a:rPr lang="es-US" sz="2300" dirty="0">
                          <a:latin typeface="Arial" panose="020B0604020202020204" pitchFamily="34" charset="0"/>
                          <a:cs typeface="Arial" panose="020B0604020202020204" pitchFamily="34" charset="0"/>
                        </a:rPr>
                        <a:t>8</a:t>
                      </a:r>
                    </a:p>
                  </a:txBody>
                  <a:tcPr/>
                </a:tc>
                <a:extLst>
                  <a:ext uri="{0D108BD9-81ED-4DB2-BD59-A6C34878D82A}">
                    <a16:rowId xmlns:a16="http://schemas.microsoft.com/office/drawing/2014/main" val="4103077187"/>
                  </a:ext>
                </a:extLst>
              </a:tr>
            </a:tbl>
          </a:graphicData>
        </a:graphic>
      </p:graphicFrame>
      <p:sp>
        <p:nvSpPr>
          <p:cNvPr id="4" name="TextBox 3">
            <a:extLst>
              <a:ext uri="{FF2B5EF4-FFF2-40B4-BE49-F238E27FC236}">
                <a16:creationId xmlns:a16="http://schemas.microsoft.com/office/drawing/2014/main" id="{0404EA83-D132-6FBC-0165-49D80BF0ABAD}"/>
              </a:ext>
            </a:extLst>
          </p:cNvPr>
          <p:cNvSpPr txBox="1"/>
          <p:nvPr/>
        </p:nvSpPr>
        <p:spPr>
          <a:xfrm>
            <a:off x="1024319" y="5678812"/>
            <a:ext cx="8354397"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cs typeface="+mn-cs"/>
              </a:rPr>
              <a:t>Fuente: 2021 </a:t>
            </a:r>
            <a:r>
              <a:rPr kumimoji="0" lang="es-US" sz="1800" b="0" i="0" u="none" strike="noStrike" cap="none" normalizeH="0" baseline="0" noProof="0" dirty="0">
                <a:ln>
                  <a:noFill/>
                </a:ln>
                <a:solidFill>
                  <a:srgbClr val="000000"/>
                </a:solidFill>
                <a:uLnTx/>
                <a:uFillTx/>
                <a:latin typeface="Arial" charset="0"/>
                <a:ea typeface="ＭＳ Ｐゴシック" charset="0"/>
                <a:cs typeface="+mn-cs"/>
              </a:rPr>
              <a:t>Datos de la Oficina de Estadísticas Laborales</a:t>
            </a:r>
          </a:p>
        </p:txBody>
      </p:sp>
      <p:sp>
        <p:nvSpPr>
          <p:cNvPr id="5" name="Content Placeholder 3">
            <a:extLst>
              <a:ext uri="{FF2B5EF4-FFF2-40B4-BE49-F238E27FC236}">
                <a16:creationId xmlns:a16="http://schemas.microsoft.com/office/drawing/2014/main" id="{0FD626BE-C03C-432E-9481-A6AE0247910F}"/>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1277340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1" y="290637"/>
            <a:ext cx="802669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7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Incidentes de caídas mortales en la construcción</a:t>
            </a:r>
          </a:p>
        </p:txBody>
      </p:sp>
      <p:sp>
        <p:nvSpPr>
          <p:cNvPr id="5" name="TextBox 4">
            <a:extLst>
              <a:ext uri="{FF2B5EF4-FFF2-40B4-BE49-F238E27FC236}">
                <a16:creationId xmlns:a16="http://schemas.microsoft.com/office/drawing/2014/main" id="{F9CA221E-E1DC-98DB-E4F7-4DF1DF800DC1}"/>
              </a:ext>
            </a:extLst>
          </p:cNvPr>
          <p:cNvSpPr txBox="1"/>
          <p:nvPr/>
        </p:nvSpPr>
        <p:spPr>
          <a:xfrm>
            <a:off x="1024319" y="5678812"/>
            <a:ext cx="8879097"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cs typeface="+mn-cs"/>
              </a:rPr>
              <a:t>Fuente: 2021 </a:t>
            </a:r>
            <a:r>
              <a:rPr kumimoji="0" lang="es-US" sz="1800" b="0" i="0" u="none" strike="noStrike" cap="none" normalizeH="0" baseline="0" noProof="0" dirty="0">
                <a:ln>
                  <a:noFill/>
                </a:ln>
                <a:solidFill>
                  <a:srgbClr val="000000"/>
                </a:solidFill>
                <a:uLnTx/>
                <a:uFillTx/>
                <a:latin typeface="Arial" charset="0"/>
                <a:ea typeface="ＭＳ Ｐゴシック" charset="0"/>
                <a:cs typeface="+mn-cs"/>
              </a:rPr>
              <a:t>Datos de la Oficina de Estadísticas Laborales</a:t>
            </a: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graphicFrame>
        <p:nvGraphicFramePr>
          <p:cNvPr id="4" name="Table 7">
            <a:extLst>
              <a:ext uri="{FF2B5EF4-FFF2-40B4-BE49-F238E27FC236}">
                <a16:creationId xmlns:a16="http://schemas.microsoft.com/office/drawing/2014/main" id="{060E4C39-45C4-5552-8BDD-8B828327A33E}"/>
              </a:ext>
            </a:extLst>
          </p:cNvPr>
          <p:cNvGraphicFramePr>
            <a:graphicFrameLocks/>
          </p:cNvGraphicFramePr>
          <p:nvPr>
            <p:extLst>
              <p:ext uri="{D42A27DB-BD31-4B8C-83A1-F6EECF244321}">
                <p14:modId xmlns:p14="http://schemas.microsoft.com/office/powerpoint/2010/main" val="3093579489"/>
              </p:ext>
            </p:extLst>
          </p:nvPr>
        </p:nvGraphicFramePr>
        <p:xfrm>
          <a:off x="609600" y="1981200"/>
          <a:ext cx="10972800" cy="2895600"/>
        </p:xfrm>
        <a:graphic>
          <a:graphicData uri="http://schemas.openxmlformats.org/drawingml/2006/table">
            <a:tbl>
              <a:tblPr firstRow="1" bandRow="1">
                <a:tableStyleId>{5C22544A-7EE6-4342-B048-85BDC9FD1C3A}</a:tableStyleId>
              </a:tblPr>
              <a:tblGrid>
                <a:gridCol w="7874643">
                  <a:extLst>
                    <a:ext uri="{9D8B030D-6E8A-4147-A177-3AD203B41FA5}">
                      <a16:colId xmlns:a16="http://schemas.microsoft.com/office/drawing/2014/main" val="521632446"/>
                    </a:ext>
                  </a:extLst>
                </a:gridCol>
                <a:gridCol w="3098157">
                  <a:extLst>
                    <a:ext uri="{9D8B030D-6E8A-4147-A177-3AD203B41FA5}">
                      <a16:colId xmlns:a16="http://schemas.microsoft.com/office/drawing/2014/main" val="21891649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US" sz="2800" dirty="0">
                          <a:solidFill>
                            <a:schemeClr val="tx1"/>
                          </a:solidFill>
                        </a:rPr>
                        <a:t>Caídas a nivel inferior (378) - BLS 2021</a:t>
                      </a:r>
                    </a:p>
                  </a:txBody>
                  <a:tcPr/>
                </a:tc>
                <a:tc>
                  <a:txBody>
                    <a:bodyPr/>
                    <a:lstStyle/>
                    <a:p>
                      <a:endParaRPr lang="en-US" dirty="0"/>
                    </a:p>
                  </a:txBody>
                  <a:tcPr/>
                </a:tc>
                <a:extLst>
                  <a:ext uri="{0D108BD9-81ED-4DB2-BD59-A6C34878D82A}">
                    <a16:rowId xmlns:a16="http://schemas.microsoft.com/office/drawing/2014/main" val="2285106783"/>
                  </a:ext>
                </a:extLst>
              </a:tr>
              <a:tr h="370840">
                <a:tc>
                  <a:txBody>
                    <a:bodyPr/>
                    <a:lstStyle/>
                    <a:p>
                      <a:r>
                        <a:rPr lang="es-US" sz="2000" b="1" u="sng" dirty="0"/>
                        <a:t>Tipo de construcción  </a:t>
                      </a:r>
                    </a:p>
                  </a:txBody>
                  <a:tcPr/>
                </a:tc>
                <a:tc>
                  <a:txBody>
                    <a:bodyPr/>
                    <a:lstStyle/>
                    <a:p>
                      <a:pPr algn="ctr"/>
                      <a:r>
                        <a:rPr lang="es-US" sz="2000" b="1" u="sng" dirty="0"/>
                        <a:t>Totales</a:t>
                      </a:r>
                    </a:p>
                  </a:txBody>
                  <a:tcPr/>
                </a:tc>
                <a:extLst>
                  <a:ext uri="{0D108BD9-81ED-4DB2-BD59-A6C34878D82A}">
                    <a16:rowId xmlns:a16="http://schemas.microsoft.com/office/drawing/2014/main" val="308085188"/>
                  </a:ext>
                </a:extLst>
              </a:tr>
              <a:tr h="370840">
                <a:tc>
                  <a:txBody>
                    <a:bodyPr/>
                    <a:lstStyle/>
                    <a:p>
                      <a:r>
                        <a:rPr lang="es-US" sz="2000" dirty="0"/>
                        <a:t>Techos</a:t>
                      </a:r>
                    </a:p>
                  </a:txBody>
                  <a:tcPr/>
                </a:tc>
                <a:tc>
                  <a:txBody>
                    <a:bodyPr/>
                    <a:lstStyle/>
                    <a:p>
                      <a:pPr algn="ctr"/>
                      <a:r>
                        <a:rPr lang="es-US" sz="2000" dirty="0"/>
                        <a:t>99</a:t>
                      </a:r>
                    </a:p>
                  </a:txBody>
                  <a:tcPr/>
                </a:tc>
                <a:extLst>
                  <a:ext uri="{0D108BD9-81ED-4DB2-BD59-A6C34878D82A}">
                    <a16:rowId xmlns:a16="http://schemas.microsoft.com/office/drawing/2014/main" val="2570471080"/>
                  </a:ext>
                </a:extLst>
              </a:tr>
              <a:tr h="370840">
                <a:tc>
                  <a:txBody>
                    <a:bodyPr/>
                    <a:lstStyle/>
                    <a:p>
                      <a:r>
                        <a:rPr lang="es-US" sz="2000" dirty="0"/>
                        <a:t>Construcción residencial </a:t>
                      </a:r>
                    </a:p>
                  </a:txBody>
                  <a:tcPr/>
                </a:tc>
                <a:tc>
                  <a:txBody>
                    <a:bodyPr/>
                    <a:lstStyle/>
                    <a:p>
                      <a:pPr algn="ctr"/>
                      <a:r>
                        <a:rPr lang="es-US" sz="2000" dirty="0"/>
                        <a:t>58</a:t>
                      </a:r>
                    </a:p>
                  </a:txBody>
                  <a:tcPr/>
                </a:tc>
                <a:extLst>
                  <a:ext uri="{0D108BD9-81ED-4DB2-BD59-A6C34878D82A}">
                    <a16:rowId xmlns:a16="http://schemas.microsoft.com/office/drawing/2014/main" val="1818236751"/>
                  </a:ext>
                </a:extLst>
              </a:tr>
              <a:tr h="370840">
                <a:tc>
                  <a:txBody>
                    <a:bodyPr/>
                    <a:lstStyle/>
                    <a:p>
                      <a:r>
                        <a:rPr lang="es-US" sz="2000" dirty="0"/>
                        <a:t>Techos residenciales</a:t>
                      </a:r>
                    </a:p>
                  </a:txBody>
                  <a:tcPr/>
                </a:tc>
                <a:tc>
                  <a:txBody>
                    <a:bodyPr/>
                    <a:lstStyle/>
                    <a:p>
                      <a:pPr algn="ctr"/>
                      <a:r>
                        <a:rPr lang="es-US" sz="2000" dirty="0"/>
                        <a:t>24</a:t>
                      </a:r>
                    </a:p>
                  </a:txBody>
                  <a:tcPr/>
                </a:tc>
                <a:extLst>
                  <a:ext uri="{0D108BD9-81ED-4DB2-BD59-A6C34878D82A}">
                    <a16:rowId xmlns:a16="http://schemas.microsoft.com/office/drawing/2014/main" val="784165871"/>
                  </a:ext>
                </a:extLst>
              </a:tr>
              <a:tr h="370840">
                <a:tc>
                  <a:txBody>
                    <a:bodyPr/>
                    <a:lstStyle/>
                    <a:p>
                      <a:r>
                        <a:rPr lang="es-US" sz="2000" dirty="0"/>
                        <a:t>Techos no residenciales</a:t>
                      </a:r>
                    </a:p>
                  </a:txBody>
                  <a:tcPr/>
                </a:tc>
                <a:tc>
                  <a:txBody>
                    <a:bodyPr/>
                    <a:lstStyle/>
                    <a:p>
                      <a:pPr algn="ctr"/>
                      <a:r>
                        <a:rPr lang="es-US" sz="2000" dirty="0"/>
                        <a:t>22</a:t>
                      </a:r>
                    </a:p>
                  </a:txBody>
                  <a:tcPr/>
                </a:tc>
                <a:extLst>
                  <a:ext uri="{0D108BD9-81ED-4DB2-BD59-A6C34878D82A}">
                    <a16:rowId xmlns:a16="http://schemas.microsoft.com/office/drawing/2014/main" val="3575600729"/>
                  </a:ext>
                </a:extLst>
              </a:tr>
              <a:tr h="370840">
                <a:tc>
                  <a:txBody>
                    <a:bodyPr/>
                    <a:lstStyle/>
                    <a:p>
                      <a:r>
                        <a:rPr lang="es-US" sz="2000" dirty="0"/>
                        <a:t>Albañilería</a:t>
                      </a:r>
                    </a:p>
                  </a:txBody>
                  <a:tcPr/>
                </a:tc>
                <a:tc>
                  <a:txBody>
                    <a:bodyPr/>
                    <a:lstStyle/>
                    <a:p>
                      <a:pPr algn="ctr"/>
                      <a:r>
                        <a:rPr lang="es-US" sz="2000" dirty="0"/>
                        <a:t>11</a:t>
                      </a:r>
                    </a:p>
                  </a:txBody>
                  <a:tcPr/>
                </a:tc>
                <a:extLst>
                  <a:ext uri="{0D108BD9-81ED-4DB2-BD59-A6C34878D82A}">
                    <a16:rowId xmlns:a16="http://schemas.microsoft.com/office/drawing/2014/main" val="1969552841"/>
                  </a:ext>
                </a:extLst>
              </a:tr>
            </a:tbl>
          </a:graphicData>
        </a:graphic>
      </p:graphicFrame>
    </p:spTree>
    <p:extLst>
      <p:ext uri="{BB962C8B-B14F-4D97-AF65-F5344CB8AC3E}">
        <p14:creationId xmlns:p14="http://schemas.microsoft.com/office/powerpoint/2010/main" val="39967820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Datos de inspección de la OSHA</a:t>
            </a:r>
            <a:b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br>
            <a:br>
              <a:rPr lang="es-US" sz="3600" dirty="0">
                <a:solidFill>
                  <a:schemeClr val="tx1"/>
                </a:solidFill>
                <a:latin typeface="Arial" panose="020B0604020202020204" pitchFamily="34" charset="0"/>
                <a:ea typeface="+mn-ea"/>
                <a:cs typeface="Arial" panose="020B0604020202020204" pitchFamily="34" charset="0"/>
              </a:rPr>
            </a:br>
            <a:endParaRPr lang="es-US" sz="3600" dirty="0">
              <a:solidFill>
                <a:schemeClr val="tx1"/>
              </a:solidFill>
              <a:latin typeface="Arial" panose="020B0604020202020204" pitchFamily="34" charset="0"/>
              <a:ea typeface="+mn-ea"/>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id="{3D93DEAC-E48A-46B1-B46E-6D29D163CCE7}"/>
              </a:ext>
            </a:extLst>
          </p:cNvPr>
          <p:cNvGraphicFramePr>
            <a:graphicFrameLocks/>
          </p:cNvGraphicFramePr>
          <p:nvPr>
            <p:extLst>
              <p:ext uri="{D42A27DB-BD31-4B8C-83A1-F6EECF244321}">
                <p14:modId xmlns:p14="http://schemas.microsoft.com/office/powerpoint/2010/main" val="644582169"/>
              </p:ext>
            </p:extLst>
          </p:nvPr>
        </p:nvGraphicFramePr>
        <p:xfrm>
          <a:off x="609600" y="1942203"/>
          <a:ext cx="10972800" cy="3143645"/>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2106810024"/>
                    </a:ext>
                  </a:extLst>
                </a:gridCol>
                <a:gridCol w="5486400">
                  <a:extLst>
                    <a:ext uri="{9D8B030D-6E8A-4147-A177-3AD203B41FA5}">
                      <a16:colId xmlns:a16="http://schemas.microsoft.com/office/drawing/2014/main" val="4035594545"/>
                    </a:ext>
                  </a:extLst>
                </a:gridCol>
              </a:tblGrid>
              <a:tr h="574320">
                <a:tc>
                  <a:txBody>
                    <a:bodyPr/>
                    <a:lstStyle/>
                    <a:p>
                      <a:pPr algn="l"/>
                      <a:r>
                        <a:rPr lang="es-US" sz="2400" dirty="0">
                          <a:solidFill>
                            <a:schemeClr val="tx1"/>
                          </a:solidFill>
                          <a:latin typeface="Arial" panose="020B0604020202020204" pitchFamily="34" charset="0"/>
                          <a:cs typeface="Arial" panose="020B0604020202020204" pitchFamily="34" charset="0"/>
                        </a:rPr>
                        <a:t>Datos</a:t>
                      </a:r>
                      <a:r>
                        <a:rPr lang="es-US" sz="2400" baseline="0" dirty="0">
                          <a:solidFill>
                            <a:schemeClr val="tx1"/>
                          </a:solidFill>
                          <a:latin typeface="Arial" panose="020B0604020202020204" pitchFamily="34" charset="0"/>
                          <a:cs typeface="Arial" panose="020B0604020202020204" pitchFamily="34" charset="0"/>
                        </a:rPr>
                        <a:t> generales (01/10/21 - 30/09/22)</a:t>
                      </a:r>
                    </a:p>
                  </a:txBody>
                  <a:tcPr/>
                </a:tc>
                <a:tc>
                  <a:txBody>
                    <a:bodyPr/>
                    <a:lstStyle/>
                    <a:p>
                      <a:pPr algn="l" rtl="0"/>
                      <a:endParaRPr lang="en-US" sz="24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99820089"/>
                  </a:ext>
                </a:extLst>
              </a:tr>
              <a:tr h="513865">
                <a:tc>
                  <a:txBody>
                    <a:bodyPr/>
                    <a:lstStyle/>
                    <a:p>
                      <a:r>
                        <a:rPr lang="es-US" sz="2400" dirty="0">
                          <a:solidFill>
                            <a:schemeClr val="tx1"/>
                          </a:solidFill>
                          <a:latin typeface="Arial" panose="020B0604020202020204" pitchFamily="34" charset="0"/>
                          <a:cs typeface="Arial" panose="020B0604020202020204" pitchFamily="34" charset="0"/>
                        </a:rPr>
                        <a:t>Inspecciones totales</a:t>
                      </a:r>
                    </a:p>
                  </a:txBody>
                  <a:tcPr/>
                </a:tc>
                <a:tc>
                  <a:txBody>
                    <a:bodyPr/>
                    <a:lstStyle/>
                    <a:p>
                      <a:pPr algn="ctr"/>
                      <a:r>
                        <a:rPr lang="es-US" sz="2400" dirty="0">
                          <a:solidFill>
                            <a:schemeClr val="tx1"/>
                          </a:solidFill>
                          <a:latin typeface="Arial" panose="020B0604020202020204" pitchFamily="34" charset="0"/>
                          <a:cs typeface="Arial" panose="020B0604020202020204" pitchFamily="34" charset="0"/>
                        </a:rPr>
                        <a:t>31,831</a:t>
                      </a:r>
                    </a:p>
                  </a:txBody>
                  <a:tcPr/>
                </a:tc>
                <a:extLst>
                  <a:ext uri="{0D108BD9-81ED-4DB2-BD59-A6C34878D82A}">
                    <a16:rowId xmlns:a16="http://schemas.microsoft.com/office/drawing/2014/main" val="2971567745"/>
                  </a:ext>
                </a:extLst>
              </a:tr>
              <a:tr h="513865">
                <a:tc>
                  <a:txBody>
                    <a:bodyPr/>
                    <a:lstStyle/>
                    <a:p>
                      <a:r>
                        <a:rPr lang="es-US" sz="2400" dirty="0">
                          <a:solidFill>
                            <a:schemeClr val="tx1"/>
                          </a:solidFill>
                          <a:latin typeface="Arial" panose="020B0604020202020204" pitchFamily="34" charset="0"/>
                          <a:cs typeface="Arial" panose="020B0604020202020204" pitchFamily="34" charset="0"/>
                        </a:rPr>
                        <a:t>Total de infracciones emitidas</a:t>
                      </a:r>
                    </a:p>
                  </a:txBody>
                  <a:tcPr/>
                </a:tc>
                <a:tc>
                  <a:txBody>
                    <a:bodyPr/>
                    <a:lstStyle/>
                    <a:p>
                      <a:pPr algn="ctr"/>
                      <a:r>
                        <a:rPr lang="es-US" sz="2400" dirty="0">
                          <a:solidFill>
                            <a:schemeClr val="tx1"/>
                          </a:solidFill>
                          <a:latin typeface="Arial" panose="020B0604020202020204" pitchFamily="34" charset="0"/>
                          <a:cs typeface="Arial" panose="020B0604020202020204" pitchFamily="34" charset="0"/>
                        </a:rPr>
                        <a:t>39,358</a:t>
                      </a:r>
                    </a:p>
                  </a:txBody>
                  <a:tcPr/>
                </a:tc>
                <a:extLst>
                  <a:ext uri="{0D108BD9-81ED-4DB2-BD59-A6C34878D82A}">
                    <a16:rowId xmlns:a16="http://schemas.microsoft.com/office/drawing/2014/main" val="4152905851"/>
                  </a:ext>
                </a:extLst>
              </a:tr>
              <a:tr h="513865">
                <a:tc>
                  <a:txBody>
                    <a:bodyPr/>
                    <a:lstStyle/>
                    <a:p>
                      <a:r>
                        <a:rPr lang="es-US" sz="2400" baseline="0" dirty="0">
                          <a:solidFill>
                            <a:schemeClr val="tx1"/>
                          </a:solidFill>
                          <a:latin typeface="Arial" panose="020B0604020202020204" pitchFamily="34" charset="0"/>
                          <a:cs typeface="Arial" panose="020B0604020202020204" pitchFamily="34" charset="0"/>
                        </a:rPr>
                        <a:t>Sanción</a:t>
                      </a:r>
                      <a:r>
                        <a:rPr lang="es-US" sz="2400" dirty="0">
                          <a:solidFill>
                            <a:schemeClr val="tx1"/>
                          </a:solidFill>
                          <a:latin typeface="Arial" panose="020B0604020202020204" pitchFamily="34" charset="0"/>
                          <a:cs typeface="Arial" panose="020B0604020202020204" pitchFamily="34" charset="0"/>
                        </a:rPr>
                        <a:t> “grave” promedio</a:t>
                      </a:r>
                    </a:p>
                  </a:txBody>
                  <a:tcPr/>
                </a:tc>
                <a:tc>
                  <a:txBody>
                    <a:bodyPr/>
                    <a:lstStyle/>
                    <a:p>
                      <a:pPr algn="ctr"/>
                      <a:r>
                        <a:rPr lang="es-US" sz="2400" dirty="0">
                          <a:solidFill>
                            <a:schemeClr val="tx1"/>
                          </a:solidFill>
                          <a:latin typeface="Arial" panose="020B0604020202020204" pitchFamily="34" charset="0"/>
                          <a:cs typeface="Arial" panose="020B0604020202020204" pitchFamily="34" charset="0"/>
                        </a:rPr>
                        <a:t>$4,634</a:t>
                      </a:r>
                    </a:p>
                  </a:txBody>
                  <a:tcPr/>
                </a:tc>
                <a:extLst>
                  <a:ext uri="{0D108BD9-81ED-4DB2-BD59-A6C34878D82A}">
                    <a16:rowId xmlns:a16="http://schemas.microsoft.com/office/drawing/2014/main" val="4202347774"/>
                  </a:ext>
                </a:extLst>
              </a:tr>
              <a:tr h="513865">
                <a:tc>
                  <a:txBody>
                    <a:bodyPr/>
                    <a:lstStyle/>
                    <a:p>
                      <a:r>
                        <a:rPr lang="es-US" sz="2400" dirty="0">
                          <a:solidFill>
                            <a:schemeClr val="tx1"/>
                          </a:solidFill>
                          <a:latin typeface="Arial" panose="020B0604020202020204" pitchFamily="34" charset="0"/>
                          <a:cs typeface="Arial" panose="020B0604020202020204" pitchFamily="34" charset="0"/>
                        </a:rPr>
                        <a:t>% graves,</a:t>
                      </a:r>
                      <a:r>
                        <a:rPr lang="es-US" sz="2400" baseline="0" dirty="0">
                          <a:solidFill>
                            <a:schemeClr val="tx1"/>
                          </a:solidFill>
                          <a:latin typeface="Arial" panose="020B0604020202020204" pitchFamily="34" charset="0"/>
                          <a:cs typeface="Arial" panose="020B0604020202020204" pitchFamily="34" charset="0"/>
                        </a:rPr>
                        <a:t> dolosas o reincidentes</a:t>
                      </a:r>
                    </a:p>
                  </a:txBody>
                  <a:tcPr/>
                </a:tc>
                <a:tc>
                  <a:txBody>
                    <a:bodyPr/>
                    <a:lstStyle/>
                    <a:p>
                      <a:pPr algn="ctr"/>
                      <a:r>
                        <a:rPr lang="es-US" sz="2400" dirty="0">
                          <a:solidFill>
                            <a:schemeClr val="tx1"/>
                          </a:solidFill>
                          <a:latin typeface="Arial" panose="020B0604020202020204" pitchFamily="34" charset="0"/>
                          <a:cs typeface="Arial" panose="020B0604020202020204" pitchFamily="34" charset="0"/>
                        </a:rPr>
                        <a:t>79.3%</a:t>
                      </a:r>
                    </a:p>
                  </a:txBody>
                  <a:tcPr/>
                </a:tc>
                <a:extLst>
                  <a:ext uri="{0D108BD9-81ED-4DB2-BD59-A6C34878D82A}">
                    <a16:rowId xmlns:a16="http://schemas.microsoft.com/office/drawing/2014/main" val="4047174703"/>
                  </a:ext>
                </a:extLst>
              </a:tr>
              <a:tr h="513865">
                <a:tc>
                  <a:txBody>
                    <a:bodyPr/>
                    <a:lstStyle/>
                    <a:p>
                      <a:r>
                        <a:rPr lang="es-US" sz="2400" dirty="0">
                          <a:solidFill>
                            <a:schemeClr val="tx1"/>
                          </a:solidFill>
                          <a:latin typeface="Arial" panose="020B0604020202020204" pitchFamily="34" charset="0"/>
                          <a:cs typeface="Arial" panose="020B0604020202020204" pitchFamily="34" charset="0"/>
                        </a:rPr>
                        <a:t>% no </a:t>
                      </a:r>
                      <a:r>
                        <a:rPr lang="es-US" sz="2400" baseline="0" dirty="0">
                          <a:solidFill>
                            <a:schemeClr val="tx1"/>
                          </a:solidFill>
                          <a:latin typeface="Arial" panose="020B0604020202020204" pitchFamily="34" charset="0"/>
                          <a:cs typeface="Arial" panose="020B0604020202020204" pitchFamily="34" charset="0"/>
                        </a:rPr>
                        <a:t>graves</a:t>
                      </a:r>
                    </a:p>
                  </a:txBody>
                  <a:tcPr/>
                </a:tc>
                <a:tc>
                  <a:txBody>
                    <a:bodyPr/>
                    <a:lstStyle/>
                    <a:p>
                      <a:pPr algn="ctr"/>
                      <a:r>
                        <a:rPr lang="es-US" sz="2400" dirty="0">
                          <a:solidFill>
                            <a:schemeClr val="tx1"/>
                          </a:solidFill>
                          <a:latin typeface="Arial" panose="020B0604020202020204" pitchFamily="34" charset="0"/>
                          <a:cs typeface="Arial" panose="020B0604020202020204" pitchFamily="34" charset="0"/>
                        </a:rPr>
                        <a:t>20.6%</a:t>
                      </a:r>
                    </a:p>
                  </a:txBody>
                  <a:tcPr/>
                </a:tc>
                <a:extLst>
                  <a:ext uri="{0D108BD9-81ED-4DB2-BD59-A6C34878D82A}">
                    <a16:rowId xmlns:a16="http://schemas.microsoft.com/office/drawing/2014/main" val="2691091768"/>
                  </a:ext>
                </a:extLst>
              </a:tr>
            </a:tbl>
          </a:graphicData>
        </a:graphic>
      </p:graphicFrame>
      <p:sp>
        <p:nvSpPr>
          <p:cNvPr id="5" name="TextBox 4">
            <a:extLst>
              <a:ext uri="{FF2B5EF4-FFF2-40B4-BE49-F238E27FC236}">
                <a16:creationId xmlns:a16="http://schemas.microsoft.com/office/drawing/2014/main" id="{34A51D9A-977F-4F87-3F43-C493809B842B}"/>
              </a:ext>
            </a:extLst>
          </p:cNvPr>
          <p:cNvSpPr txBox="1"/>
          <p:nvPr/>
        </p:nvSpPr>
        <p:spPr>
          <a:xfrm>
            <a:off x="1024320" y="5539330"/>
            <a:ext cx="10558080" cy="646331"/>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rPr>
              <a:t>Fuente: Sistema de Información de Seguridad y Salud Ocupacional (Occupational Safety and Health Information System, OIS) </a:t>
            </a: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430420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Datos de inspección de la OSHA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graphicFrame>
        <p:nvGraphicFramePr>
          <p:cNvPr id="5" name="Content Placeholder 5">
            <a:extLst>
              <a:ext uri="{FF2B5EF4-FFF2-40B4-BE49-F238E27FC236}">
                <a16:creationId xmlns:a16="http://schemas.microsoft.com/office/drawing/2014/main" id="{8491F263-5EAA-E9A1-B513-056E593357E3}"/>
              </a:ext>
            </a:extLst>
          </p:cNvPr>
          <p:cNvGraphicFramePr>
            <a:graphicFrameLocks/>
          </p:cNvGraphicFramePr>
          <p:nvPr>
            <p:extLst>
              <p:ext uri="{D42A27DB-BD31-4B8C-83A1-F6EECF244321}">
                <p14:modId xmlns:p14="http://schemas.microsoft.com/office/powerpoint/2010/main" val="637661218"/>
              </p:ext>
            </p:extLst>
          </p:nvPr>
        </p:nvGraphicFramePr>
        <p:xfrm>
          <a:off x="609600" y="1348286"/>
          <a:ext cx="10972800" cy="4161428"/>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587938839"/>
                    </a:ext>
                  </a:extLst>
                </a:gridCol>
                <a:gridCol w="5486400">
                  <a:extLst>
                    <a:ext uri="{9D8B030D-6E8A-4147-A177-3AD203B41FA5}">
                      <a16:colId xmlns:a16="http://schemas.microsoft.com/office/drawing/2014/main" val="2626313845"/>
                    </a:ext>
                  </a:extLst>
                </a:gridCol>
              </a:tblGrid>
              <a:tr h="579871">
                <a:tc>
                  <a:txBody>
                    <a:bodyPr/>
                    <a:lstStyle/>
                    <a:p>
                      <a:pPr algn="l"/>
                      <a:r>
                        <a:rPr lang="es-US" sz="2000" b="1" i="0" dirty="0">
                          <a:solidFill>
                            <a:schemeClr val="tx1"/>
                          </a:solidFill>
                          <a:latin typeface="Arial" panose="020B0604020202020204" pitchFamily="34" charset="0"/>
                          <a:ea typeface="+mn-ea"/>
                          <a:cs typeface="Arial" panose="020B0604020202020204" pitchFamily="34" charset="0"/>
                        </a:rPr>
                        <a:t>Datos generales</a:t>
                      </a:r>
                      <a:r>
                        <a:rPr lang="es-US" sz="2000" b="1" i="0" baseline="0" dirty="0">
                          <a:solidFill>
                            <a:schemeClr val="tx1"/>
                          </a:solidFill>
                          <a:latin typeface="Arial" panose="020B0604020202020204" pitchFamily="34" charset="0"/>
                          <a:ea typeface="+mn-ea"/>
                          <a:cs typeface="Arial" panose="020B0604020202020204" pitchFamily="34" charset="0"/>
                        </a:rPr>
                        <a:t> </a:t>
                      </a:r>
                      <a:r>
                        <a:rPr kumimoji="0" lang="es-US" sz="20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(01/10/21 - 30/09/22)</a:t>
                      </a:r>
                    </a:p>
                  </a:txBody>
                  <a:tcPr/>
                </a:tc>
                <a:tc>
                  <a:txBody>
                    <a:bodyPr/>
                    <a:lstStyle/>
                    <a:p>
                      <a:pPr algn="l" rtl="0"/>
                      <a:endParaRPr lang="en-US" sz="2000" b="1" i="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76448545"/>
                  </a:ext>
                </a:extLst>
              </a:tr>
              <a:tr h="511651">
                <a:tc>
                  <a:txBody>
                    <a:bodyPr/>
                    <a:lstStyle/>
                    <a:p>
                      <a:r>
                        <a:rPr lang="es-US" sz="2000" b="1" i="0" dirty="0">
                          <a:solidFill>
                            <a:schemeClr val="tx1"/>
                          </a:solidFill>
                          <a:latin typeface="Arial" panose="020B0604020202020204" pitchFamily="34" charset="0"/>
                          <a:cs typeface="Arial" panose="020B0604020202020204" pitchFamily="34" charset="0"/>
                        </a:rPr>
                        <a:t>Construcción</a:t>
                      </a:r>
                    </a:p>
                  </a:txBody>
                  <a:tcPr/>
                </a:tc>
                <a:tc>
                  <a:txBody>
                    <a:bodyPr/>
                    <a:lstStyle/>
                    <a:p>
                      <a:pPr algn="ctr"/>
                      <a:r>
                        <a:rPr lang="es-US" sz="2000" b="1" i="0" dirty="0">
                          <a:solidFill>
                            <a:schemeClr val="tx1"/>
                          </a:solidFill>
                          <a:latin typeface="Arial" panose="020B0604020202020204" pitchFamily="34" charset="0"/>
                          <a:cs typeface="Arial" panose="020B0604020202020204" pitchFamily="34" charset="0"/>
                        </a:rPr>
                        <a:t>50.2%</a:t>
                      </a:r>
                    </a:p>
                  </a:txBody>
                  <a:tcPr/>
                </a:tc>
                <a:extLst>
                  <a:ext uri="{0D108BD9-81ED-4DB2-BD59-A6C34878D82A}">
                    <a16:rowId xmlns:a16="http://schemas.microsoft.com/office/drawing/2014/main" val="8901955"/>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Otros sectores</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 49.2%</a:t>
                      </a:r>
                    </a:p>
                  </a:txBody>
                  <a:tcPr/>
                </a:tc>
                <a:extLst>
                  <a:ext uri="{0D108BD9-81ED-4DB2-BD59-A6C34878D82A}">
                    <a16:rowId xmlns:a16="http://schemas.microsoft.com/office/drawing/2014/main" val="1103148608"/>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Programado</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44.2%</a:t>
                      </a:r>
                    </a:p>
                  </a:txBody>
                  <a:tcPr/>
                </a:tc>
                <a:extLst>
                  <a:ext uri="{0D108BD9-81ED-4DB2-BD59-A6C34878D82A}">
                    <a16:rowId xmlns:a16="http://schemas.microsoft.com/office/drawing/2014/main" val="1270800181"/>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No programado</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55.8%</a:t>
                      </a:r>
                    </a:p>
                  </a:txBody>
                  <a:tcPr/>
                </a:tc>
                <a:extLst>
                  <a:ext uri="{0D108BD9-81ED-4DB2-BD59-A6C34878D82A}">
                    <a16:rowId xmlns:a16="http://schemas.microsoft.com/office/drawing/2014/main" val="2020396505"/>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Víctimas mortales/catástrofes inspeccionadas</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1,136</a:t>
                      </a:r>
                    </a:p>
                  </a:txBody>
                  <a:tcPr/>
                </a:tc>
                <a:extLst>
                  <a:ext uri="{0D108BD9-81ED-4DB2-BD59-A6C34878D82A}">
                    <a16:rowId xmlns:a16="http://schemas.microsoft.com/office/drawing/2014/main" val="3453349328"/>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Horas prom./inspección de seguridad</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17.53</a:t>
                      </a:r>
                    </a:p>
                  </a:txBody>
                  <a:tcPr/>
                </a:tc>
                <a:extLst>
                  <a:ext uri="{0D108BD9-81ED-4DB2-BD59-A6C34878D82A}">
                    <a16:rowId xmlns:a16="http://schemas.microsoft.com/office/drawing/2014/main" val="1370619732"/>
                  </a:ext>
                </a:extLst>
              </a:tr>
              <a:tr h="511651">
                <a:tc>
                  <a:txBody>
                    <a:bodyPr/>
                    <a:lstStyle/>
                    <a:p>
                      <a:r>
                        <a:rPr lang="es-US" sz="2000" b="0" i="0" dirty="0">
                          <a:solidFill>
                            <a:schemeClr val="tx1"/>
                          </a:solidFill>
                          <a:latin typeface="Arial" panose="020B0604020202020204" pitchFamily="34" charset="0"/>
                          <a:cs typeface="Arial" panose="020B0604020202020204" pitchFamily="34" charset="0"/>
                        </a:rPr>
                        <a:t>Horas prom./inspección de salud</a:t>
                      </a:r>
                    </a:p>
                  </a:txBody>
                  <a:tcPr/>
                </a:tc>
                <a:tc>
                  <a:txBody>
                    <a:bodyPr/>
                    <a:lstStyle/>
                    <a:p>
                      <a:pPr algn="ctr"/>
                      <a:r>
                        <a:rPr lang="es-US" sz="2000" b="0" i="0" dirty="0">
                          <a:solidFill>
                            <a:schemeClr val="tx1"/>
                          </a:solidFill>
                          <a:latin typeface="Arial" panose="020B0604020202020204" pitchFamily="34" charset="0"/>
                          <a:cs typeface="Arial" panose="020B0604020202020204" pitchFamily="34" charset="0"/>
                        </a:rPr>
                        <a:t>24.02</a:t>
                      </a:r>
                    </a:p>
                  </a:txBody>
                  <a:tcPr/>
                </a:tc>
                <a:extLst>
                  <a:ext uri="{0D108BD9-81ED-4DB2-BD59-A6C34878D82A}">
                    <a16:rowId xmlns:a16="http://schemas.microsoft.com/office/drawing/2014/main" val="4092542860"/>
                  </a:ext>
                </a:extLst>
              </a:tr>
            </a:tbl>
          </a:graphicData>
        </a:graphic>
      </p:graphicFrame>
      <p:sp>
        <p:nvSpPr>
          <p:cNvPr id="6" name="TextBox 5">
            <a:extLst>
              <a:ext uri="{FF2B5EF4-FFF2-40B4-BE49-F238E27FC236}">
                <a16:creationId xmlns:a16="http://schemas.microsoft.com/office/drawing/2014/main" id="{68D2157A-D9FB-1E96-FF8D-C2E47A58CC40}"/>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rPr>
              <a:t>Fuente: Sistema de Información de Seguridad y Salud Ocupacional (OIS) </a:t>
            </a: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1669325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Datos de inspección de la OSHA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3</a:t>
            </a:r>
          </a:p>
        </p:txBody>
      </p:sp>
      <p:graphicFrame>
        <p:nvGraphicFramePr>
          <p:cNvPr id="4" name="Content Placeholder 3">
            <a:extLst>
              <a:ext uri="{FF2B5EF4-FFF2-40B4-BE49-F238E27FC236}">
                <a16:creationId xmlns:a16="http://schemas.microsoft.com/office/drawing/2014/main" id="{DBD05AF5-C6D1-75E1-A72A-EBBB01276CD8}"/>
              </a:ext>
            </a:extLst>
          </p:cNvPr>
          <p:cNvGraphicFramePr>
            <a:graphicFrameLocks/>
          </p:cNvGraphicFramePr>
          <p:nvPr>
            <p:extLst>
              <p:ext uri="{D42A27DB-BD31-4B8C-83A1-F6EECF244321}">
                <p14:modId xmlns:p14="http://schemas.microsoft.com/office/powerpoint/2010/main" val="2214334487"/>
              </p:ext>
            </p:extLst>
          </p:nvPr>
        </p:nvGraphicFramePr>
        <p:xfrm>
          <a:off x="667355" y="1248090"/>
          <a:ext cx="10857288" cy="4430723"/>
        </p:xfrm>
        <a:graphic>
          <a:graphicData uri="http://schemas.openxmlformats.org/drawingml/2006/table">
            <a:tbl>
              <a:tblPr firstRow="1" bandRow="1">
                <a:tableStyleId>{5C22544A-7EE6-4342-B048-85BDC9FD1C3A}</a:tableStyleId>
              </a:tblPr>
              <a:tblGrid>
                <a:gridCol w="5159704">
                  <a:extLst>
                    <a:ext uri="{9D8B030D-6E8A-4147-A177-3AD203B41FA5}">
                      <a16:colId xmlns:a16="http://schemas.microsoft.com/office/drawing/2014/main" val="3916825468"/>
                    </a:ext>
                  </a:extLst>
                </a:gridCol>
                <a:gridCol w="1424396">
                  <a:extLst>
                    <a:ext uri="{9D8B030D-6E8A-4147-A177-3AD203B41FA5}">
                      <a16:colId xmlns:a16="http://schemas.microsoft.com/office/drawing/2014/main" val="1327221019"/>
                    </a:ext>
                  </a:extLst>
                </a:gridCol>
                <a:gridCol w="1424396">
                  <a:extLst>
                    <a:ext uri="{9D8B030D-6E8A-4147-A177-3AD203B41FA5}">
                      <a16:colId xmlns:a16="http://schemas.microsoft.com/office/drawing/2014/main" val="41626805"/>
                    </a:ext>
                  </a:extLst>
                </a:gridCol>
                <a:gridCol w="1424396">
                  <a:extLst>
                    <a:ext uri="{9D8B030D-6E8A-4147-A177-3AD203B41FA5}">
                      <a16:colId xmlns:a16="http://schemas.microsoft.com/office/drawing/2014/main" val="1069014458"/>
                    </a:ext>
                  </a:extLst>
                </a:gridCol>
                <a:gridCol w="1424396">
                  <a:extLst>
                    <a:ext uri="{9D8B030D-6E8A-4147-A177-3AD203B41FA5}">
                      <a16:colId xmlns:a16="http://schemas.microsoft.com/office/drawing/2014/main" val="2751500135"/>
                    </a:ext>
                  </a:extLst>
                </a:gridCol>
              </a:tblGrid>
              <a:tr h="709351">
                <a:tc>
                  <a:txBody>
                    <a:bodyPr/>
                    <a:lstStyle/>
                    <a:p>
                      <a:pPr marL="0" marR="0" lvl="0" indent="0" algn="ctr" rtl="0" eaLnBrk="1" fontAlgn="auto" latinLnBrk="0" hangingPunct="1">
                        <a:lnSpc>
                          <a:spcPct val="100000"/>
                        </a:lnSpc>
                        <a:spcBef>
                          <a:spcPts val="0"/>
                        </a:spcBef>
                        <a:spcAft>
                          <a:spcPts val="0"/>
                        </a:spcAft>
                        <a:buClrTx/>
                        <a:buSzTx/>
                        <a:buFontTx/>
                        <a:buNone/>
                      </a:pPr>
                      <a:r>
                        <a:rPr lang="es-US" sz="1600" b="1" dirty="0">
                          <a:solidFill>
                            <a:schemeClr val="tx1"/>
                          </a:solidFill>
                          <a:latin typeface="Arial" panose="020B0604020202020204" pitchFamily="34" charset="0"/>
                          <a:ea typeface="+mn-ea"/>
                          <a:cs typeface="Arial" panose="020B0604020202020204" pitchFamily="34" charset="0"/>
                        </a:rPr>
                        <a:t>Principales 10</a:t>
                      </a:r>
                      <a:r>
                        <a:rPr lang="es-US" sz="1600" b="1" baseline="0" dirty="0">
                          <a:solidFill>
                            <a:schemeClr val="tx1"/>
                          </a:solidFill>
                          <a:latin typeface="Arial" panose="020B0604020202020204" pitchFamily="34" charset="0"/>
                          <a:ea typeface="+mn-ea"/>
                          <a:cs typeface="Arial" panose="020B0604020202020204" pitchFamily="34" charset="0"/>
                        </a:rPr>
                        <a:t> infracciones en la construcción (</a:t>
                      </a:r>
                      <a:r>
                        <a:rPr kumimoji="0" lang="es-US" sz="16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01/10/21 - 30/09/22)</a:t>
                      </a:r>
                    </a:p>
                  </a:txBody>
                  <a:tcPr/>
                </a:tc>
                <a:tc>
                  <a:txBody>
                    <a:bodyPr/>
                    <a:lstStyle/>
                    <a:p>
                      <a:pPr>
                        <a:spcBef>
                          <a:spcPts val="0"/>
                        </a:spcBef>
                        <a:spcAft>
                          <a:spcPts val="0"/>
                        </a:spcAft>
                      </a:pPr>
                      <a:endParaRPr lang="en-US" sz="1600" dirty="0"/>
                    </a:p>
                  </a:txBody>
                  <a:tcPr/>
                </a:tc>
                <a:tc>
                  <a:txBody>
                    <a:bodyPr/>
                    <a:lstStyle/>
                    <a:p>
                      <a:pPr>
                        <a:spcBef>
                          <a:spcPts val="0"/>
                        </a:spcBef>
                        <a:spcAft>
                          <a:spcPts val="0"/>
                        </a:spcAft>
                      </a:pPr>
                      <a:endParaRPr lang="en-US" sz="1600" dirty="0"/>
                    </a:p>
                  </a:txBody>
                  <a:tcPr/>
                </a:tc>
                <a:tc>
                  <a:txBody>
                    <a:bodyPr/>
                    <a:lstStyle/>
                    <a:p>
                      <a:pPr>
                        <a:spcBef>
                          <a:spcPts val="0"/>
                        </a:spcBef>
                        <a:spcAft>
                          <a:spcPts val="0"/>
                        </a:spcAft>
                      </a:pPr>
                      <a:endParaRPr lang="en-US" sz="1600" dirty="0"/>
                    </a:p>
                  </a:txBody>
                  <a:tcPr/>
                </a:tc>
                <a:tc>
                  <a:txBody>
                    <a:bodyPr/>
                    <a:lstStyle/>
                    <a:p>
                      <a:pPr>
                        <a:spcBef>
                          <a:spcPts val="0"/>
                        </a:spcBef>
                        <a:spcAft>
                          <a:spcPts val="0"/>
                        </a:spcAft>
                      </a:pPr>
                      <a:endParaRPr lang="en-US" sz="1600" dirty="0"/>
                    </a:p>
                  </a:txBody>
                  <a:tcPr/>
                </a:tc>
                <a:extLst>
                  <a:ext uri="{0D108BD9-81ED-4DB2-BD59-A6C34878D82A}">
                    <a16:rowId xmlns:a16="http://schemas.microsoft.com/office/drawing/2014/main" val="2817975369"/>
                  </a:ext>
                </a:extLst>
              </a:tr>
              <a:tr h="634682">
                <a:tc>
                  <a:txBody>
                    <a:bodyPr/>
                    <a:lstStyle/>
                    <a:p>
                      <a:pPr algn="ctr">
                        <a:spcBef>
                          <a:spcPts val="0"/>
                        </a:spcBef>
                        <a:spcAft>
                          <a:spcPts val="0"/>
                        </a:spcAft>
                      </a:pPr>
                      <a:r>
                        <a:rPr lang="es-US" sz="1400" b="1" dirty="0">
                          <a:latin typeface="Arial" panose="020B0604020202020204" pitchFamily="34" charset="0"/>
                          <a:cs typeface="Arial" panose="020B0604020202020204" pitchFamily="34" charset="0"/>
                        </a:rPr>
                        <a:t>Norma</a:t>
                      </a:r>
                    </a:p>
                  </a:txBody>
                  <a:tcPr/>
                </a:tc>
                <a:tc>
                  <a:txBody>
                    <a:bodyPr/>
                    <a:lstStyle/>
                    <a:p>
                      <a:pPr algn="ctr">
                        <a:spcBef>
                          <a:spcPts val="0"/>
                        </a:spcBef>
                        <a:spcAft>
                          <a:spcPts val="0"/>
                        </a:spcAft>
                      </a:pPr>
                      <a:r>
                        <a:rPr lang="es-US" sz="1400" b="1" baseline="0" dirty="0">
                          <a:latin typeface="Arial" panose="020B0604020202020204" pitchFamily="34" charset="0"/>
                          <a:cs typeface="Arial" panose="020B0604020202020204" pitchFamily="34" charset="0"/>
                        </a:rPr>
                        <a:t>Infracciones</a:t>
                      </a:r>
                      <a:r>
                        <a:rPr lang="es-US" sz="1400" b="1" dirty="0">
                          <a:latin typeface="Arial" panose="020B0604020202020204" pitchFamily="34" charset="0"/>
                          <a:cs typeface="Arial" panose="020B0604020202020204" pitchFamily="34" charset="0"/>
                        </a:rPr>
                        <a:t> totales</a:t>
                      </a:r>
                    </a:p>
                  </a:txBody>
                  <a:tcPr/>
                </a:tc>
                <a:tc>
                  <a:txBody>
                    <a:bodyPr/>
                    <a:lstStyle/>
                    <a:p>
                      <a:pPr algn="ctr">
                        <a:spcBef>
                          <a:spcPts val="0"/>
                        </a:spcBef>
                        <a:spcAft>
                          <a:spcPts val="0"/>
                        </a:spcAft>
                      </a:pPr>
                      <a:r>
                        <a:rPr lang="es-US" sz="1400" b="1" dirty="0">
                          <a:latin typeface="Arial" panose="020B0604020202020204" pitchFamily="34" charset="0"/>
                          <a:cs typeface="Arial" panose="020B0604020202020204" pitchFamily="34" charset="0"/>
                        </a:rPr>
                        <a:t>Infracciones graves</a:t>
                      </a:r>
                    </a:p>
                  </a:txBody>
                  <a:tcPr/>
                </a:tc>
                <a:tc>
                  <a:txBody>
                    <a:bodyPr/>
                    <a:lstStyle/>
                    <a:p>
                      <a:pPr algn="ctr">
                        <a:spcBef>
                          <a:spcPts val="0"/>
                        </a:spcBef>
                        <a:spcAft>
                          <a:spcPts val="0"/>
                        </a:spcAft>
                      </a:pPr>
                      <a:r>
                        <a:rPr lang="es-US" sz="1400" b="1" baseline="0" dirty="0">
                          <a:latin typeface="Arial" panose="020B0604020202020204" pitchFamily="34" charset="0"/>
                          <a:cs typeface="Arial" panose="020B0604020202020204" pitchFamily="34" charset="0"/>
                        </a:rPr>
                        <a:t>Infracciones</a:t>
                      </a:r>
                      <a:r>
                        <a:rPr lang="es-US" sz="1400" b="1" dirty="0">
                          <a:latin typeface="Arial" panose="020B0604020202020204" pitchFamily="34" charset="0"/>
                          <a:cs typeface="Arial" panose="020B0604020202020204" pitchFamily="34" charset="0"/>
                        </a:rPr>
                        <a:t> intencionadas</a:t>
                      </a:r>
                    </a:p>
                  </a:txBody>
                  <a:tcPr/>
                </a:tc>
                <a:tc>
                  <a:txBody>
                    <a:bodyPr/>
                    <a:lstStyle/>
                    <a:p>
                      <a:pPr algn="ctr">
                        <a:spcBef>
                          <a:spcPts val="0"/>
                        </a:spcBef>
                        <a:spcAft>
                          <a:spcPts val="0"/>
                        </a:spcAft>
                      </a:pPr>
                      <a:r>
                        <a:rPr lang="es-US" sz="1400" b="1" dirty="0">
                          <a:latin typeface="Arial" panose="020B0604020202020204" pitchFamily="34" charset="0"/>
                          <a:cs typeface="Arial" panose="020B0604020202020204" pitchFamily="34" charset="0"/>
                        </a:rPr>
                        <a:t>Infracciones repetidas</a:t>
                      </a:r>
                    </a:p>
                  </a:txBody>
                  <a:tcPr/>
                </a:tc>
                <a:extLst>
                  <a:ext uri="{0D108BD9-81ED-4DB2-BD59-A6C34878D82A}">
                    <a16:rowId xmlns:a16="http://schemas.microsoft.com/office/drawing/2014/main" val="1841446901"/>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1926.501 - Protección contra caídas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5,994</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4,828</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223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852</a:t>
                      </a:r>
                    </a:p>
                  </a:txBody>
                  <a:tcPr marL="6350" marR="6350" marT="6350" marB="0"/>
                </a:tc>
                <a:extLst>
                  <a:ext uri="{0D108BD9-81ED-4DB2-BD59-A6C34878D82A}">
                    <a16:rowId xmlns:a16="http://schemas.microsoft.com/office/drawing/2014/main" val="4287376776"/>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1926.1053 - Escaleras móviles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2,476</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2,243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11</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124</a:t>
                      </a:r>
                    </a:p>
                  </a:txBody>
                  <a:tcPr marL="6350" marR="6350" marT="6350" marB="0"/>
                </a:tc>
                <a:extLst>
                  <a:ext uri="{0D108BD9-81ED-4DB2-BD59-A6C34878D82A}">
                    <a16:rowId xmlns:a16="http://schemas.microsoft.com/office/drawing/2014/main" val="2190276206"/>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1926.451</a:t>
                      </a:r>
                      <a:r>
                        <a:rPr lang="es-US" sz="1600" b="0" i="0" u="none" strike="noStrike" baseline="0" dirty="0">
                          <a:solidFill>
                            <a:srgbClr val="000000"/>
                          </a:solidFill>
                          <a:latin typeface="Arial" panose="020B0604020202020204" pitchFamily="34" charset="0"/>
                          <a:cs typeface="Arial" panose="020B0604020202020204" pitchFamily="34" charset="0"/>
                        </a:rPr>
                        <a:t> - Andamios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2,293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2,163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11</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66</a:t>
                      </a:r>
                    </a:p>
                  </a:txBody>
                  <a:tcPr marL="6350" marR="6350" marT="6350" marB="0"/>
                </a:tc>
                <a:extLst>
                  <a:ext uri="{0D108BD9-81ED-4DB2-BD59-A6C34878D82A}">
                    <a16:rowId xmlns:a16="http://schemas.microsoft.com/office/drawing/2014/main" val="3826505279"/>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1926.503 - Capacitación en protección contra caídas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1,780</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1,230</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7</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112</a:t>
                      </a:r>
                    </a:p>
                  </a:txBody>
                  <a:tcPr marL="6350" marR="6350" marT="6350" marB="0"/>
                </a:tc>
                <a:extLst>
                  <a:ext uri="{0D108BD9-81ED-4DB2-BD59-A6C34878D82A}">
                    <a16:rowId xmlns:a16="http://schemas.microsoft.com/office/drawing/2014/main" val="3116806360"/>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1926.102 - Protección ocular</a:t>
                      </a:r>
                      <a:r>
                        <a:rPr lang="es-US" sz="1600" b="0" i="0" u="none" strike="noStrike" baseline="0" dirty="0">
                          <a:solidFill>
                            <a:srgbClr val="000000"/>
                          </a:solidFill>
                          <a:latin typeface="Arial" panose="020B0604020202020204" pitchFamily="34" charset="0"/>
                          <a:cs typeface="Arial" panose="020B0604020202020204" pitchFamily="34" charset="0"/>
                        </a:rPr>
                        <a:t> y del rostro</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1,583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1,367</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25</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164</a:t>
                      </a:r>
                    </a:p>
                  </a:txBody>
                  <a:tcPr marL="6350" marR="6350" marT="6350" marB="0"/>
                </a:tc>
                <a:extLst>
                  <a:ext uri="{0D108BD9-81ED-4DB2-BD59-A6C34878D82A}">
                    <a16:rowId xmlns:a16="http://schemas.microsoft.com/office/drawing/2014/main" val="1680490981"/>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1925.100</a:t>
                      </a:r>
                      <a:r>
                        <a:rPr lang="es-US" sz="1600" b="0" i="0" u="none" strike="noStrike" baseline="0" dirty="0">
                          <a:solidFill>
                            <a:srgbClr val="000000"/>
                          </a:solidFill>
                          <a:latin typeface="Arial" panose="020B0604020202020204" pitchFamily="34" charset="0"/>
                          <a:cs typeface="Arial" panose="020B0604020202020204" pitchFamily="34" charset="0"/>
                        </a:rPr>
                        <a:t> - Protección de la cabeza</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859</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755</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8</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54</a:t>
                      </a:r>
                    </a:p>
                  </a:txBody>
                  <a:tcPr marL="6350" marR="6350" marT="6350" marB="0"/>
                </a:tc>
                <a:extLst>
                  <a:ext uri="{0D108BD9-81ED-4DB2-BD59-A6C34878D82A}">
                    <a16:rowId xmlns:a16="http://schemas.microsoft.com/office/drawing/2014/main" val="3255861371"/>
                  </a:ext>
                </a:extLst>
              </a:tr>
              <a:tr h="30866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s-US" sz="1600" b="0" i="0" u="none" strike="noStrike" cap="none" normalizeH="0" baseline="0" noProof="0" dirty="0">
                          <a:ln>
                            <a:noFill/>
                          </a:ln>
                          <a:solidFill>
                            <a:srgbClr val="000000"/>
                          </a:solidFill>
                          <a:uLnTx/>
                          <a:uFillTx/>
                          <a:latin typeface="Arial" panose="020B0604020202020204" pitchFamily="34" charset="0"/>
                          <a:ea typeface="+mn-ea"/>
                          <a:cs typeface="Arial" panose="020B0604020202020204" pitchFamily="34" charset="0"/>
                        </a:rPr>
                        <a:t>1926.20 - Disposiciones generales de salud y seguridad</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843</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686</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7</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69</a:t>
                      </a:r>
                    </a:p>
                  </a:txBody>
                  <a:tcPr marL="6350" marR="6350" marT="6350" marB="0"/>
                </a:tc>
                <a:extLst>
                  <a:ext uri="{0D108BD9-81ED-4DB2-BD59-A6C34878D82A}">
                    <a16:rowId xmlns:a16="http://schemas.microsoft.com/office/drawing/2014/main" val="2462535322"/>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1926.651 - </a:t>
                      </a:r>
                      <a:r>
                        <a:rPr lang="es-US" sz="1600" b="0" i="0" u="none" strike="noStrike" baseline="0" dirty="0">
                          <a:solidFill>
                            <a:srgbClr val="000000"/>
                          </a:solidFill>
                          <a:latin typeface="Arial" panose="020B0604020202020204" pitchFamily="34" charset="0"/>
                          <a:cs typeface="Arial" panose="020B0604020202020204" pitchFamily="34" charset="0"/>
                        </a:rPr>
                        <a:t> Requisitos</a:t>
                      </a:r>
                      <a:r>
                        <a:rPr lang="es-US" sz="1600" b="0" i="0" u="none" strike="noStrike" dirty="0">
                          <a:solidFill>
                            <a:srgbClr val="000000"/>
                          </a:solidFill>
                          <a:latin typeface="Arial" panose="020B0604020202020204" pitchFamily="34" charset="0"/>
                          <a:cs typeface="Arial" panose="020B0604020202020204" pitchFamily="34" charset="0"/>
                        </a:rPr>
                        <a:t> de excavación</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624</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515</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11</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21</a:t>
                      </a:r>
                    </a:p>
                  </a:txBody>
                  <a:tcPr marL="6350" marR="6350" marT="6350" marB="0"/>
                </a:tc>
                <a:extLst>
                  <a:ext uri="{0D108BD9-81ED-4DB2-BD59-A6C34878D82A}">
                    <a16:rowId xmlns:a16="http://schemas.microsoft.com/office/drawing/2014/main" val="3729653628"/>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1926.453 -</a:t>
                      </a:r>
                      <a:r>
                        <a:rPr lang="es-US" sz="1600" b="0" i="0" u="none" strike="noStrike" baseline="0" dirty="0">
                          <a:solidFill>
                            <a:srgbClr val="000000"/>
                          </a:solidFill>
                          <a:latin typeface="Arial" panose="020B0604020202020204" pitchFamily="34" charset="0"/>
                          <a:cs typeface="Arial" panose="020B0604020202020204" pitchFamily="34" charset="0"/>
                        </a:rPr>
                        <a:t> Elevadores aéreos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681</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621</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4</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20</a:t>
                      </a:r>
                    </a:p>
                  </a:txBody>
                  <a:tcPr marL="6350" marR="6350" marT="6350" marB="0"/>
                </a:tc>
                <a:extLst>
                  <a:ext uri="{0D108BD9-81ED-4DB2-BD59-A6C34878D82A}">
                    <a16:rowId xmlns:a16="http://schemas.microsoft.com/office/drawing/2014/main" val="1158075015"/>
                  </a:ext>
                </a:extLst>
              </a:tr>
              <a:tr h="308669">
                <a:tc>
                  <a:txBody>
                    <a:bodyPr/>
                    <a:lstStyle/>
                    <a:p>
                      <a:pPr algn="l" fontAlgn="ctr">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1926.502 - Sistemas de protección contra caídas</a:t>
                      </a:r>
                    </a:p>
                  </a:txBody>
                  <a:tcPr marL="7620" marR="7620" marT="7620" marB="0" anchor="ctr"/>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529</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464</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0</a:t>
                      </a:r>
                    </a:p>
                  </a:txBody>
                  <a:tcPr marL="6350" marR="6350" marT="6350" marB="0"/>
                </a:tc>
                <a:tc>
                  <a:txBody>
                    <a:bodyPr/>
                    <a:lstStyle/>
                    <a:p>
                      <a:pPr algn="ctr" fontAlgn="t">
                        <a:spcBef>
                          <a:spcPts val="0"/>
                        </a:spcBef>
                        <a:spcAft>
                          <a:spcPts val="0"/>
                        </a:spcAft>
                      </a:pPr>
                      <a:r>
                        <a:rPr lang="es-US" sz="1600" b="0" i="0" u="none" strike="noStrike" dirty="0">
                          <a:solidFill>
                            <a:srgbClr val="000000"/>
                          </a:solidFill>
                          <a:latin typeface="Arial" panose="020B0604020202020204" pitchFamily="34" charset="0"/>
                          <a:cs typeface="Arial" panose="020B0604020202020204" pitchFamily="34" charset="0"/>
                        </a:rPr>
                        <a:t>17</a:t>
                      </a:r>
                    </a:p>
                  </a:txBody>
                  <a:tcPr marL="6350" marR="6350" marT="6350" marB="0"/>
                </a:tc>
                <a:extLst>
                  <a:ext uri="{0D108BD9-81ED-4DB2-BD59-A6C34878D82A}">
                    <a16:rowId xmlns:a16="http://schemas.microsoft.com/office/drawing/2014/main" val="134145315"/>
                  </a:ext>
                </a:extLst>
              </a:tr>
            </a:tbl>
          </a:graphicData>
        </a:graphic>
      </p:graphicFrame>
      <p:sp>
        <p:nvSpPr>
          <p:cNvPr id="6" name="TextBox 5">
            <a:extLst>
              <a:ext uri="{FF2B5EF4-FFF2-40B4-BE49-F238E27FC236}">
                <a16:creationId xmlns:a16="http://schemas.microsoft.com/office/drawing/2014/main" id="{EFC49338-5B9C-CA98-5617-9B2B6BD797AF}"/>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rPr>
              <a:t>Fuente: Sistema de Información de Seguridad y Salud Ocupacional (OIS) </a:t>
            </a: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t>Introducción</a:t>
            </a:r>
          </a:p>
        </p:txBody>
      </p:sp>
    </p:spTree>
    <p:extLst>
      <p:ext uri="{BB962C8B-B14F-4D97-AF65-F5344CB8AC3E}">
        <p14:creationId xmlns:p14="http://schemas.microsoft.com/office/powerpoint/2010/main" val="2648066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0F9143C-3342-5A34-C0ED-523CF8F37F55}"/>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Multas de la OSHA </a:t>
            </a:r>
          </a:p>
        </p:txBody>
      </p:sp>
      <p:sp>
        <p:nvSpPr>
          <p:cNvPr id="2" name="Text Placeholder 1">
            <a:extLst>
              <a:ext uri="{FF2B5EF4-FFF2-40B4-BE49-F238E27FC236}">
                <a16:creationId xmlns:a16="http://schemas.microsoft.com/office/drawing/2014/main" id="{C0F652EC-F5C9-E08A-CFC9-3EBFE4481CD4}"/>
              </a:ext>
            </a:extLst>
          </p:cNvPr>
          <p:cNvSpPr>
            <a:spLocks noGrp="1"/>
          </p:cNvSpPr>
          <p:nvPr>
            <p:ph type="body" sz="quarter" idx="10"/>
          </p:nvPr>
        </p:nvSpPr>
        <p:spPr>
          <a:xfrm>
            <a:off x="1024319" y="1852863"/>
            <a:ext cx="10138979" cy="2071437"/>
          </a:xfrm>
        </p:spPr>
        <p:txBody>
          <a:bodyPr>
            <a:normAutofit/>
          </a:bodyPr>
          <a:lstStyle/>
          <a:p>
            <a:pPr marL="0" indent="0">
              <a:buNone/>
            </a:pPr>
            <a:r>
              <a:rPr lang="es-US" sz="3600" b="1" dirty="0"/>
              <a:t>$15,625 por infracciones graves</a:t>
            </a:r>
          </a:p>
          <a:p>
            <a:pPr marL="0" indent="0">
              <a:spcBef>
                <a:spcPts val="6000"/>
              </a:spcBef>
              <a:buNone/>
            </a:pPr>
            <a:r>
              <a:rPr lang="es-US" sz="3600" b="1" dirty="0"/>
              <a:t>$152,259 por infracciones intencionadas</a:t>
            </a:r>
          </a:p>
        </p:txBody>
      </p:sp>
      <p:sp>
        <p:nvSpPr>
          <p:cNvPr id="6" name="TextBox 5">
            <a:extLst>
              <a:ext uri="{FF2B5EF4-FFF2-40B4-BE49-F238E27FC236}">
                <a16:creationId xmlns:a16="http://schemas.microsoft.com/office/drawing/2014/main" id="{ABF2D837-9787-66DF-9813-3B3A418E3366}"/>
              </a:ext>
            </a:extLst>
          </p:cNvPr>
          <p:cNvSpPr txBox="1"/>
          <p:nvPr/>
        </p:nvSpPr>
        <p:spPr>
          <a:xfrm>
            <a:off x="1024320" y="5678812"/>
            <a:ext cx="10138980"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s-US" dirty="0">
                <a:solidFill>
                  <a:srgbClr val="000000"/>
                </a:solidFill>
                <a:latin typeface="Arial" charset="0"/>
                <a:ea typeface="ＭＳ Ｐゴシック" charset="0"/>
              </a:rPr>
              <a:t>Fuente: https://www.osha.gov/news/newsreleases/trade/01122023</a:t>
            </a:r>
          </a:p>
        </p:txBody>
      </p:sp>
      <p:sp>
        <p:nvSpPr>
          <p:cNvPr id="5" name="Content Placeholder 3">
            <a:extLst>
              <a:ext uri="{FF2B5EF4-FFF2-40B4-BE49-F238E27FC236}">
                <a16:creationId xmlns:a16="http://schemas.microsoft.com/office/drawing/2014/main" id="{80E16508-D0EA-38B9-D971-AF6821628D15}"/>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887916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321633"/>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Descargo de responsabilidad/notas de uso (continuación)</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721009" cy="4650815"/>
          </a:xfrm>
        </p:spPr>
        <p:txBody>
          <a:bodyPr>
            <a:noAutofit/>
          </a:bodyPr>
          <a:lstStyle/>
          <a:p>
            <a:pPr>
              <a:lnSpc>
                <a:spcPct val="110000"/>
              </a:lnSpc>
              <a:spcBef>
                <a:spcPts val="0"/>
              </a:spcBef>
            </a:pPr>
            <a:r>
              <a:rPr lang="es-US" sz="1650" i="1" dirty="0">
                <a:latin typeface="Arial" panose="020B0604020202020204" pitchFamily="34" charset="0"/>
                <a:cs typeface="Arial" panose="020B0604020202020204" pitchFamily="34" charset="0"/>
              </a:rPr>
              <a:t>No se hace ninguna declaración sobre la exhaustividad de la presentación ni los métodos exactos de reparación que deben adoptarse. Se entiende que las condiciones del lugar varían constantemente y que los desarrolladores de este contenido no se hacen responsables de los problemas de seguridad que no hayan abordado o no se hayan podido prever, ni de los que se hayan tratado en este documento o durante la presentación física. Es responsabilidad del empleador, sus subcontratistas y sus empleados cumplir con todas las normas y los reglamentos en la jurisdicción en la cual trabajan. Las copias de todas las regulaciones de la OSHA están disponibles en su oficina local de la OSHA. Muchas regulaciones pertinentes y documentos de respaldo se han proporcionado con esta presentación en formato electrónico o impreso. </a:t>
            </a:r>
          </a:p>
          <a:p>
            <a:pPr>
              <a:lnSpc>
                <a:spcPct val="110000"/>
              </a:lnSpc>
              <a:spcBef>
                <a:spcPts val="0"/>
              </a:spcBef>
            </a:pPr>
            <a:r>
              <a:rPr lang="es-US" sz="1650" i="1" dirty="0">
                <a:latin typeface="Arial" panose="020B0604020202020204" pitchFamily="34" charset="0"/>
                <a:cs typeface="Arial" panose="020B0604020202020204" pitchFamily="34" charset="0"/>
              </a:rPr>
              <a:t>Se da por supuesto que las personas que utilicen esta presentación o contenido para aumentar sus programas de capacitación estarán “calificadas” para hacerlo, y que dichos presentadores estarán preparados de otra forma para responder preguntas, resolver problemas y debatir cuestiones con su público.</a:t>
            </a:r>
          </a:p>
          <a:p>
            <a:pPr>
              <a:lnSpc>
                <a:spcPct val="110000"/>
              </a:lnSpc>
              <a:spcBef>
                <a:spcPts val="0"/>
              </a:spcBef>
            </a:pPr>
            <a:r>
              <a:rPr lang="es-US" sz="1650" i="1" dirty="0">
                <a:latin typeface="Arial" panose="020B0604020202020204" pitchFamily="34" charset="0"/>
                <a:cs typeface="Arial" panose="020B0604020202020204" pitchFamily="34" charset="0"/>
              </a:rPr>
              <a:t>En la sección “Notas” de las diapositivas a lo largo del programa, se ofrece información adicional sobre áreas de especial interés (o especialmente adecuadas para el debate)... Como presentador, debe estar preparado para debatir todas las posibles cuestiones o inquietudes, o los problemas inherentes a esas fotografías en particular.</a:t>
            </a:r>
          </a:p>
        </p:txBody>
      </p:sp>
      <p:sp>
        <p:nvSpPr>
          <p:cNvPr id="7" name="Content Placeholder 3">
            <a:extLst>
              <a:ext uri="{FF2B5EF4-FFF2-40B4-BE49-F238E27FC236}">
                <a16:creationId xmlns:a16="http://schemas.microsoft.com/office/drawing/2014/main" id="{FEEB355F-CECF-4853-8345-A5C17D3F1420}"/>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F28CF6-6AE2-2BCC-D7A1-07424C84C798}"/>
              </a:ext>
            </a:extLst>
          </p:cNvPr>
          <p:cNvSpPr>
            <a:spLocks noGrp="1"/>
          </p:cNvSpPr>
          <p:nvPr>
            <p:ph type="title" idx="4294967295"/>
          </p:nvPr>
        </p:nvSpPr>
        <p:spPr>
          <a:xfrm>
            <a:off x="1024320" y="381000"/>
            <a:ext cx="8354397" cy="88605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s-US" sz="2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“Centrarse en los empleadores que anteponen el beneficio a la seguridad” </a:t>
            </a:r>
          </a:p>
        </p:txBody>
      </p:sp>
      <p:sp>
        <p:nvSpPr>
          <p:cNvPr id="2" name="Text Placeholder 1">
            <a:extLst>
              <a:ext uri="{FF2B5EF4-FFF2-40B4-BE49-F238E27FC236}">
                <a16:creationId xmlns:a16="http://schemas.microsoft.com/office/drawing/2014/main" id="{48A2D7AB-2F73-058F-3FD6-AB8F89491671}"/>
              </a:ext>
            </a:extLst>
          </p:cNvPr>
          <p:cNvSpPr>
            <a:spLocks noGrp="1"/>
          </p:cNvSpPr>
          <p:nvPr>
            <p:ph type="body" sz="quarter" idx="10"/>
          </p:nvPr>
        </p:nvSpPr>
        <p:spPr>
          <a:xfrm>
            <a:off x="1024319" y="1871831"/>
            <a:ext cx="10304941" cy="3310665"/>
          </a:xfrm>
        </p:spPr>
        <p:txBody>
          <a:bodyPr>
            <a:normAutofit/>
          </a:bodyPr>
          <a:lstStyle/>
          <a:p>
            <a:pPr>
              <a:lnSpc>
                <a:spcPct val="100000"/>
              </a:lnSpc>
              <a:spcBef>
                <a:spcPts val="600"/>
              </a:spcBef>
              <a:spcAft>
                <a:spcPts val="600"/>
              </a:spcAft>
            </a:pPr>
            <a:r>
              <a:rPr lang="es-US" sz="2800" dirty="0"/>
              <a:t>“citaciones caso por caso”</a:t>
            </a:r>
          </a:p>
          <a:p>
            <a:pPr>
              <a:lnSpc>
                <a:spcPct val="100000"/>
              </a:lnSpc>
              <a:spcBef>
                <a:spcPts val="600"/>
              </a:spcBef>
              <a:spcAft>
                <a:spcPts val="600"/>
              </a:spcAft>
            </a:pPr>
            <a:r>
              <a:rPr lang="es-US" sz="2800" dirty="0"/>
              <a:t>Infracciones de alta gravedad </a:t>
            </a:r>
          </a:p>
          <a:p>
            <a:pPr>
              <a:lnSpc>
                <a:spcPct val="100000"/>
              </a:lnSpc>
              <a:spcBef>
                <a:spcPts val="600"/>
              </a:spcBef>
              <a:spcAft>
                <a:spcPts val="600"/>
              </a:spcAft>
            </a:pPr>
            <a:r>
              <a:rPr lang="es-US" sz="2800" dirty="0"/>
              <a:t>Área de interés</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Interrupción de energía usando candado y etiqueta</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Protección de máquinas</a:t>
            </a:r>
          </a:p>
        </p:txBody>
      </p:sp>
      <p:sp>
        <p:nvSpPr>
          <p:cNvPr id="6" name="TextBox 5">
            <a:extLst>
              <a:ext uri="{FF2B5EF4-FFF2-40B4-BE49-F238E27FC236}">
                <a16:creationId xmlns:a16="http://schemas.microsoft.com/office/drawing/2014/main" id="{BF4DB424-2844-6B4C-2073-E1E671AFDCBC}"/>
              </a:ext>
            </a:extLst>
          </p:cNvPr>
          <p:cNvSpPr txBox="1"/>
          <p:nvPr/>
        </p:nvSpPr>
        <p:spPr>
          <a:xfrm>
            <a:off x="1024320" y="5678812"/>
            <a:ext cx="9431122" cy="369332"/>
          </a:xfrm>
          <a:prstGeom prst="rect">
            <a:avLst/>
          </a:prstGeom>
          <a:noFill/>
        </p:spPr>
        <p:txBody>
          <a:bodyPr wrap="square">
            <a:spAutoFit/>
          </a:bodyPr>
          <a:lstStyle/>
          <a:p>
            <a:pPr eaLnBrk="0" fontAlgn="base" hangingPunct="0">
              <a:spcBef>
                <a:spcPct val="0"/>
              </a:spcBef>
              <a:spcAft>
                <a:spcPct val="0"/>
              </a:spcAft>
              <a:defRPr/>
            </a:pPr>
            <a:r>
              <a:rPr lang="es-US" dirty="0">
                <a:solidFill>
                  <a:srgbClr val="000000"/>
                </a:solidFill>
                <a:latin typeface="Arial" panose="020B0604020202020204" pitchFamily="34" charset="0"/>
                <a:ea typeface="ＭＳ Ｐゴシック" charset="0"/>
                <a:cs typeface="Arial" panose="020B0604020202020204" pitchFamily="34" charset="0"/>
              </a:rPr>
              <a:t>Fuente: </a:t>
            </a:r>
            <a:r>
              <a:rPr lang="es-US" dirty="0">
                <a:latin typeface="Arial" panose="020B0604020202020204" pitchFamily="34" charset="0"/>
                <a:ea typeface="ＭＳ Ｐゴシック" charset="0"/>
                <a:cs typeface="Arial" panose="020B0604020202020204" pitchFamily="34" charset="0"/>
              </a:rPr>
              <a:t>https://www.osha.gov/news/newsreleases/national/01262023-0</a:t>
            </a:r>
          </a:p>
        </p:txBody>
      </p:sp>
      <p:sp>
        <p:nvSpPr>
          <p:cNvPr id="5" name="Content Placeholder 3">
            <a:extLst>
              <a:ext uri="{FF2B5EF4-FFF2-40B4-BE49-F238E27FC236}">
                <a16:creationId xmlns:a16="http://schemas.microsoft.com/office/drawing/2014/main" id="{8285EBA0-B391-1E3C-FF80-F2E8E04E2E8E}"/>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017732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F28CF6-6AE2-2BCC-D7A1-07424C84C79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s-US" sz="2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“Centrarse en los empleadores que anteponen el beneficio a la seguridad” </a:t>
            </a:r>
            <a:r>
              <a:rPr kumimoji="0" lang="es-US" sz="2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 </a:t>
            </a:r>
          </a:p>
        </p:txBody>
      </p:sp>
      <p:sp>
        <p:nvSpPr>
          <p:cNvPr id="2" name="Text Placeholder 1">
            <a:extLst>
              <a:ext uri="{FF2B5EF4-FFF2-40B4-BE49-F238E27FC236}">
                <a16:creationId xmlns:a16="http://schemas.microsoft.com/office/drawing/2014/main" id="{48A2D7AB-2F73-058F-3FD6-AB8F89491671}"/>
              </a:ext>
            </a:extLst>
          </p:cNvPr>
          <p:cNvSpPr>
            <a:spLocks noGrp="1"/>
          </p:cNvSpPr>
          <p:nvPr>
            <p:ph type="body" sz="quarter" idx="10"/>
          </p:nvPr>
        </p:nvSpPr>
        <p:spPr/>
        <p:txBody>
          <a:bodyPr>
            <a:normAutofit fontScale="92500"/>
          </a:bodyPr>
          <a:lstStyle/>
          <a:p>
            <a:pPr>
              <a:lnSpc>
                <a:spcPct val="100000"/>
              </a:lnSpc>
              <a:spcBef>
                <a:spcPts val="600"/>
              </a:spcBef>
              <a:spcAft>
                <a:spcPts val="600"/>
              </a:spcAft>
            </a:pPr>
            <a:r>
              <a:rPr lang="es-US" sz="2800" dirty="0"/>
              <a:t>Área de interés (continuación)</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Espacios confinados que requieren permiso</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Protección respiratoria </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Caídas</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Zanjado </a:t>
            </a:r>
          </a:p>
          <a:p>
            <a:pPr marL="1485900" lvl="2" indent="-342900">
              <a:lnSpc>
                <a:spcPct val="100000"/>
              </a:lnSpc>
              <a:spcBef>
                <a:spcPts val="600"/>
              </a:spcBef>
              <a:spcAft>
                <a:spcPts val="600"/>
              </a:spcAft>
            </a:pPr>
            <a:r>
              <a:rPr lang="es-US" sz="2800" dirty="0">
                <a:latin typeface="Arial" panose="020B0604020202020204" pitchFamily="34" charset="0"/>
                <a:cs typeface="Arial" panose="020B0604020202020204" pitchFamily="34" charset="0"/>
              </a:rPr>
              <a:t>Algunos casos incluirán el mantenimiento de registros</a:t>
            </a:r>
          </a:p>
        </p:txBody>
      </p:sp>
      <p:sp>
        <p:nvSpPr>
          <p:cNvPr id="6" name="TextBox 5">
            <a:extLst>
              <a:ext uri="{FF2B5EF4-FFF2-40B4-BE49-F238E27FC236}">
                <a16:creationId xmlns:a16="http://schemas.microsoft.com/office/drawing/2014/main" id="{AD78EA67-9A00-4FA8-2CC4-B92B5890D7F2}"/>
              </a:ext>
            </a:extLst>
          </p:cNvPr>
          <p:cNvSpPr txBox="1"/>
          <p:nvPr/>
        </p:nvSpPr>
        <p:spPr>
          <a:xfrm>
            <a:off x="1024320" y="5678812"/>
            <a:ext cx="9431122" cy="369332"/>
          </a:xfrm>
          <a:prstGeom prst="rect">
            <a:avLst/>
          </a:prstGeom>
          <a:noFill/>
        </p:spPr>
        <p:txBody>
          <a:bodyPr wrap="square">
            <a:spAutoFit/>
          </a:bodyPr>
          <a:lstStyle/>
          <a:p>
            <a:pPr eaLnBrk="0" fontAlgn="base" hangingPunct="0">
              <a:spcBef>
                <a:spcPct val="0"/>
              </a:spcBef>
              <a:spcAft>
                <a:spcPct val="0"/>
              </a:spcAft>
              <a:defRPr/>
            </a:pPr>
            <a:r>
              <a:rPr lang="es-US" dirty="0">
                <a:solidFill>
                  <a:srgbClr val="000000"/>
                </a:solidFill>
                <a:latin typeface="Arial" panose="020B0604020202020204" pitchFamily="34" charset="0"/>
                <a:ea typeface="ＭＳ Ｐゴシック" charset="0"/>
                <a:cs typeface="Arial" panose="020B0604020202020204" pitchFamily="34" charset="0"/>
              </a:rPr>
              <a:t>Fuente: </a:t>
            </a:r>
            <a:r>
              <a:rPr lang="es-US" dirty="0">
                <a:latin typeface="Arial" panose="020B0604020202020204" pitchFamily="34" charset="0"/>
                <a:ea typeface="ＭＳ Ｐゴシック" charset="0"/>
                <a:cs typeface="Arial" panose="020B0604020202020204" pitchFamily="34" charset="0"/>
              </a:rPr>
              <a:t>https://www.osha.gov/news/newsreleases/national/01262023-0</a:t>
            </a:r>
          </a:p>
        </p:txBody>
      </p:sp>
      <p:sp>
        <p:nvSpPr>
          <p:cNvPr id="5" name="Content Placeholder 3">
            <a:extLst>
              <a:ext uri="{FF2B5EF4-FFF2-40B4-BE49-F238E27FC236}">
                <a16:creationId xmlns:a16="http://schemas.microsoft.com/office/drawing/2014/main" id="{7554469F-5515-9047-104F-390FF811CAED}"/>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95608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Normas sobre caídas de la OSHA</a:t>
            </a:r>
          </a:p>
        </p:txBody>
      </p:sp>
      <p:sp>
        <p:nvSpPr>
          <p:cNvPr id="2" name="Text Placeholder 1">
            <a:extLst>
              <a:ext uri="{FF2B5EF4-FFF2-40B4-BE49-F238E27FC236}">
                <a16:creationId xmlns:a16="http://schemas.microsoft.com/office/drawing/2014/main" id="{79C96A3F-3E8E-F569-39A3-A356F99D590E}"/>
              </a:ext>
            </a:extLst>
          </p:cNvPr>
          <p:cNvSpPr>
            <a:spLocks noGrp="1"/>
          </p:cNvSpPr>
          <p:nvPr>
            <p:ph type="body" sz="quarter" idx="10"/>
          </p:nvPr>
        </p:nvSpPr>
        <p:spPr>
          <a:xfrm>
            <a:off x="1024319" y="1871831"/>
            <a:ext cx="10118961" cy="3310665"/>
          </a:xfrm>
        </p:spPr>
        <p:txBody>
          <a:bodyPr>
            <a:normAutofit/>
          </a:bodyPr>
          <a:lstStyle/>
          <a:p>
            <a:pPr eaLnBrk="1" hangingPunct="1">
              <a:lnSpc>
                <a:spcPct val="100000"/>
              </a:lnSpc>
              <a:spcBef>
                <a:spcPts val="600"/>
              </a:spcBef>
              <a:spcAft>
                <a:spcPts val="600"/>
              </a:spcAft>
            </a:pPr>
            <a:r>
              <a:rPr lang="es-US" sz="2800" b="1" dirty="0"/>
              <a:t>Subparte L </a:t>
            </a:r>
            <a:r>
              <a:rPr lang="es-US" sz="2800" dirty="0"/>
              <a:t>- 1926.451-454 - Andamios</a:t>
            </a:r>
          </a:p>
          <a:p>
            <a:pPr eaLnBrk="1" hangingPunct="1">
              <a:lnSpc>
                <a:spcPct val="100000"/>
              </a:lnSpc>
              <a:spcBef>
                <a:spcPts val="600"/>
              </a:spcBef>
              <a:spcAft>
                <a:spcPts val="600"/>
              </a:spcAft>
            </a:pPr>
            <a:r>
              <a:rPr lang="es-US" sz="2800" b="1" dirty="0"/>
              <a:t>Subparte M </a:t>
            </a:r>
            <a:r>
              <a:rPr lang="es-US" sz="2800" dirty="0"/>
              <a:t>- 1926.501-503 - Protección contra caídas</a:t>
            </a:r>
          </a:p>
          <a:p>
            <a:pPr eaLnBrk="1" hangingPunct="1">
              <a:lnSpc>
                <a:spcPct val="100000"/>
              </a:lnSpc>
              <a:spcBef>
                <a:spcPts val="600"/>
              </a:spcBef>
              <a:spcAft>
                <a:spcPts val="600"/>
              </a:spcAft>
            </a:pPr>
            <a:r>
              <a:rPr lang="es-US" sz="2800" b="1" dirty="0"/>
              <a:t>Subparte R </a:t>
            </a:r>
            <a:r>
              <a:rPr lang="es-US" sz="2800" dirty="0"/>
              <a:t>- 1926.760 - Protección contra caídas de acero</a:t>
            </a:r>
          </a:p>
          <a:p>
            <a:pPr eaLnBrk="1" hangingPunct="1">
              <a:lnSpc>
                <a:spcPct val="100000"/>
              </a:lnSpc>
              <a:spcBef>
                <a:spcPts val="600"/>
              </a:spcBef>
              <a:spcAft>
                <a:spcPts val="600"/>
              </a:spcAft>
            </a:pPr>
            <a:r>
              <a:rPr lang="es-US" sz="2800" b="1" dirty="0"/>
              <a:t>Subparte Q </a:t>
            </a:r>
            <a:r>
              <a:rPr lang="es-US" sz="2800" dirty="0"/>
              <a:t>- 1926.701 - Hormigón</a:t>
            </a:r>
          </a:p>
          <a:p>
            <a:pPr eaLnBrk="1" hangingPunct="1">
              <a:lnSpc>
                <a:spcPct val="100000"/>
              </a:lnSpc>
              <a:spcBef>
                <a:spcPts val="600"/>
              </a:spcBef>
              <a:spcAft>
                <a:spcPts val="600"/>
              </a:spcAft>
            </a:pPr>
            <a:r>
              <a:rPr lang="es-US" sz="2800" b="1" dirty="0"/>
              <a:t>Subparte X </a:t>
            </a:r>
            <a:r>
              <a:rPr lang="es-US" sz="2800" dirty="0"/>
              <a:t>- 1926.1052 - Escaleras fijas </a:t>
            </a:r>
          </a:p>
        </p:txBody>
      </p:sp>
      <p:sp>
        <p:nvSpPr>
          <p:cNvPr id="4" name="Content Placeholder 3">
            <a:extLst>
              <a:ext uri="{FF2B5EF4-FFF2-40B4-BE49-F238E27FC236}">
                <a16:creationId xmlns:a16="http://schemas.microsoft.com/office/drawing/2014/main" id="{2C580D96-62E5-41D4-85F8-A152AA3924BC}"/>
              </a:ext>
              <a:ext uri="{C183D7F6-B498-43B3-948B-1728B52AA6E4}">
                <adec:decorative xmlns:adec="http://schemas.microsoft.com/office/drawing/2017/decorative" val="1"/>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66500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9158066"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Normas sobre caídas de la OSHA</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2" name="Text Placeholder 1">
            <a:extLst>
              <a:ext uri="{FF2B5EF4-FFF2-40B4-BE49-F238E27FC236}">
                <a16:creationId xmlns:a16="http://schemas.microsoft.com/office/drawing/2014/main" id="{79C96A3F-3E8E-F569-39A3-A356F99D590E}"/>
              </a:ext>
            </a:extLst>
          </p:cNvPr>
          <p:cNvSpPr>
            <a:spLocks noGrp="1"/>
          </p:cNvSpPr>
          <p:nvPr>
            <p:ph type="body" sz="quarter" idx="10"/>
          </p:nvPr>
        </p:nvSpPr>
        <p:spPr/>
        <p:txBody>
          <a:bodyPr>
            <a:normAutofit/>
          </a:bodyPr>
          <a:lstStyle/>
          <a:p>
            <a:pPr eaLnBrk="1" hangingPunct="1">
              <a:lnSpc>
                <a:spcPct val="100000"/>
              </a:lnSpc>
              <a:spcBef>
                <a:spcPts val="600"/>
              </a:spcBef>
              <a:spcAft>
                <a:spcPts val="600"/>
              </a:spcAft>
            </a:pPr>
            <a:r>
              <a:rPr lang="es-US" sz="2800" b="1" dirty="0"/>
              <a:t>Subparte X </a:t>
            </a:r>
            <a:r>
              <a:rPr lang="es-US" sz="2800" dirty="0"/>
              <a:t>- 1926.1053 - Escaleras móviles</a:t>
            </a:r>
          </a:p>
          <a:p>
            <a:pPr eaLnBrk="1" hangingPunct="1">
              <a:lnSpc>
                <a:spcPct val="100000"/>
              </a:lnSpc>
              <a:spcBef>
                <a:spcPts val="600"/>
              </a:spcBef>
              <a:spcAft>
                <a:spcPts val="600"/>
              </a:spcAft>
            </a:pPr>
            <a:r>
              <a:rPr lang="es-US" sz="2800" b="1" dirty="0"/>
              <a:t>Subparte CC </a:t>
            </a:r>
            <a:r>
              <a:rPr lang="es-US" sz="2800" dirty="0"/>
              <a:t>- 1926.14 23 - Grúas y cabrias</a:t>
            </a:r>
          </a:p>
        </p:txBody>
      </p:sp>
      <p:sp>
        <p:nvSpPr>
          <p:cNvPr id="4" name="Content Placeholder 3">
            <a:extLst>
              <a:ext uri="{FF2B5EF4-FFF2-40B4-BE49-F238E27FC236}">
                <a16:creationId xmlns:a16="http://schemas.microsoft.com/office/drawing/2014/main" id="{2C580D96-62E5-41D4-85F8-A152AA3924BC}"/>
              </a:ext>
              <a:ext uri="{C183D7F6-B498-43B3-948B-1728B52AA6E4}">
                <adec:decorative xmlns:adec="http://schemas.microsoft.com/office/drawing/2017/decorative" val="1"/>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854432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815365-947C-0409-0658-9F4DF710D2C2}"/>
              </a:ext>
            </a:extLst>
          </p:cNvPr>
          <p:cNvSpPr>
            <a:spLocks noGrp="1"/>
          </p:cNvSpPr>
          <p:nvPr>
            <p:ph type="title" idx="4294967295"/>
          </p:nvPr>
        </p:nvSpPr>
        <p:spPr>
          <a:xfrm>
            <a:off x="838200" y="-1325563"/>
            <a:ext cx="10515600" cy="1325563"/>
          </a:xfrm>
          <a:prstGeom prst="rect">
            <a:avLst/>
          </a:prstGeom>
        </p:spPr>
        <p:txBody>
          <a:bodyPr anchor="b"/>
          <a:lstStyle/>
          <a:p>
            <a:r>
              <a:rPr lang="es-US" dirty="0"/>
              <a:t>Causas de muerte por caídas</a:t>
            </a:r>
          </a:p>
        </p:txBody>
      </p:sp>
      <p:pic>
        <p:nvPicPr>
          <p:cNvPr id="5" name="Picture 4" descr="Causas de muerte por caídas:  &#10;Techos: 33.3% &#10;Escaleras: 23.8% &#10;Andamios/montajes: 14.8% Máquinas/vehículos: 8.4% Suelos/superficies del suelo: 4.4% Torres/postes: 2% &#10;Otros: 13% ">
            <a:extLst>
              <a:ext uri="{FF2B5EF4-FFF2-40B4-BE49-F238E27FC236}">
                <a16:creationId xmlns:a16="http://schemas.microsoft.com/office/drawing/2014/main" id="{37693E13-358F-6389-AEDB-13ABA3D9B35E}"/>
              </a:ext>
            </a:extLst>
          </p:cNvPr>
          <p:cNvPicPr>
            <a:picLocks noChangeAspect="1"/>
          </p:cNvPicPr>
          <p:nvPr/>
        </p:nvPicPr>
        <p:blipFill>
          <a:blip r:embed="rId2"/>
          <a:srcRect/>
          <a:stretch/>
        </p:blipFill>
        <p:spPr>
          <a:xfrm>
            <a:off x="1330644" y="53891"/>
            <a:ext cx="8009552" cy="6190498"/>
          </a:xfrm>
          <a:prstGeom prst="rect">
            <a:avLst/>
          </a:prstGeom>
        </p:spPr>
      </p:pic>
      <p:sp>
        <p:nvSpPr>
          <p:cNvPr id="2" name="Content Placeholder 3">
            <a:extLst>
              <a:ext uri="{FF2B5EF4-FFF2-40B4-BE49-F238E27FC236}">
                <a16:creationId xmlns:a16="http://schemas.microsoft.com/office/drawing/2014/main" id="{6F5547E7-DA9E-08C1-74D3-7B85AF92A499}"/>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259890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A7A3B8-C16A-AC36-C896-EEA68C2403A9}"/>
              </a:ext>
            </a:extLst>
          </p:cNvPr>
          <p:cNvSpPr>
            <a:spLocks noGrp="1"/>
          </p:cNvSpPr>
          <p:nvPr>
            <p:ph type="title" idx="4294967295"/>
          </p:nvPr>
        </p:nvSpPr>
        <p:spPr>
          <a:xfrm>
            <a:off x="838200" y="-1325563"/>
            <a:ext cx="10515600" cy="1325563"/>
          </a:xfrm>
          <a:prstGeom prst="rect">
            <a:avLst/>
          </a:prstGeom>
        </p:spPr>
        <p:txBody>
          <a:bodyPr anchor="b"/>
          <a:lstStyle/>
          <a:p>
            <a:r>
              <a:rPr lang="es-US" dirty="0"/>
              <a:t>Qué altura se considera mortal</a:t>
            </a:r>
          </a:p>
        </p:txBody>
      </p:sp>
      <p:pic>
        <p:nvPicPr>
          <p:cNvPr id="5" name="Picture 4" descr="Puede que no esté muy alto con respecto al suelo, pero si se cae, puede ser mortal. Casi 1 de cada 5 caídas mortales se producen desde alturas inferiores a 10 pies. ">
            <a:extLst>
              <a:ext uri="{FF2B5EF4-FFF2-40B4-BE49-F238E27FC236}">
                <a16:creationId xmlns:a16="http://schemas.microsoft.com/office/drawing/2014/main" id="{C386CB3D-73AB-086D-C67B-19CE999B2318}"/>
              </a:ext>
            </a:extLst>
          </p:cNvPr>
          <p:cNvPicPr>
            <a:picLocks noChangeAspect="1"/>
          </p:cNvPicPr>
          <p:nvPr/>
        </p:nvPicPr>
        <p:blipFill>
          <a:blip r:embed="rId2"/>
          <a:srcRect/>
          <a:stretch/>
        </p:blipFill>
        <p:spPr>
          <a:xfrm>
            <a:off x="3773293" y="0"/>
            <a:ext cx="4645413" cy="6016192"/>
          </a:xfrm>
          <a:prstGeom prst="rect">
            <a:avLst/>
          </a:prstGeom>
        </p:spPr>
      </p:pic>
      <p:sp>
        <p:nvSpPr>
          <p:cNvPr id="2" name="Content Placeholder 3">
            <a:extLst>
              <a:ext uri="{FF2B5EF4-FFF2-40B4-BE49-F238E27FC236}">
                <a16:creationId xmlns:a16="http://schemas.microsoft.com/office/drawing/2014/main" id="{53EF6C60-D5E0-5521-AB2F-CC97C16CCAB9}"/>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866517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681943-5035-0FE4-6CD2-106C66B5A5B5}"/>
              </a:ext>
            </a:extLst>
          </p:cNvPr>
          <p:cNvSpPr>
            <a:spLocks noGrp="1"/>
          </p:cNvSpPr>
          <p:nvPr>
            <p:ph type="title" idx="4294967295"/>
          </p:nvPr>
        </p:nvSpPr>
        <p:spPr>
          <a:xfrm>
            <a:off x="838200" y="-1325563"/>
            <a:ext cx="10515600" cy="1325563"/>
          </a:xfrm>
          <a:prstGeom prst="rect">
            <a:avLst/>
          </a:prstGeom>
        </p:spPr>
        <p:txBody>
          <a:bodyPr anchor="b"/>
          <a:lstStyle/>
          <a:p>
            <a:r>
              <a:rPr lang="es-US" dirty="0"/>
              <a:t>Mayor riesgo de caídas mortales</a:t>
            </a:r>
          </a:p>
        </p:txBody>
      </p:sp>
      <p:pic>
        <p:nvPicPr>
          <p:cNvPr id="5" name="Picture 4" descr="Las caídas a un nivel inferior son la primera causa de muerte en la construcción.  &#10;Las caídas desde techos representan el 33% de todas las muertes por caídas en la construcción. &#10;Los techadores tienen una tasa de caídas mortales 10 veces superior a la de todas las demás profesiones de la construcción juntas.">
            <a:extLst>
              <a:ext uri="{FF2B5EF4-FFF2-40B4-BE49-F238E27FC236}">
                <a16:creationId xmlns:a16="http://schemas.microsoft.com/office/drawing/2014/main" id="{B0AD9A8B-7B56-1EB2-9949-7381F50D2E4F}"/>
              </a:ext>
            </a:extLst>
          </p:cNvPr>
          <p:cNvPicPr>
            <a:picLocks noChangeAspect="1"/>
          </p:cNvPicPr>
          <p:nvPr/>
        </p:nvPicPr>
        <p:blipFill>
          <a:blip r:embed="rId2"/>
          <a:srcRect/>
          <a:stretch/>
        </p:blipFill>
        <p:spPr>
          <a:xfrm>
            <a:off x="3631055" y="62539"/>
            <a:ext cx="4929889" cy="6157604"/>
          </a:xfrm>
          <a:prstGeom prst="rect">
            <a:avLst/>
          </a:prstGeom>
        </p:spPr>
      </p:pic>
      <p:sp>
        <p:nvSpPr>
          <p:cNvPr id="2" name="Content Placeholder 3">
            <a:extLst>
              <a:ext uri="{FF2B5EF4-FFF2-40B4-BE49-F238E27FC236}">
                <a16:creationId xmlns:a16="http://schemas.microsoft.com/office/drawing/2014/main" id="{A117BE7A-FC0E-7CC2-98DD-0F9D0DC869C5}"/>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571093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CDB7E2-B880-41E4-A33D-C638D53D5BBF}"/>
              </a:ext>
            </a:extLst>
          </p:cNvPr>
          <p:cNvSpPr>
            <a:spLocks noGrp="1"/>
          </p:cNvSpPr>
          <p:nvPr>
            <p:ph type="title" idx="4294967295"/>
          </p:nvPr>
        </p:nvSpPr>
        <p:spPr>
          <a:xfrm>
            <a:off x="1769754" y="1554942"/>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Descripción de las caídas</a:t>
            </a:r>
          </a:p>
        </p:txBody>
      </p:sp>
      <p:sp>
        <p:nvSpPr>
          <p:cNvPr id="3" name="Text Placeholder 2">
            <a:extLst>
              <a:ext uri="{FF2B5EF4-FFF2-40B4-BE49-F238E27FC236}">
                <a16:creationId xmlns:a16="http://schemas.microsoft.com/office/drawing/2014/main" id="{50129A8C-D0BD-0960-E49A-768C1609993B}"/>
              </a:ext>
            </a:extLst>
          </p:cNvPr>
          <p:cNvSpPr>
            <a:spLocks noGrp="1"/>
          </p:cNvSpPr>
          <p:nvPr>
            <p:ph sz="quarter" idx="14"/>
          </p:nvPr>
        </p:nvSpPr>
        <p:spPr>
          <a:xfrm>
            <a:off x="662152" y="4361245"/>
            <a:ext cx="10815145" cy="1167196"/>
          </a:xfrm>
        </p:spPr>
        <p:txBody>
          <a:bodyPr/>
          <a:lstStyle/>
          <a:p>
            <a:pPr algn="ctr"/>
            <a:r>
              <a:rPr lang="es-US" sz="2800" dirty="0">
                <a:latin typeface="Arial" panose="020B0604020202020204" pitchFamily="34" charset="0"/>
                <a:cs typeface="Arial" panose="020B0604020202020204" pitchFamily="34" charset="0"/>
              </a:rPr>
              <a:t>Todos hemos oído la expresión “lo que duele no es la caída, sino la parada brusca al final”.</a:t>
            </a:r>
          </a:p>
        </p:txBody>
      </p:sp>
      <p:sp>
        <p:nvSpPr>
          <p:cNvPr id="2" name="Content Placeholder 3">
            <a:extLst>
              <a:ext uri="{FF2B5EF4-FFF2-40B4-BE49-F238E27FC236}">
                <a16:creationId xmlns:a16="http://schemas.microsoft.com/office/drawing/2014/main" id="{18C05845-A76A-E257-3BE8-7644CF973B6C}"/>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dirty="0"/>
              <a:t>Introducción</a:t>
            </a:r>
          </a:p>
        </p:txBody>
      </p:sp>
    </p:spTree>
    <p:extLst>
      <p:ext uri="{BB962C8B-B14F-4D97-AF65-F5344CB8AC3E}">
        <p14:creationId xmlns:p14="http://schemas.microsoft.com/office/powerpoint/2010/main" val="26633113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CC2F36A-8D6F-CAE4-2243-033CC66A19FF}"/>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Descripción de las caídas </a:t>
            </a:r>
          </a:p>
        </p:txBody>
      </p:sp>
      <p:sp>
        <p:nvSpPr>
          <p:cNvPr id="2" name="Text Placeholder 1">
            <a:extLst>
              <a:ext uri="{FF2B5EF4-FFF2-40B4-BE49-F238E27FC236}">
                <a16:creationId xmlns:a16="http://schemas.microsoft.com/office/drawing/2014/main" id="{2A752FE6-EB12-E520-DF86-3084D923F760}"/>
              </a:ext>
            </a:extLst>
          </p:cNvPr>
          <p:cNvSpPr>
            <a:spLocks noGrp="1"/>
          </p:cNvSpPr>
          <p:nvPr>
            <p:ph type="body" sz="quarter" idx="10"/>
          </p:nvPr>
        </p:nvSpPr>
        <p:spPr>
          <a:xfrm>
            <a:off x="574166" y="1557325"/>
            <a:ext cx="7066498" cy="4691075"/>
          </a:xfrm>
        </p:spPr>
        <p:txBody>
          <a:bodyPr>
            <a:noAutofit/>
          </a:bodyPr>
          <a:lstStyle/>
          <a:p>
            <a:pPr>
              <a:lnSpc>
                <a:spcPct val="100000"/>
              </a:lnSpc>
              <a:spcBef>
                <a:spcPts val="0"/>
              </a:spcBef>
            </a:pPr>
            <a:r>
              <a:rPr lang="es-US" sz="2100" dirty="0"/>
              <a:t>La </a:t>
            </a:r>
            <a:r>
              <a:rPr lang="es-US" sz="2100" b="1" i="1" dirty="0"/>
              <a:t>fase de inicio</a:t>
            </a:r>
            <a:r>
              <a:rPr lang="es-US" sz="2100" dirty="0"/>
              <a:t> de una caída es extremadamente breve: abarca el período que transcurre desde que se encuentra por primera vez con el peligro que da lugar a la caída y finaliza en el instante en el que pierde el control de su estabilidad.</a:t>
            </a:r>
          </a:p>
          <a:p>
            <a:pPr eaLnBrk="1" hangingPunct="1">
              <a:lnSpc>
                <a:spcPct val="100000"/>
              </a:lnSpc>
              <a:spcBef>
                <a:spcPts val="2400"/>
              </a:spcBef>
            </a:pPr>
            <a:r>
              <a:rPr lang="es-US" sz="2100" dirty="0"/>
              <a:t>Dado que el inicio de una caída es demasiado rápido, es físicamente imposible: </a:t>
            </a:r>
          </a:p>
          <a:p>
            <a:pPr marL="914400" lvl="2" indent="-342900">
              <a:lnSpc>
                <a:spcPct val="100000"/>
              </a:lnSpc>
              <a:spcBef>
                <a:spcPts val="0"/>
              </a:spcBef>
              <a:buFont typeface="Courier New" panose="02070309020205020404" pitchFamily="49" charset="0"/>
              <a:buChar char="o"/>
            </a:pPr>
            <a:r>
              <a:rPr lang="es-US" sz="2100" dirty="0">
                <a:latin typeface="Arial" panose="020B0604020202020204" pitchFamily="34" charset="0"/>
                <a:cs typeface="Arial" panose="020B0604020202020204" pitchFamily="34" charset="0"/>
              </a:rPr>
              <a:t>Darse cuenta de que se está cayendo. </a:t>
            </a:r>
          </a:p>
          <a:p>
            <a:pPr marL="914400" lvl="2" indent="-342900">
              <a:lnSpc>
                <a:spcPct val="100000"/>
              </a:lnSpc>
              <a:spcBef>
                <a:spcPts val="0"/>
              </a:spcBef>
              <a:buFont typeface="Courier New" panose="02070309020205020404" pitchFamily="49" charset="0"/>
              <a:buChar char="o"/>
            </a:pPr>
            <a:r>
              <a:rPr lang="es-US" sz="2100" dirty="0">
                <a:latin typeface="Arial" panose="020B0604020202020204" pitchFamily="34" charset="0"/>
                <a:cs typeface="Arial" panose="020B0604020202020204" pitchFamily="34" charset="0"/>
              </a:rPr>
              <a:t>Seleccionar e iniciar una respuesta muscular a tiempo para evitar la caída. </a:t>
            </a:r>
          </a:p>
          <a:p>
            <a:pPr marL="914400" lvl="2" indent="-342900">
              <a:lnSpc>
                <a:spcPct val="100000"/>
              </a:lnSpc>
              <a:spcBef>
                <a:spcPts val="0"/>
              </a:spcBef>
              <a:buFont typeface="Courier New" panose="02070309020205020404" pitchFamily="49" charset="0"/>
              <a:buChar char="o"/>
            </a:pPr>
            <a:r>
              <a:rPr lang="es-US" sz="2100" dirty="0">
                <a:latin typeface="Arial" panose="020B0604020202020204" pitchFamily="34" charset="0"/>
                <a:cs typeface="Arial" panose="020B0604020202020204" pitchFamily="34" charset="0"/>
              </a:rPr>
              <a:t>En otras palabras, su tiempo de respuesta neuromuscular coordinada es demasiado largo.</a:t>
            </a:r>
            <a:endParaRPr lang="en-US" sz="2100" dirty="0"/>
          </a:p>
        </p:txBody>
      </p:sp>
      <p:pic>
        <p:nvPicPr>
          <p:cNvPr id="7" name="Picture Placeholder 6" descr="La imagen muestra la caída de un trabajador.  ">
            <a:extLst>
              <a:ext uri="{FF2B5EF4-FFF2-40B4-BE49-F238E27FC236}">
                <a16:creationId xmlns:a16="http://schemas.microsoft.com/office/drawing/2014/main" id="{60D69110-BA31-24A6-C35A-72383DBD9ED8}"/>
              </a:ext>
            </a:extLst>
          </p:cNvPr>
          <p:cNvPicPr>
            <a:picLocks noGrp="1" noChangeAspect="1"/>
          </p:cNvPicPr>
          <p:nvPr>
            <p:ph type="pic" sz="quarter" idx="33"/>
          </p:nvPr>
        </p:nvPicPr>
        <p:blipFill>
          <a:blip r:embed="rId3"/>
          <a:srcRect t="7262" b="7262"/>
          <a:stretch>
            <a:fillRect/>
          </a:stretch>
        </p:blipFill>
        <p:spPr>
          <a:xfrm>
            <a:off x="8099581" y="1961148"/>
            <a:ext cx="3518253" cy="3632148"/>
          </a:xfrm>
          <a:prstGeom prst="rect">
            <a:avLst/>
          </a:prstGeom>
        </p:spPr>
      </p:pic>
      <p:sp>
        <p:nvSpPr>
          <p:cNvPr id="8" name="Text Placeholder 7">
            <a:extLst>
              <a:ext uri="{FF2B5EF4-FFF2-40B4-BE49-F238E27FC236}">
                <a16:creationId xmlns:a16="http://schemas.microsoft.com/office/drawing/2014/main" id="{2D97DF90-6953-5CB0-78DC-205B9A7E45BA}"/>
              </a:ext>
              <a:ext uri="{C183D7F6-B498-43B3-948B-1728B52AA6E4}">
                <adec:decorative xmlns:adec="http://schemas.microsoft.com/office/drawing/2017/decorative" val="1"/>
              </a:ext>
            </a:extLst>
          </p:cNvPr>
          <p:cNvSpPr>
            <a:spLocks noGrp="1"/>
          </p:cNvSpPr>
          <p:nvPr>
            <p:ph type="body" sz="quarter" idx="34"/>
          </p:nvPr>
        </p:nvSpPr>
        <p:spPr>
          <a:xfrm>
            <a:off x="784559" y="6512176"/>
            <a:ext cx="4622800" cy="246062"/>
          </a:xfrm>
        </p:spPr>
        <p:txBody>
          <a:bodyPr/>
          <a:lstStyle/>
          <a:p>
            <a:r>
              <a:rPr lang="es-US" dirty="0"/>
              <a:t>Introducción</a:t>
            </a:r>
          </a:p>
        </p:txBody>
      </p:sp>
    </p:spTree>
    <p:extLst>
      <p:ext uri="{BB962C8B-B14F-4D97-AF65-F5344CB8AC3E}">
        <p14:creationId xmlns:p14="http://schemas.microsoft.com/office/powerpoint/2010/main" val="2898521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Descripción de las caídas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3</a:t>
            </a:r>
          </a:p>
        </p:txBody>
      </p:sp>
      <p:sp>
        <p:nvSpPr>
          <p:cNvPr id="2" name="Text Placeholder 1">
            <a:extLst>
              <a:ext uri="{FF2B5EF4-FFF2-40B4-BE49-F238E27FC236}">
                <a16:creationId xmlns:a16="http://schemas.microsoft.com/office/drawing/2014/main" id="{2A752FE6-EB12-E520-DF86-3084D923F760}"/>
              </a:ext>
            </a:extLst>
          </p:cNvPr>
          <p:cNvSpPr>
            <a:spLocks noGrp="1"/>
          </p:cNvSpPr>
          <p:nvPr>
            <p:ph type="body" sz="quarter" idx="10"/>
          </p:nvPr>
        </p:nvSpPr>
        <p:spPr>
          <a:xfrm>
            <a:off x="1024320" y="1999426"/>
            <a:ext cx="6096916" cy="3310665"/>
          </a:xfrm>
        </p:spPr>
        <p:txBody>
          <a:bodyPr>
            <a:normAutofit lnSpcReduction="10000"/>
          </a:bodyPr>
          <a:lstStyle/>
          <a:p>
            <a:pPr eaLnBrk="1" hangingPunct="1">
              <a:lnSpc>
                <a:spcPct val="110000"/>
              </a:lnSpc>
              <a:spcBef>
                <a:spcPts val="600"/>
              </a:spcBef>
              <a:spcAft>
                <a:spcPts val="600"/>
              </a:spcAft>
            </a:pPr>
            <a:r>
              <a:rPr lang="es-US" sz="2800" dirty="0"/>
              <a:t>Cuando cae desde una altura, lo hace en caída libre y su cuerpo adquiere velocidad rápido debido a la fuerza de gravedad. </a:t>
            </a:r>
          </a:p>
          <a:p>
            <a:pPr eaLnBrk="1" hangingPunct="1">
              <a:lnSpc>
                <a:spcPct val="110000"/>
              </a:lnSpc>
              <a:spcBef>
                <a:spcPts val="600"/>
              </a:spcBef>
              <a:spcAft>
                <a:spcPts val="600"/>
              </a:spcAft>
            </a:pPr>
            <a:r>
              <a:rPr lang="es-US" sz="2800" dirty="0"/>
              <a:t>Cuando cae, la trayectoria de su cuerpo podría ser una línea vertical o un arco.</a:t>
            </a:r>
          </a:p>
        </p:txBody>
      </p:sp>
      <p:pic>
        <p:nvPicPr>
          <p:cNvPr id="6" name="Picture 4" descr="La imagen muestra la caída de un trabajador. Deben utilizarse equipos de protección contra caídas.  ">
            <a:extLst>
              <a:ext uri="{FF2B5EF4-FFF2-40B4-BE49-F238E27FC236}">
                <a16:creationId xmlns:a16="http://schemas.microsoft.com/office/drawing/2014/main" id="{2EA81351-92CB-B06A-5B76-6A019D0AD52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136" r="4091" b="-2"/>
          <a:stretch/>
        </p:blipFill>
        <p:spPr>
          <a:xfrm>
            <a:off x="7121236" y="1787953"/>
            <a:ext cx="4146905" cy="3522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7E23AC37-1498-1A47-86AE-BCCDF44D8393}"/>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832571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Cómo obtener CEU</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4"/>
            <a:ext cx="10472530" cy="2084432"/>
          </a:xfrm>
        </p:spPr>
        <p:txBody>
          <a:bodyPr>
            <a:noAutofit/>
          </a:bodyPr>
          <a:lstStyle/>
          <a:p>
            <a:pPr marL="0" indent="0">
              <a:lnSpc>
                <a:spcPct val="100000"/>
              </a:lnSpc>
              <a:spcBef>
                <a:spcPts val="0"/>
              </a:spcBef>
              <a:buNone/>
            </a:pPr>
            <a:r>
              <a:rPr lang="es-US" b="1" dirty="0">
                <a:latin typeface="Arial" panose="020B0604020202020204" pitchFamily="34" charset="0"/>
                <a:cs typeface="Arial" panose="020B0604020202020204" pitchFamily="34" charset="0"/>
              </a:rPr>
              <a:t>0.8 </a:t>
            </a:r>
            <a:r>
              <a:rPr lang="es-US" b="1" dirty="0">
                <a:solidFill>
                  <a:srgbClr val="000000"/>
                </a:solidFill>
                <a:latin typeface="Arial" panose="020B0604020202020204" pitchFamily="34" charset="0"/>
                <a:cs typeface="Arial" panose="020B0604020202020204" pitchFamily="34" charset="0"/>
              </a:rPr>
              <a:t>CEU de los IACET </a:t>
            </a:r>
            <a:r>
              <a:rPr lang="es-US" dirty="0">
                <a:solidFill>
                  <a:srgbClr val="000000"/>
                </a:solidFill>
                <a:latin typeface="Arial" panose="020B0604020202020204" pitchFamily="34" charset="0"/>
                <a:cs typeface="Arial" panose="020B0604020202020204" pitchFamily="34" charset="0"/>
              </a:rPr>
              <a:t>| La Asociación de Contratistas Generales de América (Associated General Contractors of America, AGC) está acreditada por los Acreditadores Internacionales de Educación y Capacitación Continua (International Accreditors for Continuing Education and Training, IACET) y ofrece Unidades de educación continua (Continuous Education Units, CEU) por sus eventos de aprendizaje que cumplen con la norma de Educación y Capacitación Continua de ANSI/IACET. IACET es reconocida internacionalmente como una organización de desarrollo de normas y organismo de acreditación que promueve la calidad de la educación y capacitación continua.</a:t>
            </a:r>
            <a:endParaRPr lang="es-US" dirty="0">
              <a:solidFill>
                <a:srgbClr val="FF0000"/>
              </a:solidFill>
              <a:latin typeface="Arial" panose="020B0604020202020204" pitchFamily="34" charset="0"/>
              <a:cs typeface="Arial" panose="020B0604020202020204" pitchFamily="34" charset="0"/>
            </a:endParaRPr>
          </a:p>
        </p:txBody>
      </p:sp>
      <p:sp>
        <p:nvSpPr>
          <p:cNvPr id="7" name="Text Placeholder 1">
            <a:extLst>
              <a:ext uri="{FF2B5EF4-FFF2-40B4-BE49-F238E27FC236}">
                <a16:creationId xmlns:a16="http://schemas.microsoft.com/office/drawing/2014/main" id="{0D3E1AD6-FF63-3285-8A1C-9EE8CD4C9A70}"/>
              </a:ext>
            </a:extLst>
          </p:cNvPr>
          <p:cNvSpPr txBox="1">
            <a:spLocks/>
          </p:cNvSpPr>
          <p:nvPr/>
        </p:nvSpPr>
        <p:spPr>
          <a:xfrm>
            <a:off x="805070" y="3657549"/>
            <a:ext cx="7802251" cy="1395564"/>
          </a:xfrm>
          <a:prstGeom prst="rect">
            <a:avLst/>
          </a:prstGeom>
        </p:spPr>
        <p:txBody>
          <a:bodyPr>
            <a:noAutofit/>
          </a:bodyPr>
          <a:lstStyle>
            <a:lvl1pPr marL="285750" indent="-285750" algn="l" defTabSz="914400" rtl="0" eaLnBrk="1" latinLnBrk="0" hangingPunct="1">
              <a:lnSpc>
                <a:spcPct val="90000"/>
              </a:lnSpc>
              <a:spcBef>
                <a:spcPts val="1000"/>
              </a:spcBef>
              <a:buClr>
                <a:srgbClr val="FF0000"/>
              </a:buClr>
              <a:buSzPct val="150000"/>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s-US" b="1" dirty="0">
                <a:solidFill>
                  <a:srgbClr val="000000"/>
                </a:solidFill>
              </a:rPr>
              <a:t>Para poder calificar para las CEU de los IACET, los participantes deben cumplir con los requisitos siguientes: </a:t>
            </a:r>
          </a:p>
          <a:p>
            <a:pPr lvl="1">
              <a:lnSpc>
                <a:spcPct val="100000"/>
              </a:lnSpc>
              <a:spcBef>
                <a:spcPts val="0"/>
              </a:spcBef>
              <a:buFont typeface="+mj-lt"/>
              <a:buAutoNum type="arabicPeriod"/>
            </a:pPr>
            <a:r>
              <a:rPr lang="es-US" sz="1800" dirty="0">
                <a:solidFill>
                  <a:srgbClr val="000000"/>
                </a:solidFill>
                <a:latin typeface="Arial" panose="020B0604020202020204" pitchFamily="34" charset="0"/>
                <a:cs typeface="Arial" panose="020B0604020202020204" pitchFamily="34" charset="0"/>
              </a:rPr>
              <a:t>Asistir a la conferencia al menos el 90% del tiempo. </a:t>
            </a:r>
          </a:p>
          <a:p>
            <a:pPr lvl="1">
              <a:lnSpc>
                <a:spcPct val="100000"/>
              </a:lnSpc>
              <a:spcBef>
                <a:spcPts val="0"/>
              </a:spcBef>
              <a:buFont typeface="+mj-lt"/>
              <a:buAutoNum type="arabicPeriod"/>
            </a:pPr>
            <a:r>
              <a:rPr lang="es-US" sz="1800" dirty="0">
                <a:solidFill>
                  <a:srgbClr val="000000"/>
                </a:solidFill>
                <a:latin typeface="Arial" panose="020B0604020202020204" pitchFamily="34" charset="0"/>
                <a:cs typeface="Arial" panose="020B0604020202020204" pitchFamily="34" charset="0"/>
              </a:rPr>
              <a:t>Completar la evaluación del instructor y la evaluación general del curso.</a:t>
            </a:r>
          </a:p>
          <a:p>
            <a:pPr lvl="1">
              <a:lnSpc>
                <a:spcPct val="100000"/>
              </a:lnSpc>
              <a:spcBef>
                <a:spcPts val="0"/>
              </a:spcBef>
              <a:buFont typeface="+mj-lt"/>
              <a:buAutoNum type="arabicPeriod"/>
            </a:pPr>
            <a:r>
              <a:rPr lang="es-US" sz="1800" dirty="0">
                <a:solidFill>
                  <a:srgbClr val="000000"/>
                </a:solidFill>
                <a:latin typeface="Arial" panose="020B0604020202020204" pitchFamily="34" charset="0"/>
                <a:cs typeface="Arial" panose="020B0604020202020204" pitchFamily="34" charset="0"/>
              </a:rPr>
              <a:t>Completar una evaluación con una puntuación del 75% o más.</a:t>
            </a:r>
          </a:p>
        </p:txBody>
      </p:sp>
      <p:pic>
        <p:nvPicPr>
          <p:cNvPr id="6" name="Picture 2" descr="Resultado de imagen para IACET CEU&quot;">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7321" y="3465096"/>
            <a:ext cx="2670279" cy="165455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
            <a:extLst>
              <a:ext uri="{FF2B5EF4-FFF2-40B4-BE49-F238E27FC236}">
                <a16:creationId xmlns:a16="http://schemas.microsoft.com/office/drawing/2014/main" id="{0DDDFC56-803B-F7F7-1765-48B03143F879}"/>
              </a:ext>
            </a:extLst>
          </p:cNvPr>
          <p:cNvSpPr txBox="1">
            <a:spLocks/>
          </p:cNvSpPr>
          <p:nvPr/>
        </p:nvSpPr>
        <p:spPr>
          <a:xfrm>
            <a:off x="805070" y="5261104"/>
            <a:ext cx="10472530" cy="654765"/>
          </a:xfrm>
          <a:prstGeom prst="rect">
            <a:avLst/>
          </a:prstGeom>
        </p:spPr>
        <p:txBody>
          <a:bodyPr>
            <a:noAutofit/>
          </a:bodyPr>
          <a:lstStyle>
            <a:lvl1pPr marL="285750" indent="-285750" algn="l" defTabSz="914400" rtl="0" eaLnBrk="1" latinLnBrk="0" hangingPunct="1">
              <a:lnSpc>
                <a:spcPct val="90000"/>
              </a:lnSpc>
              <a:spcBef>
                <a:spcPts val="1000"/>
              </a:spcBef>
              <a:buClr>
                <a:srgbClr val="FF0000"/>
              </a:buClr>
              <a:buSzPct val="150000"/>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s-US" dirty="0">
                <a:solidFill>
                  <a:srgbClr val="FF0000"/>
                </a:solidFill>
              </a:rPr>
              <a:t>Para obtener un certificado, debe completar las evaluaciones del instructor y del curso en general, así como también obtener una calificación de aprobado al completar la evaluación. </a:t>
            </a:r>
          </a:p>
        </p:txBody>
      </p:sp>
      <p:sp>
        <p:nvSpPr>
          <p:cNvPr id="8" name="Content Placeholder 3">
            <a:extLst>
              <a:ext uri="{FF2B5EF4-FFF2-40B4-BE49-F238E27FC236}">
                <a16:creationId xmlns:a16="http://schemas.microsoft.com/office/drawing/2014/main" id="{C8A623D1-CEA3-4ED3-8EFA-F55D5F7748DE}"/>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Descripción de las caídas</a:t>
            </a:r>
            <a:r>
              <a:rPr kumimoji="0" lang="es-US" sz="4400" b="1" i="0" u="none" strike="noStrike" cap="none" normalizeH="0" baseline="0" noProof="0" dirty="0">
                <a:ln>
                  <a:noFill/>
                </a:ln>
                <a:uLnTx/>
                <a:uFillTx/>
                <a:latin typeface="Arial" panose="020B0604020202020204" pitchFamily="34" charset="0"/>
                <a:ea typeface="+mn-ea"/>
                <a:cs typeface="Arial" panose="020B0604020202020204" pitchFamily="34" charset="0"/>
              </a:rPr>
              <a:t>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4</a:t>
            </a:r>
          </a:p>
        </p:txBody>
      </p:sp>
      <p:pic>
        <p:nvPicPr>
          <p:cNvPr id="7" name="Picture 6" descr="Distancia recorrida durante una caída: &#10;2 pies en 0.33 segundos &#10;7 pies en 0.67 segundos &#10;16 pies en 1 segundos &#10;64 pies en 2 segundos">
            <a:extLst>
              <a:ext uri="{FF2B5EF4-FFF2-40B4-BE49-F238E27FC236}">
                <a16:creationId xmlns:a16="http://schemas.microsoft.com/office/drawing/2014/main" id="{EA4220BC-3829-4937-80A6-FB2C9B10962E}"/>
              </a:ext>
            </a:extLst>
          </p:cNvPr>
          <p:cNvPicPr>
            <a:picLocks noChangeAspect="1"/>
          </p:cNvPicPr>
          <p:nvPr/>
        </p:nvPicPr>
        <p:blipFill>
          <a:blip r:embed="rId3"/>
          <a:srcRect/>
          <a:stretch/>
        </p:blipFill>
        <p:spPr>
          <a:xfrm>
            <a:off x="844395" y="1371600"/>
            <a:ext cx="3702360" cy="4114800"/>
          </a:xfrm>
          <a:prstGeom prst="rect">
            <a:avLst/>
          </a:prstGeom>
        </p:spPr>
      </p:pic>
      <p:sp>
        <p:nvSpPr>
          <p:cNvPr id="2" name="Text Placeholder 1">
            <a:extLst>
              <a:ext uri="{FF2B5EF4-FFF2-40B4-BE49-F238E27FC236}">
                <a16:creationId xmlns:a16="http://schemas.microsoft.com/office/drawing/2014/main" id="{AEAA82EC-D0A4-093E-870A-2C607B8CC87C}"/>
              </a:ext>
            </a:extLst>
          </p:cNvPr>
          <p:cNvSpPr>
            <a:spLocks noGrp="1"/>
          </p:cNvSpPr>
          <p:nvPr>
            <p:ph type="body" sz="quarter" idx="10"/>
          </p:nvPr>
        </p:nvSpPr>
        <p:spPr>
          <a:xfrm>
            <a:off x="5064443" y="1593955"/>
            <a:ext cx="6512791" cy="4114801"/>
          </a:xfrm>
        </p:spPr>
        <p:txBody>
          <a:bodyPr>
            <a:noAutofit/>
          </a:bodyPr>
          <a:lstStyle/>
          <a:p>
            <a:pPr>
              <a:lnSpc>
                <a:spcPct val="100000"/>
              </a:lnSpc>
              <a:spcBef>
                <a:spcPts val="600"/>
              </a:spcBef>
              <a:spcAft>
                <a:spcPts val="600"/>
              </a:spcAft>
            </a:pPr>
            <a:r>
              <a:rPr lang="es-US" sz="2300" dirty="0"/>
              <a:t>El tiempo de reacción del cuerpo humano es de unos 2/3 o 3/4 de segundo.</a:t>
            </a:r>
          </a:p>
          <a:p>
            <a:pPr>
              <a:lnSpc>
                <a:spcPct val="100000"/>
              </a:lnSpc>
              <a:spcBef>
                <a:spcPts val="600"/>
              </a:spcBef>
              <a:spcAft>
                <a:spcPts val="600"/>
              </a:spcAft>
            </a:pPr>
            <a:r>
              <a:rPr lang="es-US" sz="2300" dirty="0"/>
              <a:t>La distancia recorrida es de 7 a 10 pies.</a:t>
            </a:r>
          </a:p>
          <a:p>
            <a:pPr>
              <a:lnSpc>
                <a:spcPct val="100000"/>
              </a:lnSpc>
              <a:spcBef>
                <a:spcPts val="600"/>
              </a:spcBef>
              <a:spcAft>
                <a:spcPts val="600"/>
              </a:spcAft>
            </a:pPr>
            <a:r>
              <a:rPr lang="es-US" sz="2300" dirty="0"/>
              <a:t>Fuerza de detención necesaria para evitar la caída = 200 lb x 10 pies = 2,000 lb</a:t>
            </a:r>
          </a:p>
          <a:p>
            <a:pPr lvl="2">
              <a:lnSpc>
                <a:spcPct val="100000"/>
              </a:lnSpc>
              <a:spcBef>
                <a:spcPts val="600"/>
              </a:spcBef>
              <a:spcAft>
                <a:spcPts val="600"/>
              </a:spcAft>
              <a:buFont typeface="Courier New" panose="02070309020205020404" pitchFamily="49" charset="0"/>
              <a:buChar char="o"/>
            </a:pPr>
            <a:r>
              <a:rPr lang="es-US" sz="2300" dirty="0">
                <a:latin typeface="Arial" panose="020B0604020202020204" pitchFamily="34" charset="0"/>
                <a:cs typeface="Arial" panose="020B0604020202020204" pitchFamily="34" charset="0"/>
              </a:rPr>
              <a:t>El agarre promedio de la mano masculina es de 100 lb...</a:t>
            </a:r>
          </a:p>
          <a:p>
            <a:pPr lvl="2">
              <a:lnSpc>
                <a:spcPct val="100000"/>
              </a:lnSpc>
              <a:spcBef>
                <a:spcPts val="600"/>
              </a:spcBef>
              <a:spcAft>
                <a:spcPts val="600"/>
              </a:spcAft>
              <a:buFont typeface="Courier New" panose="02070309020205020404" pitchFamily="49" charset="0"/>
              <a:buChar char="o"/>
            </a:pPr>
            <a:r>
              <a:rPr lang="es-US" sz="2300" dirty="0">
                <a:latin typeface="Arial" panose="020B0604020202020204" pitchFamily="34" charset="0"/>
                <a:cs typeface="Arial" panose="020B0604020202020204" pitchFamily="34" charset="0"/>
              </a:rPr>
              <a:t>El agarre promedio de la mano femenina es de 68 lb...</a:t>
            </a:r>
          </a:p>
        </p:txBody>
      </p:sp>
      <p:sp>
        <p:nvSpPr>
          <p:cNvPr id="4" name="TextBox 3">
            <a:extLst>
              <a:ext uri="{FF2B5EF4-FFF2-40B4-BE49-F238E27FC236}">
                <a16:creationId xmlns:a16="http://schemas.microsoft.com/office/drawing/2014/main" id="{7420ABD7-F080-1567-A3EB-FF041528C322}"/>
              </a:ext>
              <a:ext uri="{C183D7F6-B498-43B3-948B-1728B52AA6E4}">
                <adec:decorative xmlns:adec="http://schemas.microsoft.com/office/drawing/2017/decorative" val="1"/>
              </a:ext>
            </a:extLst>
          </p:cNvPr>
          <p:cNvSpPr txBox="1"/>
          <p:nvPr/>
        </p:nvSpPr>
        <p:spPr>
          <a:xfrm flipH="1">
            <a:off x="954088" y="5795446"/>
            <a:ext cx="9329318" cy="369332"/>
          </a:xfrm>
          <a:prstGeom prst="rect">
            <a:avLst/>
          </a:prstGeom>
          <a:noFill/>
        </p:spPr>
        <p:txBody>
          <a:bodyPr wrap="square" rtlCol="0">
            <a:spAutoFit/>
          </a:bodyPr>
          <a:lstStyle/>
          <a:p>
            <a:r>
              <a:rPr lang="es-US" dirty="0">
                <a:latin typeface="Arial" panose="020B0604020202020204" pitchFamily="34" charset="0"/>
                <a:cs typeface="Arial" panose="020B0604020202020204" pitchFamily="34" charset="0"/>
              </a:rPr>
              <a:t>Fuente: https://aeasseincludes.assp.org/proceedings/2013/docs/617.pdf</a:t>
            </a:r>
          </a:p>
        </p:txBody>
      </p:sp>
      <p:sp>
        <p:nvSpPr>
          <p:cNvPr id="6" name="Content Placeholder 3">
            <a:extLst>
              <a:ext uri="{FF2B5EF4-FFF2-40B4-BE49-F238E27FC236}">
                <a16:creationId xmlns:a16="http://schemas.microsoft.com/office/drawing/2014/main" id="{5328B3A6-41B8-6805-C5F2-95C456E4C930}"/>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938328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Descripción de las caídas</a:t>
            </a:r>
            <a:r>
              <a:rPr kumimoji="0" lang="es-US" sz="4400" b="1" i="0" u="none" strike="noStrike" cap="none" normalizeH="0" baseline="0" noProof="0" dirty="0">
                <a:ln>
                  <a:noFill/>
                </a:ln>
                <a:uLnTx/>
                <a:uFillTx/>
                <a:latin typeface="Arial" panose="020B0604020202020204" pitchFamily="34" charset="0"/>
                <a:ea typeface="+mn-ea"/>
                <a:cs typeface="Arial" panose="020B0604020202020204" pitchFamily="34" charset="0"/>
              </a:rPr>
              <a:t>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5</a:t>
            </a:r>
          </a:p>
        </p:txBody>
      </p:sp>
      <p:sp>
        <p:nvSpPr>
          <p:cNvPr id="2" name="Text Placeholder 1">
            <a:extLst>
              <a:ext uri="{FF2B5EF4-FFF2-40B4-BE49-F238E27FC236}">
                <a16:creationId xmlns:a16="http://schemas.microsoft.com/office/drawing/2014/main" id="{8984D1FD-F151-3487-241E-4665A6795C52}"/>
              </a:ext>
            </a:extLst>
          </p:cNvPr>
          <p:cNvSpPr>
            <a:spLocks noGrp="1"/>
          </p:cNvSpPr>
          <p:nvPr>
            <p:ph type="body" sz="quarter" idx="10"/>
          </p:nvPr>
        </p:nvSpPr>
        <p:spPr>
          <a:xfrm>
            <a:off x="1024320" y="1871831"/>
            <a:ext cx="5071680" cy="3310665"/>
          </a:xfrm>
        </p:spPr>
        <p:txBody>
          <a:bodyPr>
            <a:normAutofit/>
          </a:bodyPr>
          <a:lstStyle/>
          <a:p>
            <a:pPr eaLnBrk="1" hangingPunct="1">
              <a:lnSpc>
                <a:spcPct val="100000"/>
              </a:lnSpc>
              <a:spcBef>
                <a:spcPts val="600"/>
              </a:spcBef>
              <a:spcAft>
                <a:spcPts val="600"/>
              </a:spcAft>
            </a:pPr>
            <a:r>
              <a:rPr lang="es-US" sz="2800" dirty="0"/>
              <a:t>Cuando golpea una superficie por debajo, su cuerpo absorberá la mayor parte de la energía cinética.</a:t>
            </a:r>
          </a:p>
          <a:p>
            <a:pPr eaLnBrk="1" hangingPunct="1">
              <a:lnSpc>
                <a:spcPct val="100000"/>
              </a:lnSpc>
              <a:spcBef>
                <a:spcPts val="600"/>
              </a:spcBef>
              <a:spcAft>
                <a:spcPts val="600"/>
              </a:spcAft>
            </a:pPr>
            <a:r>
              <a:rPr lang="es-US" sz="2800" dirty="0"/>
              <a:t>Puede sufrir lesiones graves o mortales.</a:t>
            </a:r>
          </a:p>
        </p:txBody>
      </p:sp>
      <p:pic>
        <p:nvPicPr>
          <p:cNvPr id="7" name="Picture 6" descr="Las imágenes 1 y 2 muestran los efectos de la caída. ">
            <a:extLst>
              <a:ext uri="{FF2B5EF4-FFF2-40B4-BE49-F238E27FC236}">
                <a16:creationId xmlns:a16="http://schemas.microsoft.com/office/drawing/2014/main" id="{F54A4150-BC5D-3C04-51E1-B6D1B3109BE2}"/>
              </a:ext>
            </a:extLst>
          </p:cNvPr>
          <p:cNvPicPr>
            <a:picLocks noChangeAspect="1"/>
          </p:cNvPicPr>
          <p:nvPr/>
        </p:nvPicPr>
        <p:blipFill>
          <a:blip r:embed="rId3"/>
          <a:stretch>
            <a:fillRect/>
          </a:stretch>
        </p:blipFill>
        <p:spPr>
          <a:xfrm>
            <a:off x="7208562" y="1375515"/>
            <a:ext cx="3298222" cy="4523624"/>
          </a:xfrm>
          <a:prstGeom prst="rect">
            <a:avLst/>
          </a:prstGeom>
        </p:spPr>
      </p:pic>
      <p:sp>
        <p:nvSpPr>
          <p:cNvPr id="6" name="Content Placeholder 3">
            <a:extLst>
              <a:ext uri="{FF2B5EF4-FFF2-40B4-BE49-F238E27FC236}">
                <a16:creationId xmlns:a16="http://schemas.microsoft.com/office/drawing/2014/main" id="{ACA685B8-0C95-9489-8362-4B86612F5C03}"/>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6692798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¿Tiene preguntas?</a:t>
            </a:r>
          </a:p>
        </p:txBody>
      </p:sp>
      <p:sp>
        <p:nvSpPr>
          <p:cNvPr id="4" name="Content Placeholder 3">
            <a:extLst>
              <a:ext uri="{FF2B5EF4-FFF2-40B4-BE49-F238E27FC236}">
                <a16:creationId xmlns:a16="http://schemas.microsoft.com/office/drawing/2014/main" id="{514D516E-8A4C-40C2-ABA0-85D8C0C162C0}"/>
              </a:ext>
            </a:extLst>
          </p:cNvPr>
          <p:cNvSpPr>
            <a:spLocks noGrp="1"/>
          </p:cNvSpPr>
          <p:nvPr>
            <p:ph sz="quarter" idx="14"/>
          </p:nvPr>
        </p:nvSpPr>
        <p:spPr>
          <a:xfrm>
            <a:off x="73056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104096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376894"/>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Objetivos generales de aprendizaje</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a:noAutofit/>
          </a:bodyPr>
          <a:lstStyle/>
          <a:p>
            <a:pPr marL="0" indent="0">
              <a:lnSpc>
                <a:spcPct val="100000"/>
              </a:lnSpc>
              <a:spcBef>
                <a:spcPts val="600"/>
              </a:spcBef>
              <a:buNone/>
            </a:pPr>
            <a:r>
              <a:rPr lang="es-US" sz="2200" dirty="0">
                <a:latin typeface="Arial" panose="020B0604020202020204" pitchFamily="34" charset="0"/>
                <a:cs typeface="Arial" panose="020B0604020202020204" pitchFamily="34" charset="0"/>
              </a:rPr>
              <a:t>La capacitación revisará las normas de Protección contra caídas de la OSHA, las prácticas recomendadas del sector y los recursos para asistencia adicional. La capacitación proporcionará información a los empleadores y empleados que deban saber lo siguiente: </a:t>
            </a:r>
          </a:p>
          <a:p>
            <a:pPr>
              <a:spcBef>
                <a:spcPts val="4000"/>
              </a:spcBef>
            </a:pPr>
            <a:r>
              <a:rPr lang="es-US" sz="2200" dirty="0">
                <a:latin typeface="Arial" panose="020B0604020202020204" pitchFamily="34" charset="0"/>
                <a:cs typeface="Arial" panose="020B0604020202020204" pitchFamily="34" charset="0"/>
              </a:rPr>
              <a:t>Introducción al problema</a:t>
            </a:r>
          </a:p>
          <a:p>
            <a:r>
              <a:rPr lang="es-US" sz="2200" dirty="0">
                <a:latin typeface="Arial" panose="020B0604020202020204" pitchFamily="34" charset="0"/>
                <a:cs typeface="Arial" panose="020B0604020202020204" pitchFamily="34" charset="0"/>
              </a:rPr>
              <a:t>Obligación de disponer de protección contra caídas</a:t>
            </a:r>
          </a:p>
          <a:p>
            <a:r>
              <a:rPr lang="es-US" sz="2200" dirty="0">
                <a:latin typeface="Arial" panose="020B0604020202020204" pitchFamily="34" charset="0"/>
                <a:cs typeface="Arial" panose="020B0604020202020204" pitchFamily="34" charset="0"/>
              </a:rPr>
              <a:t>Sistemas de protección contra caídas</a:t>
            </a:r>
          </a:p>
          <a:p>
            <a:pPr marL="914400" lvl="2" indent="-342900">
              <a:buFont typeface="Courier New" panose="02070309020205020404" pitchFamily="49" charset="0"/>
              <a:buChar char="o"/>
            </a:pPr>
            <a:r>
              <a:rPr lang="es-US" sz="2200" dirty="0">
                <a:latin typeface="Arial" panose="020B0604020202020204" pitchFamily="34" charset="0"/>
                <a:cs typeface="Arial" panose="020B0604020202020204" pitchFamily="34" charset="0"/>
              </a:rPr>
              <a:t>Criterios </a:t>
            </a:r>
          </a:p>
          <a:p>
            <a:pPr marL="914400" lvl="2" indent="-342900">
              <a:buFont typeface="Courier New" panose="02070309020205020404" pitchFamily="49" charset="0"/>
              <a:buChar char="o"/>
            </a:pPr>
            <a:r>
              <a:rPr lang="es-US" sz="2200" dirty="0">
                <a:latin typeface="Arial" panose="020B0604020202020204" pitchFamily="34" charset="0"/>
                <a:cs typeface="Arial" panose="020B0604020202020204" pitchFamily="34" charset="0"/>
              </a:rPr>
              <a:t>Prácticas</a:t>
            </a:r>
          </a:p>
          <a:p>
            <a:pPr marL="914400" lvl="2" indent="-342900">
              <a:buFont typeface="Courier New" panose="02070309020205020404" pitchFamily="49" charset="0"/>
              <a:buChar char="o"/>
            </a:pPr>
            <a:r>
              <a:rPr lang="es-US" sz="2200" dirty="0">
                <a:latin typeface="Arial" panose="020B0604020202020204" pitchFamily="34" charset="0"/>
                <a:cs typeface="Arial" panose="020B0604020202020204" pitchFamily="34" charset="0"/>
              </a:rPr>
              <a:t>Planes de protección contra caídas</a:t>
            </a:r>
          </a:p>
          <a:p>
            <a:pPr marL="914400" lvl="2" indent="-342900">
              <a:buFont typeface="Courier New" panose="02070309020205020404" pitchFamily="49" charset="0"/>
              <a:buChar char="o"/>
            </a:pPr>
            <a:r>
              <a:rPr lang="es-US" sz="2200" dirty="0">
                <a:latin typeface="Arial" panose="020B0604020202020204" pitchFamily="34" charset="0"/>
                <a:cs typeface="Arial" panose="020B0604020202020204" pitchFamily="34" charset="0"/>
              </a:rPr>
              <a:t>Requisitos de capacitación de protección contra caídas</a:t>
            </a:r>
          </a:p>
        </p:txBody>
      </p:sp>
      <p:sp>
        <p:nvSpPr>
          <p:cNvPr id="7" name="Content Placeholder 3">
            <a:extLst>
              <a:ext uri="{FF2B5EF4-FFF2-40B4-BE49-F238E27FC236}">
                <a16:creationId xmlns:a16="http://schemas.microsoft.com/office/drawing/2014/main" id="{9900EE81-9E79-4AFC-96F2-1853672050D7}"/>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59448" y="363143"/>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Objetivos generales de aprendizaje</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r>
              <a:rPr lang="es-US" sz="2400" dirty="0">
                <a:latin typeface="Arial" panose="020B0604020202020204" pitchFamily="34" charset="0"/>
                <a:cs typeface="Arial" panose="020B0604020202020204" pitchFamily="34" charset="0"/>
              </a:rPr>
              <a:t>Operaciones con riesgo de caídas</a:t>
            </a:r>
          </a:p>
          <a:p>
            <a:pPr marL="914400" lvl="2" indent="-342900">
              <a:buFont typeface="Courier New" panose="02070309020205020404" pitchFamily="49" charset="0"/>
              <a:buChar char="o"/>
            </a:pPr>
            <a:r>
              <a:rPr lang="es-US" sz="2100" dirty="0">
                <a:latin typeface="Arial" panose="020B0604020202020204" pitchFamily="34" charset="0"/>
                <a:cs typeface="Arial" panose="020B0604020202020204" pitchFamily="34" charset="0"/>
              </a:rPr>
              <a:t>Andamios, escaleras móviles y elevadores </a:t>
            </a:r>
          </a:p>
          <a:p>
            <a:pPr marL="914400" lvl="2" indent="-342900">
              <a:buFont typeface="Courier New" panose="02070309020205020404" pitchFamily="49" charset="0"/>
              <a:buChar char="o"/>
            </a:pPr>
            <a:r>
              <a:rPr lang="es-US" sz="2100" dirty="0">
                <a:latin typeface="Arial" panose="020B0604020202020204" pitchFamily="34" charset="0"/>
                <a:cs typeface="Arial" panose="020B0604020202020204" pitchFamily="34" charset="0"/>
              </a:rPr>
              <a:t>Montaje de acero y hormigón</a:t>
            </a:r>
          </a:p>
          <a:p>
            <a:pPr marL="914400" lvl="2" indent="-342900">
              <a:buFont typeface="Courier New" panose="02070309020205020404" pitchFamily="49" charset="0"/>
              <a:buChar char="o"/>
            </a:pPr>
            <a:r>
              <a:rPr lang="es-US" sz="2100" dirty="0">
                <a:latin typeface="Arial" panose="020B0604020202020204" pitchFamily="34" charset="0"/>
                <a:cs typeface="Arial" panose="020B0604020202020204" pitchFamily="34" charset="0"/>
              </a:rPr>
              <a:t>Techos</a:t>
            </a:r>
          </a:p>
          <a:p>
            <a:pPr marL="914400" lvl="2" indent="-342900">
              <a:buFont typeface="Courier New" panose="02070309020205020404" pitchFamily="49" charset="0"/>
              <a:buChar char="o"/>
            </a:pPr>
            <a:r>
              <a:rPr lang="es-US" sz="2100" dirty="0">
                <a:latin typeface="Arial" panose="020B0604020202020204" pitchFamily="34" charset="0"/>
                <a:cs typeface="Arial" panose="020B0604020202020204" pitchFamily="34" charset="0"/>
              </a:rPr>
              <a:t>Estructuras de madera</a:t>
            </a:r>
          </a:p>
          <a:p>
            <a:r>
              <a:rPr lang="es-US" sz="2400" dirty="0">
                <a:latin typeface="Arial" panose="020B0604020202020204" pitchFamily="34" charset="0"/>
                <a:cs typeface="Arial" panose="020B0604020202020204" pitchFamily="34" charset="0"/>
              </a:rPr>
              <a:t>Requisitos de capacitación de protección contra caídas</a:t>
            </a:r>
          </a:p>
        </p:txBody>
      </p:sp>
      <p:sp>
        <p:nvSpPr>
          <p:cNvPr id="7" name="Content Placeholder 3">
            <a:extLst>
              <a:ext uri="{FF2B5EF4-FFF2-40B4-BE49-F238E27FC236}">
                <a16:creationId xmlns:a16="http://schemas.microsoft.com/office/drawing/2014/main" id="{9900EE81-9E79-4AFC-96F2-1853672050D7}"/>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330512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Divulgación de los oradores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201478" y="2145905"/>
            <a:ext cx="11577234" cy="3193046"/>
          </a:xfrm>
        </p:spPr>
        <p:txBody>
          <a:bodyPr anchor="ctr" anchorCtr="0">
            <a:normAutofit/>
          </a:bodyPr>
          <a:lstStyle/>
          <a:p>
            <a:pPr marL="0" indent="0" algn="ctr">
              <a:lnSpc>
                <a:spcPct val="110000"/>
              </a:lnSpc>
              <a:spcBef>
                <a:spcPts val="600"/>
              </a:spcBef>
              <a:buNone/>
            </a:pPr>
            <a:r>
              <a:rPr lang="es-US" sz="2800" dirty="0">
                <a:latin typeface="Arial" panose="020B0604020202020204" pitchFamily="34" charset="0"/>
                <a:cs typeface="Arial" panose="020B0604020202020204" pitchFamily="34" charset="0"/>
              </a:rPr>
              <a:t>Los oradores de los eventos de AGC pueden tener intereses de propiedad, incluidos, entre otros, la exposición a la industria, el aumento de los servicios de consultoría, la venta de libros y la recepción de compensaciones económicas u honorarios por ponencias.</a:t>
            </a:r>
          </a:p>
        </p:txBody>
      </p:sp>
      <p:sp>
        <p:nvSpPr>
          <p:cNvPr id="7" name="Content Placeholder 3">
            <a:extLst>
              <a:ext uri="{FF2B5EF4-FFF2-40B4-BE49-F238E27FC236}">
                <a16:creationId xmlns:a16="http://schemas.microsoft.com/office/drawing/2014/main" id="{2C01739C-5F2E-4FCC-B815-496F56059862}"/>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811583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Sus derechos en virtud de la OSHA</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937413"/>
            <a:ext cx="10803161" cy="4021985"/>
          </a:xfrm>
        </p:spPr>
        <p:txBody>
          <a:bodyPr>
            <a:normAutofit/>
          </a:bodyPr>
          <a:lstStyle/>
          <a:p>
            <a:pPr marL="0" indent="0">
              <a:lnSpc>
                <a:spcPct val="100000"/>
              </a:lnSpc>
              <a:spcBef>
                <a:spcPts val="600"/>
              </a:spcBef>
              <a:spcAft>
                <a:spcPts val="600"/>
              </a:spcAft>
              <a:buNone/>
            </a:pPr>
            <a:r>
              <a:rPr lang="es-US" sz="2400" b="1" dirty="0">
                <a:latin typeface="Arial" panose="020B0604020202020204" pitchFamily="34" charset="0"/>
                <a:cs typeface="Arial" panose="020B0604020202020204" pitchFamily="34" charset="0"/>
              </a:rPr>
              <a:t>Usted tiene derecho a lo siguiente:</a:t>
            </a:r>
          </a:p>
          <a:p>
            <a:pPr>
              <a:lnSpc>
                <a:spcPct val="100000"/>
              </a:lnSpc>
              <a:spcBef>
                <a:spcPts val="2400"/>
              </a:spcBef>
              <a:spcAft>
                <a:spcPts val="600"/>
              </a:spcAft>
            </a:pPr>
            <a:r>
              <a:rPr lang="es-US" sz="2400" dirty="0">
                <a:latin typeface="Arial" panose="020B0604020202020204" pitchFamily="34" charset="0"/>
                <a:cs typeface="Arial" panose="020B0604020202020204" pitchFamily="34" charset="0"/>
              </a:rPr>
              <a:t>Un lugar de trabajo seguro y saludable </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Conocer los productos químicos peligrosos</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Obtener información sobre lesiones y enfermedades en su lugar de trabajo </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Reclamar o solicitar al empleador la corrección de peligros </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Capacitación en salud y seguridad</a:t>
            </a:r>
          </a:p>
        </p:txBody>
      </p:sp>
      <p:sp>
        <p:nvSpPr>
          <p:cNvPr id="7" name="Content Placeholder 3">
            <a:extLst>
              <a:ext uri="{FF2B5EF4-FFF2-40B4-BE49-F238E27FC236}">
                <a16:creationId xmlns:a16="http://schemas.microsoft.com/office/drawing/2014/main" id="{601CBCA9-4584-462C-8E9C-34179CC1E35F}"/>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374119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Sus derechos en virtud de la OSHA</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928119"/>
            <a:ext cx="11386930" cy="4161685"/>
          </a:xfrm>
        </p:spPr>
        <p:txBody>
          <a:bodyPr>
            <a:normAutofit/>
          </a:bodyPr>
          <a:lstStyle/>
          <a:p>
            <a:pPr marL="0" indent="0">
              <a:lnSpc>
                <a:spcPct val="100000"/>
              </a:lnSpc>
              <a:spcBef>
                <a:spcPts val="600"/>
              </a:spcBef>
              <a:spcAft>
                <a:spcPts val="600"/>
              </a:spcAft>
              <a:buNone/>
            </a:pPr>
            <a:r>
              <a:rPr lang="es-US" sz="2400" b="1" dirty="0">
                <a:latin typeface="Arial" panose="020B0604020202020204" pitchFamily="34" charset="0"/>
                <a:cs typeface="Arial" panose="020B0604020202020204" pitchFamily="34" charset="0"/>
              </a:rPr>
              <a:t>Usted tiene derecho a lo siguiente:</a:t>
            </a:r>
          </a:p>
          <a:p>
            <a:pPr>
              <a:lnSpc>
                <a:spcPct val="100000"/>
              </a:lnSpc>
              <a:spcBef>
                <a:spcPts val="2400"/>
              </a:spcBef>
              <a:spcAft>
                <a:spcPts val="600"/>
              </a:spcAft>
            </a:pPr>
            <a:r>
              <a:rPr lang="es-US" sz="2400" dirty="0">
                <a:latin typeface="Arial" panose="020B0604020202020204" pitchFamily="34" charset="0"/>
                <a:cs typeface="Arial" panose="020B0604020202020204" pitchFamily="34" charset="0"/>
              </a:rPr>
              <a:t>Obtener historias clínicas y de exposición a peligros</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Presentar una denuncia ante la OSHA</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Participar en una inspección de la OSHA</a:t>
            </a:r>
          </a:p>
          <a:p>
            <a:pPr>
              <a:lnSpc>
                <a:spcPct val="100000"/>
              </a:lnSpc>
              <a:spcBef>
                <a:spcPts val="600"/>
              </a:spcBef>
              <a:spcAft>
                <a:spcPts val="600"/>
              </a:spcAft>
            </a:pPr>
            <a:r>
              <a:rPr lang="es-US" sz="2400" dirty="0">
                <a:latin typeface="Arial" panose="020B0604020202020204" pitchFamily="34" charset="0"/>
                <a:cs typeface="Arial" panose="020B0604020202020204" pitchFamily="34" charset="0"/>
              </a:rPr>
              <a:t>No sufrir represalias por ejercer sus derechos en materia de salud y seguridad</a:t>
            </a:r>
          </a:p>
        </p:txBody>
      </p:sp>
      <p:sp>
        <p:nvSpPr>
          <p:cNvPr id="7" name="Content Placeholder 3">
            <a:extLst>
              <a:ext uri="{FF2B5EF4-FFF2-40B4-BE49-F238E27FC236}">
                <a16:creationId xmlns:a16="http://schemas.microsoft.com/office/drawing/2014/main" id="{601CBCA9-4584-462C-8E9C-34179CC1E35F}"/>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s-US" dirty="0">
                <a:latin typeface="Arial" panose="020B0604020202020204" pitchFamily="34" charset="0"/>
                <a:cs typeface="Arial" panose="020B0604020202020204" pitchFamily="34" charset="0"/>
              </a:rPr>
              <a:t>Introducción</a:t>
            </a:r>
          </a:p>
        </p:txBody>
      </p:sp>
    </p:spTree>
    <p:extLst>
      <p:ext uri="{BB962C8B-B14F-4D97-AF65-F5344CB8AC3E}">
        <p14:creationId xmlns:p14="http://schemas.microsoft.com/office/powerpoint/2010/main" val="2635700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031AA14B-9A1A-4EB6-A364-EA762763A18F}">
  <ds:schemaRefs>
    <ds:schemaRef ds:uri="0c302b92-b59a-446b-bb5d-23d5c6e9fb4f"/>
    <ds:schemaRef ds:uri="1c9a19bd-b907-49a7-9695-f54f6a240b79"/>
    <ds:schemaRef ds:uri="422d50a2-91e8-4738-97cd-d5a6a9b90bb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5BA5247-CF77-4BAA-8AFF-1A569C971543}"/>
</file>

<file path=docProps/app.xml><?xml version="1.0" encoding="utf-8"?>
<Properties xmlns="http://schemas.openxmlformats.org/officeDocument/2006/extended-properties" xmlns:vt="http://schemas.openxmlformats.org/officeDocument/2006/docPropsVTypes">
  <TotalTime>302</TotalTime>
  <Words>2802</Words>
  <Application>Microsoft Office PowerPoint</Application>
  <PresentationFormat>Widescreen</PresentationFormat>
  <Paragraphs>325</Paragraphs>
  <Slides>42</Slides>
  <Notes>25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42</vt:i4>
      </vt:variant>
    </vt:vector>
  </HeadingPairs>
  <TitlesOfParts>
    <vt:vector size="53" baseType="lpstr">
      <vt:lpstr>Arial</vt:lpstr>
      <vt:lpstr>Calibri</vt:lpstr>
      <vt:lpstr>Courier New</vt:lpstr>
      <vt:lpstr>Helvetica Neue</vt:lpstr>
      <vt:lpstr>Nunito</vt:lpstr>
      <vt:lpstr>Nunito ExtraLight</vt:lpstr>
      <vt:lpstr>Nunito Light</vt:lpstr>
      <vt:lpstr>Poppins</vt:lpstr>
      <vt:lpstr>Wingdings</vt:lpstr>
      <vt:lpstr>Office Theme</vt:lpstr>
      <vt:lpstr>1_Office Theme</vt:lpstr>
      <vt:lpstr>Prevención de caídas en la construcción</vt:lpstr>
      <vt:lpstr>Descargo de responsabilidad/notas de uso </vt:lpstr>
      <vt:lpstr>Descargo de responsabilidad/notas de uso (continuación)</vt:lpstr>
      <vt:lpstr>Cómo obtener CEU</vt:lpstr>
      <vt:lpstr>Objetivos generales de aprendizaje</vt:lpstr>
      <vt:lpstr>Objetivos generales de aprendizaje 2</vt:lpstr>
      <vt:lpstr>Divulgación de los oradores</vt:lpstr>
      <vt:lpstr>Sus derechos en virtud de la OSHA</vt:lpstr>
      <vt:lpstr>Sus derechos en virtud de la OSHA 2</vt:lpstr>
      <vt:lpstr>Responsabilidades del empleador</vt:lpstr>
      <vt:lpstr>Responsabilidades del empleador 2</vt:lpstr>
      <vt:lpstr>Reclamar o solicitar correcciones</vt:lpstr>
      <vt:lpstr>Reclamar o solicitar correcciones 2</vt:lpstr>
      <vt:lpstr>Protección frente a represalias en el lugar de trabajo</vt:lpstr>
      <vt:lpstr>Protección frente a represalias en el lugar de trabajo </vt:lpstr>
      <vt:lpstr>Protección frente a represalias en el lugar de trabajo  </vt:lpstr>
      <vt:lpstr>Cómo presentar una denuncia sobre salud y seguridad </vt:lpstr>
      <vt:lpstr>Protección contra caídas Introducción al problema</vt:lpstr>
      <vt:lpstr>Fotografías de construcciones antiguas</vt:lpstr>
      <vt:lpstr>Imagen que muestra un borde sin protección</vt:lpstr>
      <vt:lpstr>Actualidad</vt:lpstr>
      <vt:lpstr>Caídas</vt:lpstr>
      <vt:lpstr>Incidentes, lesiones y muertes </vt:lpstr>
      <vt:lpstr>Incidentes, lesiones y muertes 2</vt:lpstr>
      <vt:lpstr>Incidentes de caídas mortales en la construcción</vt:lpstr>
      <vt:lpstr>Datos de inspección de la OSHA  </vt:lpstr>
      <vt:lpstr>Datos de inspección de la OSHA 2</vt:lpstr>
      <vt:lpstr>Datos de inspección de la OSHA 3</vt:lpstr>
      <vt:lpstr>Multas de la OSHA </vt:lpstr>
      <vt:lpstr>“Centrarse en los empleadores que anteponen el beneficio a la seguridad” </vt:lpstr>
      <vt:lpstr>“Centrarse en los empleadores que anteponen el beneficio a la seguridad” 2 </vt:lpstr>
      <vt:lpstr>Normas sobre caídas de la OSHA</vt:lpstr>
      <vt:lpstr>Normas sobre caídas de la OSHA2</vt:lpstr>
      <vt:lpstr>Causas de muerte por caídas</vt:lpstr>
      <vt:lpstr>Qué altura se considera mortal</vt:lpstr>
      <vt:lpstr>Mayor riesgo de caídas mortales</vt:lpstr>
      <vt:lpstr>Descripción de las caídas</vt:lpstr>
      <vt:lpstr>Descripción de las caídas </vt:lpstr>
      <vt:lpstr>Descripción de las caídas 3</vt:lpstr>
      <vt:lpstr>Descripción de las caídas 4</vt:lpstr>
      <vt:lpstr>Descripción de las caídas 5</vt:lpstr>
      <vt:lpstr>¿Tiene 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25</cp:revision>
  <cp:lastPrinted>2023-02-28T16:14:36Z</cp:lastPrinted>
  <dcterms:created xsi:type="dcterms:W3CDTF">2019-05-30T18:50:33Z</dcterms:created>
  <dcterms:modified xsi:type="dcterms:W3CDTF">2023-06-06T16:33:31Z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