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61" r:id="rId5"/>
  </p:sldMasterIdLst>
  <p:notesMasterIdLst>
    <p:notesMasterId r:id="rId58"/>
  </p:notesMasterIdLst>
  <p:handoutMasterIdLst>
    <p:handoutMasterId r:id="rId59"/>
  </p:handoutMasterIdLst>
  <p:sldIdLst>
    <p:sldId id="286" r:id="rId6"/>
    <p:sldId id="511" r:id="rId7"/>
    <p:sldId id="594" r:id="rId8"/>
    <p:sldId id="513" r:id="rId9"/>
    <p:sldId id="599" r:id="rId10"/>
    <p:sldId id="514" r:id="rId11"/>
    <p:sldId id="523" r:id="rId12"/>
    <p:sldId id="524" r:id="rId13"/>
    <p:sldId id="495" r:id="rId14"/>
    <p:sldId id="516" r:id="rId15"/>
    <p:sldId id="578" r:id="rId16"/>
    <p:sldId id="585" r:id="rId17"/>
    <p:sldId id="522" r:id="rId18"/>
    <p:sldId id="274" r:id="rId19"/>
    <p:sldId id="517" r:id="rId20"/>
    <p:sldId id="518" r:id="rId21"/>
    <p:sldId id="519" r:id="rId22"/>
    <p:sldId id="595" r:id="rId23"/>
    <p:sldId id="597" r:id="rId24"/>
    <p:sldId id="598" r:id="rId25"/>
    <p:sldId id="520" r:id="rId26"/>
    <p:sldId id="541" r:id="rId27"/>
    <p:sldId id="543" r:id="rId28"/>
    <p:sldId id="546" r:id="rId29"/>
    <p:sldId id="547" r:id="rId30"/>
    <p:sldId id="563" r:id="rId31"/>
    <p:sldId id="564" r:id="rId32"/>
    <p:sldId id="565" r:id="rId33"/>
    <p:sldId id="554" r:id="rId34"/>
    <p:sldId id="555" r:id="rId35"/>
    <p:sldId id="567" r:id="rId36"/>
    <p:sldId id="568" r:id="rId37"/>
    <p:sldId id="550" r:id="rId38"/>
    <p:sldId id="551" r:id="rId39"/>
    <p:sldId id="569" r:id="rId40"/>
    <p:sldId id="570" r:id="rId41"/>
    <p:sldId id="571" r:id="rId42"/>
    <p:sldId id="572" r:id="rId43"/>
    <p:sldId id="540" r:id="rId44"/>
    <p:sldId id="526" r:id="rId45"/>
    <p:sldId id="527" r:id="rId46"/>
    <p:sldId id="528" r:id="rId47"/>
    <p:sldId id="525" r:id="rId48"/>
    <p:sldId id="596" r:id="rId49"/>
    <p:sldId id="531" r:id="rId50"/>
    <p:sldId id="529" r:id="rId51"/>
    <p:sldId id="530" r:id="rId52"/>
    <p:sldId id="548" r:id="rId53"/>
    <p:sldId id="574" r:id="rId54"/>
    <p:sldId id="575" r:id="rId55"/>
    <p:sldId id="576" r:id="rId56"/>
    <p:sldId id="305" r:id="rId57"/>
  </p:sldIdLst>
  <p:sldSz cx="12192000" cy="6858000"/>
  <p:notesSz cx="7315200" cy="9601200"/>
  <p:embeddedFontLst>
    <p:embeddedFont>
      <p:font typeface="Calibri" panose="020F0502020204030204" pitchFamily="34" charset="0"/>
      <p:regular r:id="rId60"/>
      <p:bold r:id="rId61"/>
      <p:italic r:id="rId62"/>
      <p:boldItalic r:id="rId63"/>
    </p:embeddedFont>
    <p:embeddedFont>
      <p:font typeface="Helvetica" panose="020B0604020202020204" pitchFamily="34" charset="0"/>
      <p:regular r:id="rId64"/>
      <p:bold r:id="rId65"/>
      <p:italic r:id="rId66"/>
      <p:boldItalic r:id="rId67"/>
    </p:embeddedFont>
    <p:embeddedFont>
      <p:font typeface="Helvetica Neue" panose="020B0604020202020204" charset="0"/>
      <p:regular r:id="rId68"/>
      <p:bold r:id="rId69"/>
      <p:italic r:id="rId70"/>
      <p:boldItalic r:id="rId71"/>
    </p:embeddedFont>
    <p:embeddedFont>
      <p:font typeface="Nunito" pitchFamily="2" charset="0"/>
      <p:regular r:id="rId72"/>
      <p:bold r:id="rId73"/>
      <p:italic r:id="rId74"/>
      <p:boldItalic r:id="rId75"/>
    </p:embeddedFont>
    <p:embeddedFont>
      <p:font typeface="Nunito ExtraLight" pitchFamily="2" charset="0"/>
      <p:regular r:id="rId76"/>
      <p:italic r:id="rId77"/>
    </p:embeddedFont>
    <p:embeddedFont>
      <p:font typeface="Nunito Light" pitchFamily="2" charset="0"/>
      <p:regular r:id="rId78"/>
      <p:italic r:id="rId79"/>
    </p:embeddedFont>
    <p:embeddedFont>
      <p:font typeface="Poppins" panose="00000500000000000000" pitchFamily="2" charset="0"/>
      <p:regular r:id="rId80"/>
      <p:bold r:id="rId81"/>
      <p:italic r:id="rId82"/>
      <p:boldItalic r:id="rId8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6CF7D9-2DC2-4F22-8B74-A70235D7AD85}" v="479" dt="2023-05-03T01:53:24.5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53" autoAdjust="0"/>
    <p:restoredTop sz="86036" autoAdjust="0"/>
  </p:normalViewPr>
  <p:slideViewPr>
    <p:cSldViewPr snapToGrid="0">
      <p:cViewPr varScale="1">
        <p:scale>
          <a:sx n="44" d="100"/>
          <a:sy n="44" d="100"/>
        </p:scale>
        <p:origin x="72" y="1236"/>
      </p:cViewPr>
      <p:guideLst/>
    </p:cSldViewPr>
  </p:slideViewPr>
  <p:outlineViewPr>
    <p:cViewPr>
      <p:scale>
        <a:sx n="33" d="100"/>
        <a:sy n="33" d="100"/>
      </p:scale>
      <p:origin x="0" y="-45924"/>
    </p:cViewPr>
  </p:outlineViewPr>
  <p:notesTextViewPr>
    <p:cViewPr>
      <p:scale>
        <a:sx n="75" d="100"/>
        <a:sy n="75" d="100"/>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4.fntdata"/><Relationship Id="rId68" Type="http://schemas.openxmlformats.org/officeDocument/2006/relationships/font" Target="fonts/font9.fntdata"/><Relationship Id="rId84" Type="http://schemas.openxmlformats.org/officeDocument/2006/relationships/presProps" Target="presProps.xml"/><Relationship Id="rId89" Type="http://schemas.microsoft.com/office/2015/10/relationships/revisionInfo" Target="revisionInfo.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notesMaster" Target="notesMasters/notesMaster1.xml"/><Relationship Id="rId74" Type="http://schemas.openxmlformats.org/officeDocument/2006/relationships/font" Target="fonts/font15.fntdata"/><Relationship Id="rId79" Type="http://schemas.openxmlformats.org/officeDocument/2006/relationships/font" Target="fonts/font20.fntdata"/><Relationship Id="rId5" Type="http://schemas.openxmlformats.org/officeDocument/2006/relationships/slideMaster" Target="slideMasters/slideMaster2.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font" Target="fonts/font5.fntdata"/><Relationship Id="rId69" Type="http://schemas.openxmlformats.org/officeDocument/2006/relationships/font" Target="fonts/font10.fntdata"/><Relationship Id="rId77" Type="http://schemas.openxmlformats.org/officeDocument/2006/relationships/font" Target="fonts/font18.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13.fntdata"/><Relationship Id="rId80" Type="http://schemas.openxmlformats.org/officeDocument/2006/relationships/font" Target="fonts/font21.fntdata"/><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handoutMaster" Target="handoutMasters/handoutMaster1.xml"/><Relationship Id="rId67" Type="http://schemas.openxmlformats.org/officeDocument/2006/relationships/font" Target="fonts/font8.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font" Target="fonts/font3.fntdata"/><Relationship Id="rId70" Type="http://schemas.openxmlformats.org/officeDocument/2006/relationships/font" Target="fonts/font11.fntdata"/><Relationship Id="rId75" Type="http://schemas.openxmlformats.org/officeDocument/2006/relationships/font" Target="fonts/font16.fntdata"/><Relationship Id="rId83" Type="http://schemas.openxmlformats.org/officeDocument/2006/relationships/font" Target="fonts/font24.fntdata"/><Relationship Id="rId88"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font" Target="fonts/font14.fntdata"/><Relationship Id="rId78" Type="http://schemas.openxmlformats.org/officeDocument/2006/relationships/font" Target="fonts/font19.fntdata"/><Relationship Id="rId81" Type="http://schemas.openxmlformats.org/officeDocument/2006/relationships/font" Target="fonts/font22.fntdata"/><Relationship Id="rId86"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font" Target="fonts/font17.fntdata"/><Relationship Id="rId7" Type="http://schemas.openxmlformats.org/officeDocument/2006/relationships/slide" Target="slides/slide2.xml"/><Relationship Id="rId71" Type="http://schemas.openxmlformats.org/officeDocument/2006/relationships/font" Target="fonts/font12.fntdata"/><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font" Target="fonts/font7.fntdata"/><Relationship Id="rId87" Type="http://schemas.openxmlformats.org/officeDocument/2006/relationships/tableStyles" Target="tableStyles.xml"/><Relationship Id="rId61" Type="http://schemas.openxmlformats.org/officeDocument/2006/relationships/font" Target="fonts/font2.fntdata"/><Relationship Id="rId82" Type="http://schemas.openxmlformats.org/officeDocument/2006/relationships/font" Target="fonts/font23.fntdata"/><Relationship Id="rId19" Type="http://schemas.openxmlformats.org/officeDocument/2006/relationships/slide" Target="slides/slide1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C36CF7D9-2DC2-4F22-8B74-A70235D7AD85}"/>
    <pc:docChg chg="custSel modSld">
      <pc:chgData name="Nazia Shah" userId="834fe6aa-7260-4947-9af5-9af74eff913c" providerId="ADAL" clId="{C36CF7D9-2DC2-4F22-8B74-A70235D7AD85}" dt="2023-05-03T01:54:00.908" v="587" actId="962"/>
      <pc:docMkLst>
        <pc:docMk/>
      </pc:docMkLst>
      <pc:sldChg chg="modSp mod">
        <pc:chgData name="Nazia Shah" userId="834fe6aa-7260-4947-9af5-9af74eff913c" providerId="ADAL" clId="{C36CF7D9-2DC2-4F22-8B74-A70235D7AD85}" dt="2023-05-03T01:48:37.965" v="537" actId="962"/>
        <pc:sldMkLst>
          <pc:docMk/>
          <pc:sldMk cId="2057547054" sldId="274"/>
        </pc:sldMkLst>
        <pc:spChg chg="mod">
          <ac:chgData name="Nazia Shah" userId="834fe6aa-7260-4947-9af5-9af74eff913c" providerId="ADAL" clId="{C36CF7D9-2DC2-4F22-8B74-A70235D7AD85}" dt="2023-05-03T00:07:43.147" v="65" actId="33553"/>
          <ac:spMkLst>
            <pc:docMk/>
            <pc:sldMk cId="2057547054" sldId="274"/>
            <ac:spMk id="2" creationId="{291EE34A-31D6-E72D-A160-8C580B4E2B1F}"/>
          </ac:spMkLst>
        </pc:spChg>
        <pc:spChg chg="mod">
          <ac:chgData name="Nazia Shah" userId="834fe6aa-7260-4947-9af5-9af74eff913c" providerId="ADAL" clId="{C36CF7D9-2DC2-4F22-8B74-A70235D7AD85}" dt="2023-05-03T01:48:37.965" v="537" actId="962"/>
          <ac:spMkLst>
            <pc:docMk/>
            <pc:sldMk cId="2057547054" sldId="274"/>
            <ac:spMk id="5" creationId="{E82D0536-58F3-E38C-9956-5DF95FBE82B3}"/>
          </ac:spMkLst>
        </pc:spChg>
      </pc:sldChg>
      <pc:sldChg chg="modSp mod">
        <pc:chgData name="Nazia Shah" userId="834fe6aa-7260-4947-9af5-9af74eff913c" providerId="ADAL" clId="{C36CF7D9-2DC2-4F22-8B74-A70235D7AD85}" dt="2023-05-03T00:04:01.362" v="2" actId="33553"/>
        <pc:sldMkLst>
          <pc:docMk/>
          <pc:sldMk cId="3301438562" sldId="286"/>
        </pc:sldMkLst>
        <pc:spChg chg="mod">
          <ac:chgData name="Nazia Shah" userId="834fe6aa-7260-4947-9af5-9af74eff913c" providerId="ADAL" clId="{C36CF7D9-2DC2-4F22-8B74-A70235D7AD85}" dt="2023-05-03T00:04:01.362" v="2" actId="33553"/>
          <ac:spMkLst>
            <pc:docMk/>
            <pc:sldMk cId="3301438562" sldId="286"/>
            <ac:spMk id="4" creationId="{25464C09-28DB-654A-9CBE-A18E47989EE6}"/>
          </ac:spMkLst>
        </pc:spChg>
        <pc:picChg chg="mod">
          <ac:chgData name="Nazia Shah" userId="834fe6aa-7260-4947-9af5-9af74eff913c" providerId="ADAL" clId="{C36CF7D9-2DC2-4F22-8B74-A70235D7AD85}" dt="2023-04-26T21:34:42.985" v="0" actId="962"/>
          <ac:picMkLst>
            <pc:docMk/>
            <pc:sldMk cId="3301438562" sldId="286"/>
            <ac:picMk id="8" creationId="{50F00BB5-F8F4-D49F-DFA3-A3A141761EF6}"/>
          </ac:picMkLst>
        </pc:picChg>
        <pc:picChg chg="mod">
          <ac:chgData name="Nazia Shah" userId="834fe6aa-7260-4947-9af5-9af74eff913c" providerId="ADAL" clId="{C36CF7D9-2DC2-4F22-8B74-A70235D7AD85}" dt="2023-04-26T21:34:45.589" v="1" actId="962"/>
          <ac:picMkLst>
            <pc:docMk/>
            <pc:sldMk cId="3301438562" sldId="286"/>
            <ac:picMk id="9" creationId="{374BBE0C-CE66-6FE7-4FC5-47663EC86D9E}"/>
          </ac:picMkLst>
        </pc:picChg>
      </pc:sldChg>
      <pc:sldChg chg="modSp mod">
        <pc:chgData name="Nazia Shah" userId="834fe6aa-7260-4947-9af5-9af74eff913c" providerId="ADAL" clId="{C36CF7D9-2DC2-4F22-8B74-A70235D7AD85}" dt="2023-05-03T00:19:52.126" v="229" actId="33553"/>
        <pc:sldMkLst>
          <pc:docMk/>
          <pc:sldMk cId="1104096895" sldId="305"/>
        </pc:sldMkLst>
        <pc:spChg chg="mod">
          <ac:chgData name="Nazia Shah" userId="834fe6aa-7260-4947-9af5-9af74eff913c" providerId="ADAL" clId="{C36CF7D9-2DC2-4F22-8B74-A70235D7AD85}" dt="2023-05-03T00:19:52.126" v="229" actId="33553"/>
          <ac:spMkLst>
            <pc:docMk/>
            <pc:sldMk cId="1104096895" sldId="305"/>
            <ac:spMk id="5" creationId="{CCFC31CB-FB86-40A6-B8AD-890D4034B5D2}"/>
          </ac:spMkLst>
        </pc:spChg>
      </pc:sldChg>
      <pc:sldChg chg="addSp modSp mod">
        <pc:chgData name="Nazia Shah" userId="834fe6aa-7260-4947-9af5-9af74eff913c" providerId="ADAL" clId="{C36CF7D9-2DC2-4F22-8B74-A70235D7AD85}" dt="2023-05-03T00:34:24.232" v="397"/>
        <pc:sldMkLst>
          <pc:docMk/>
          <pc:sldMk cId="656128851" sldId="495"/>
        </pc:sldMkLst>
        <pc:spChg chg="mod">
          <ac:chgData name="Nazia Shah" userId="834fe6aa-7260-4947-9af5-9af74eff913c" providerId="ADAL" clId="{C36CF7D9-2DC2-4F22-8B74-A70235D7AD85}" dt="2023-05-03T00:34:13.925" v="392"/>
          <ac:spMkLst>
            <pc:docMk/>
            <pc:sldMk cId="656128851" sldId="495"/>
            <ac:spMk id="3" creationId="{6DD21765-E090-748E-DEEB-5BF8EAFA9E00}"/>
          </ac:spMkLst>
        </pc:spChg>
        <pc:spChg chg="add mod">
          <ac:chgData name="Nazia Shah" userId="834fe6aa-7260-4947-9af5-9af74eff913c" providerId="ADAL" clId="{C36CF7D9-2DC2-4F22-8B74-A70235D7AD85}" dt="2023-05-03T00:34:19.182" v="396"/>
          <ac:spMkLst>
            <pc:docMk/>
            <pc:sldMk cId="656128851" sldId="495"/>
            <ac:spMk id="4" creationId="{71BADE15-BA5A-8D45-31E9-0E15A19A9C8B}"/>
          </ac:spMkLst>
        </pc:spChg>
        <pc:grpChg chg="mod">
          <ac:chgData name="Nazia Shah" userId="834fe6aa-7260-4947-9af5-9af74eff913c" providerId="ADAL" clId="{C36CF7D9-2DC2-4F22-8B74-A70235D7AD85}" dt="2023-05-03T00:20:47.256" v="236" actId="962"/>
          <ac:grpSpMkLst>
            <pc:docMk/>
            <pc:sldMk cId="656128851" sldId="495"/>
            <ac:grpSpMk id="2" creationId="{8DA438F5-C0A2-AFE9-924F-0DF867FAC715}"/>
          </ac:grpSpMkLst>
        </pc:grpChg>
        <pc:grpChg chg="mod">
          <ac:chgData name="Nazia Shah" userId="834fe6aa-7260-4947-9af5-9af74eff913c" providerId="ADAL" clId="{C36CF7D9-2DC2-4F22-8B74-A70235D7AD85}" dt="2023-05-03T00:20:50.917" v="237" actId="962"/>
          <ac:grpSpMkLst>
            <pc:docMk/>
            <pc:sldMk cId="656128851" sldId="495"/>
            <ac:grpSpMk id="7" creationId="{5B6D2CFA-C948-6E0A-1850-E30652C74A98}"/>
          </ac:grpSpMkLst>
        </pc:grpChg>
        <pc:picChg chg="mod">
          <ac:chgData name="Nazia Shah" userId="834fe6aa-7260-4947-9af5-9af74eff913c" providerId="ADAL" clId="{C36CF7D9-2DC2-4F22-8B74-A70235D7AD85}" dt="2023-05-03T00:34:24.232" v="397"/>
          <ac:picMkLst>
            <pc:docMk/>
            <pc:sldMk cId="656128851" sldId="495"/>
            <ac:picMk id="6" creationId="{FEE5FD3D-767B-520A-DF50-3AA964732837}"/>
          </ac:picMkLst>
        </pc:picChg>
      </pc:sldChg>
      <pc:sldChg chg="modSp mod">
        <pc:chgData name="Nazia Shah" userId="834fe6aa-7260-4947-9af5-9af74eff913c" providerId="ADAL" clId="{C36CF7D9-2DC2-4F22-8B74-A70235D7AD85}" dt="2023-05-03T00:31:16.695" v="374" actId="962"/>
        <pc:sldMkLst>
          <pc:docMk/>
          <pc:sldMk cId="2845231915" sldId="511"/>
        </pc:sldMkLst>
        <pc:spChg chg="mod">
          <ac:chgData name="Nazia Shah" userId="834fe6aa-7260-4947-9af5-9af74eff913c" providerId="ADAL" clId="{C36CF7D9-2DC2-4F22-8B74-A70235D7AD85}" dt="2023-05-03T00:31:13.730" v="373"/>
          <ac:spMkLst>
            <pc:docMk/>
            <pc:sldMk cId="2845231915" sldId="511"/>
            <ac:spMk id="3" creationId="{DFA9EF77-1B61-F7A4-2D65-B42BC6C87A3E}"/>
          </ac:spMkLst>
        </pc:spChg>
        <pc:spChg chg="mod">
          <ac:chgData name="Nazia Shah" userId="834fe6aa-7260-4947-9af5-9af74eff913c" providerId="ADAL" clId="{C36CF7D9-2DC2-4F22-8B74-A70235D7AD85}" dt="2023-05-03T00:31:16.695" v="374" actId="962"/>
          <ac:spMkLst>
            <pc:docMk/>
            <pc:sldMk cId="2845231915" sldId="511"/>
            <ac:spMk id="4" creationId="{7D5F4335-732A-B60E-BD99-944CAB4416FC}"/>
          </ac:spMkLst>
        </pc:spChg>
      </pc:sldChg>
      <pc:sldChg chg="delSp modSp mod">
        <pc:chgData name="Nazia Shah" userId="834fe6aa-7260-4947-9af5-9af74eff913c" providerId="ADAL" clId="{C36CF7D9-2DC2-4F22-8B74-A70235D7AD85}" dt="2023-05-03T00:31:43.802" v="378" actId="962"/>
        <pc:sldMkLst>
          <pc:docMk/>
          <pc:sldMk cId="457497247" sldId="513"/>
        </pc:sldMkLst>
        <pc:spChg chg="mod">
          <ac:chgData name="Nazia Shah" userId="834fe6aa-7260-4947-9af5-9af74eff913c" providerId="ADAL" clId="{C36CF7D9-2DC2-4F22-8B74-A70235D7AD85}" dt="2023-05-03T00:31:40.933" v="377"/>
          <ac:spMkLst>
            <pc:docMk/>
            <pc:sldMk cId="457497247" sldId="513"/>
            <ac:spMk id="3" creationId="{DDCEEA1F-D95F-3B21-A2C0-93E895105558}"/>
          </ac:spMkLst>
        </pc:spChg>
        <pc:spChg chg="del mod">
          <ac:chgData name="Nazia Shah" userId="834fe6aa-7260-4947-9af5-9af74eff913c" providerId="ADAL" clId="{C36CF7D9-2DC2-4F22-8B74-A70235D7AD85}" dt="2023-05-03T00:20:23.069" v="231" actId="478"/>
          <ac:spMkLst>
            <pc:docMk/>
            <pc:sldMk cId="457497247" sldId="513"/>
            <ac:spMk id="5" creationId="{023FD922-75D9-9319-7785-1B9F6EA97F41}"/>
          </ac:spMkLst>
        </pc:spChg>
        <pc:spChg chg="mod">
          <ac:chgData name="Nazia Shah" userId="834fe6aa-7260-4947-9af5-9af74eff913c" providerId="ADAL" clId="{C36CF7D9-2DC2-4F22-8B74-A70235D7AD85}" dt="2023-05-03T00:31:43.802" v="378" actId="962"/>
          <ac:spMkLst>
            <pc:docMk/>
            <pc:sldMk cId="457497247" sldId="513"/>
            <ac:spMk id="6" creationId="{52F705E6-6932-B0B3-35D9-86640D6584E6}"/>
          </ac:spMkLst>
        </pc:spChg>
      </pc:sldChg>
      <pc:sldChg chg="modSp mod">
        <pc:chgData name="Nazia Shah" userId="834fe6aa-7260-4947-9af5-9af74eff913c" providerId="ADAL" clId="{C36CF7D9-2DC2-4F22-8B74-A70235D7AD85}" dt="2023-05-03T00:32:40.246" v="382" actId="962"/>
        <pc:sldMkLst>
          <pc:docMk/>
          <pc:sldMk cId="1257290380" sldId="514"/>
        </pc:sldMkLst>
        <pc:spChg chg="mod">
          <ac:chgData name="Nazia Shah" userId="834fe6aa-7260-4947-9af5-9af74eff913c" providerId="ADAL" clId="{C36CF7D9-2DC2-4F22-8B74-A70235D7AD85}" dt="2023-05-03T00:32:11.999" v="381"/>
          <ac:spMkLst>
            <pc:docMk/>
            <pc:sldMk cId="1257290380" sldId="514"/>
            <ac:spMk id="3" creationId="{CCC0BE9A-FEC1-9FD6-FD31-12E0A4A4BE18}"/>
          </ac:spMkLst>
        </pc:spChg>
        <pc:spChg chg="mod">
          <ac:chgData name="Nazia Shah" userId="834fe6aa-7260-4947-9af5-9af74eff913c" providerId="ADAL" clId="{C36CF7D9-2DC2-4F22-8B74-A70235D7AD85}" dt="2023-05-03T00:32:40.246" v="382" actId="962"/>
          <ac:spMkLst>
            <pc:docMk/>
            <pc:sldMk cId="1257290380" sldId="514"/>
            <ac:spMk id="4" creationId="{425AA774-969D-1D6F-6684-89F577C6F60F}"/>
          </ac:spMkLst>
        </pc:spChg>
      </pc:sldChg>
      <pc:sldChg chg="modSp mod">
        <pc:chgData name="Nazia Shah" userId="834fe6aa-7260-4947-9af5-9af74eff913c" providerId="ADAL" clId="{C36CF7D9-2DC2-4F22-8B74-A70235D7AD85}" dt="2023-05-03T00:34:53.977" v="404" actId="20577"/>
        <pc:sldMkLst>
          <pc:docMk/>
          <pc:sldMk cId="2021168666" sldId="516"/>
        </pc:sldMkLst>
        <pc:spChg chg="mod">
          <ac:chgData name="Nazia Shah" userId="834fe6aa-7260-4947-9af5-9af74eff913c" providerId="ADAL" clId="{C36CF7D9-2DC2-4F22-8B74-A70235D7AD85}" dt="2023-05-03T00:34:38.383" v="398"/>
          <ac:spMkLst>
            <pc:docMk/>
            <pc:sldMk cId="2021168666" sldId="516"/>
            <ac:spMk id="3" creationId="{CCC0BE9A-FEC1-9FD6-FD31-12E0A4A4BE18}"/>
          </ac:spMkLst>
        </pc:spChg>
        <pc:spChg chg="mod">
          <ac:chgData name="Nazia Shah" userId="834fe6aa-7260-4947-9af5-9af74eff913c" providerId="ADAL" clId="{C36CF7D9-2DC2-4F22-8B74-A70235D7AD85}" dt="2023-05-03T00:34:53.977" v="404" actId="20577"/>
          <ac:spMkLst>
            <pc:docMk/>
            <pc:sldMk cId="2021168666" sldId="516"/>
            <ac:spMk id="4" creationId="{C7653F4C-4528-2EB1-5BD8-48408E5C9BEE}"/>
          </ac:spMkLst>
        </pc:spChg>
      </pc:sldChg>
      <pc:sldChg chg="modSp mod">
        <pc:chgData name="Nazia Shah" userId="834fe6aa-7260-4947-9af5-9af74eff913c" providerId="ADAL" clId="{C36CF7D9-2DC2-4F22-8B74-A70235D7AD85}" dt="2023-05-03T01:48:51.659" v="539"/>
        <pc:sldMkLst>
          <pc:docMk/>
          <pc:sldMk cId="2622304321" sldId="517"/>
        </pc:sldMkLst>
        <pc:spChg chg="mod">
          <ac:chgData name="Nazia Shah" userId="834fe6aa-7260-4947-9af5-9af74eff913c" providerId="ADAL" clId="{C36CF7D9-2DC2-4F22-8B74-A70235D7AD85}" dt="2023-05-03T00:07:57.986" v="69" actId="33553"/>
          <ac:spMkLst>
            <pc:docMk/>
            <pc:sldMk cId="2622304321" sldId="517"/>
            <ac:spMk id="2" creationId="{291EE34A-31D6-E72D-A160-8C580B4E2B1F}"/>
          </ac:spMkLst>
        </pc:spChg>
        <pc:spChg chg="mod">
          <ac:chgData name="Nazia Shah" userId="834fe6aa-7260-4947-9af5-9af74eff913c" providerId="ADAL" clId="{C36CF7D9-2DC2-4F22-8B74-A70235D7AD85}" dt="2023-05-03T01:48:44.815" v="538" actId="962"/>
          <ac:spMkLst>
            <pc:docMk/>
            <pc:sldMk cId="2622304321" sldId="517"/>
            <ac:spMk id="4" creationId="{C227BDFA-9BBA-68D4-B8E0-1376F9C5975A}"/>
          </ac:spMkLst>
        </pc:spChg>
        <pc:spChg chg="ord">
          <ac:chgData name="Nazia Shah" userId="834fe6aa-7260-4947-9af5-9af74eff913c" providerId="ADAL" clId="{C36CF7D9-2DC2-4F22-8B74-A70235D7AD85}" dt="2023-05-03T01:48:51.659" v="539"/>
          <ac:spMkLst>
            <pc:docMk/>
            <pc:sldMk cId="2622304321" sldId="517"/>
            <ac:spMk id="17411" creationId="{00000000-0000-0000-0000-000000000000}"/>
          </ac:spMkLst>
        </pc:spChg>
      </pc:sldChg>
      <pc:sldChg chg="modSp mod">
        <pc:chgData name="Nazia Shah" userId="834fe6aa-7260-4947-9af5-9af74eff913c" providerId="ADAL" clId="{C36CF7D9-2DC2-4F22-8B74-A70235D7AD85}" dt="2023-05-03T01:48:57.032" v="541"/>
        <pc:sldMkLst>
          <pc:docMk/>
          <pc:sldMk cId="3652547724" sldId="518"/>
        </pc:sldMkLst>
        <pc:spChg chg="mod ord">
          <ac:chgData name="Nazia Shah" userId="834fe6aa-7260-4947-9af5-9af74eff913c" providerId="ADAL" clId="{C36CF7D9-2DC2-4F22-8B74-A70235D7AD85}" dt="2023-05-03T01:48:57.032" v="541"/>
          <ac:spMkLst>
            <pc:docMk/>
            <pc:sldMk cId="3652547724" sldId="518"/>
            <ac:spMk id="2" creationId="{291EE34A-31D6-E72D-A160-8C580B4E2B1F}"/>
          </ac:spMkLst>
        </pc:spChg>
        <pc:spChg chg="mod">
          <ac:chgData name="Nazia Shah" userId="834fe6aa-7260-4947-9af5-9af74eff913c" providerId="ADAL" clId="{C36CF7D9-2DC2-4F22-8B74-A70235D7AD85}" dt="2023-05-03T01:48:54.683" v="540" actId="962"/>
          <ac:spMkLst>
            <pc:docMk/>
            <pc:sldMk cId="3652547724" sldId="518"/>
            <ac:spMk id="3" creationId="{51086E59-E0BA-DEE5-9579-F13298F7CC60}"/>
          </ac:spMkLst>
        </pc:spChg>
      </pc:sldChg>
      <pc:sldChg chg="modSp mod">
        <pc:chgData name="Nazia Shah" userId="834fe6aa-7260-4947-9af5-9af74eff913c" providerId="ADAL" clId="{C36CF7D9-2DC2-4F22-8B74-A70235D7AD85}" dt="2023-05-03T01:49:04.588" v="543"/>
        <pc:sldMkLst>
          <pc:docMk/>
          <pc:sldMk cId="4110328695" sldId="519"/>
        </pc:sldMkLst>
        <pc:spChg chg="mod ord">
          <ac:chgData name="Nazia Shah" userId="834fe6aa-7260-4947-9af5-9af74eff913c" providerId="ADAL" clId="{C36CF7D9-2DC2-4F22-8B74-A70235D7AD85}" dt="2023-05-03T01:49:04.588" v="543"/>
          <ac:spMkLst>
            <pc:docMk/>
            <pc:sldMk cId="4110328695" sldId="519"/>
            <ac:spMk id="2" creationId="{291EE34A-31D6-E72D-A160-8C580B4E2B1F}"/>
          </ac:spMkLst>
        </pc:spChg>
        <pc:spChg chg="mod">
          <ac:chgData name="Nazia Shah" userId="834fe6aa-7260-4947-9af5-9af74eff913c" providerId="ADAL" clId="{C36CF7D9-2DC2-4F22-8B74-A70235D7AD85}" dt="2023-05-03T01:49:00.485" v="542" actId="962"/>
          <ac:spMkLst>
            <pc:docMk/>
            <pc:sldMk cId="4110328695" sldId="519"/>
            <ac:spMk id="4" creationId="{9EC113FA-F729-7B33-102A-19D5848C1BA7}"/>
          </ac:spMkLst>
        </pc:spChg>
      </pc:sldChg>
      <pc:sldChg chg="modSp mod">
        <pc:chgData name="Nazia Shah" userId="834fe6aa-7260-4947-9af5-9af74eff913c" providerId="ADAL" clId="{C36CF7D9-2DC2-4F22-8B74-A70235D7AD85}" dt="2023-05-03T01:49:22.213" v="544" actId="962"/>
        <pc:sldMkLst>
          <pc:docMk/>
          <pc:sldMk cId="1689830498" sldId="520"/>
        </pc:sldMkLst>
        <pc:spChg chg="mod">
          <ac:chgData name="Nazia Shah" userId="834fe6aa-7260-4947-9af5-9af74eff913c" providerId="ADAL" clId="{C36CF7D9-2DC2-4F22-8B74-A70235D7AD85}" dt="2023-05-03T00:09:19.808" v="90" actId="27636"/>
          <ac:spMkLst>
            <pc:docMk/>
            <pc:sldMk cId="1689830498" sldId="520"/>
            <ac:spMk id="2" creationId="{291EE34A-31D6-E72D-A160-8C580B4E2B1F}"/>
          </ac:spMkLst>
        </pc:spChg>
        <pc:spChg chg="mod">
          <ac:chgData name="Nazia Shah" userId="834fe6aa-7260-4947-9af5-9af74eff913c" providerId="ADAL" clId="{C36CF7D9-2DC2-4F22-8B74-A70235D7AD85}" dt="2023-05-03T01:49:22.213" v="544" actId="962"/>
          <ac:spMkLst>
            <pc:docMk/>
            <pc:sldMk cId="1689830498" sldId="520"/>
            <ac:spMk id="5" creationId="{B671536F-FEA1-F98C-2DF1-15E077181E47}"/>
          </ac:spMkLst>
        </pc:spChg>
      </pc:sldChg>
      <pc:sldChg chg="modSp mod">
        <pc:chgData name="Nazia Shah" userId="834fe6aa-7260-4947-9af5-9af74eff913c" providerId="ADAL" clId="{C36CF7D9-2DC2-4F22-8B74-A70235D7AD85}" dt="2023-05-03T01:48:30.851" v="536"/>
        <pc:sldMkLst>
          <pc:docMk/>
          <pc:sldMk cId="40287372" sldId="522"/>
        </pc:sldMkLst>
        <pc:spChg chg="mod ord">
          <ac:chgData name="Nazia Shah" userId="834fe6aa-7260-4947-9af5-9af74eff913c" providerId="ADAL" clId="{C36CF7D9-2DC2-4F22-8B74-A70235D7AD85}" dt="2023-05-03T01:48:30.851" v="536"/>
          <ac:spMkLst>
            <pc:docMk/>
            <pc:sldMk cId="40287372" sldId="522"/>
            <ac:spMk id="2" creationId="{291EE34A-31D6-E72D-A160-8C580B4E2B1F}"/>
          </ac:spMkLst>
        </pc:spChg>
        <pc:spChg chg="mod">
          <ac:chgData name="Nazia Shah" userId="834fe6aa-7260-4947-9af5-9af74eff913c" providerId="ADAL" clId="{C36CF7D9-2DC2-4F22-8B74-A70235D7AD85}" dt="2023-05-03T01:48:28.817" v="535" actId="962"/>
          <ac:spMkLst>
            <pc:docMk/>
            <pc:sldMk cId="40287372" sldId="522"/>
            <ac:spMk id="6" creationId="{8ED535D7-DF37-1530-8FE6-2B7B5E2587A5}"/>
          </ac:spMkLst>
        </pc:spChg>
      </pc:sldChg>
      <pc:sldChg chg="modSp mod">
        <pc:chgData name="Nazia Shah" userId="834fe6aa-7260-4947-9af5-9af74eff913c" providerId="ADAL" clId="{C36CF7D9-2DC2-4F22-8B74-A70235D7AD85}" dt="2023-05-03T00:32:55.709" v="384"/>
        <pc:sldMkLst>
          <pc:docMk/>
          <pc:sldMk cId="4225952491" sldId="523"/>
        </pc:sldMkLst>
        <pc:spChg chg="mod">
          <ac:chgData name="Nazia Shah" userId="834fe6aa-7260-4947-9af5-9af74eff913c" providerId="ADAL" clId="{C36CF7D9-2DC2-4F22-8B74-A70235D7AD85}" dt="2023-05-03T00:32:55.709" v="384"/>
          <ac:spMkLst>
            <pc:docMk/>
            <pc:sldMk cId="4225952491" sldId="523"/>
            <ac:spMk id="3" creationId="{CCC0BE9A-FEC1-9FD6-FD31-12E0A4A4BE18}"/>
          </ac:spMkLst>
        </pc:spChg>
        <pc:spChg chg="mod">
          <ac:chgData name="Nazia Shah" userId="834fe6aa-7260-4947-9af5-9af74eff913c" providerId="ADAL" clId="{C36CF7D9-2DC2-4F22-8B74-A70235D7AD85}" dt="2023-05-03T00:32:51.511" v="383" actId="962"/>
          <ac:spMkLst>
            <pc:docMk/>
            <pc:sldMk cId="4225952491" sldId="523"/>
            <ac:spMk id="4" creationId="{D316B001-CB61-4BEC-67BB-66B4974B65F5}"/>
          </ac:spMkLst>
        </pc:spChg>
      </pc:sldChg>
      <pc:sldChg chg="modSp mod">
        <pc:chgData name="Nazia Shah" userId="834fe6aa-7260-4947-9af5-9af74eff913c" providerId="ADAL" clId="{C36CF7D9-2DC2-4F22-8B74-A70235D7AD85}" dt="2023-05-03T00:33:52.511" v="390"/>
        <pc:sldMkLst>
          <pc:docMk/>
          <pc:sldMk cId="414229698" sldId="524"/>
        </pc:sldMkLst>
        <pc:spChg chg="mod">
          <ac:chgData name="Nazia Shah" userId="834fe6aa-7260-4947-9af5-9af74eff913c" providerId="ADAL" clId="{C36CF7D9-2DC2-4F22-8B74-A70235D7AD85}" dt="2023-05-03T00:33:52.511" v="390"/>
          <ac:spMkLst>
            <pc:docMk/>
            <pc:sldMk cId="414229698" sldId="524"/>
            <ac:spMk id="2" creationId="{48D0D9A1-DC51-219A-8835-2CCFD689A80E}"/>
          </ac:spMkLst>
        </pc:spChg>
        <pc:spChg chg="mod">
          <ac:chgData name="Nazia Shah" userId="834fe6aa-7260-4947-9af5-9af74eff913c" providerId="ADAL" clId="{C36CF7D9-2DC2-4F22-8B74-A70235D7AD85}" dt="2023-05-03T00:33:28.802" v="388" actId="962"/>
          <ac:spMkLst>
            <pc:docMk/>
            <pc:sldMk cId="414229698" sldId="524"/>
            <ac:spMk id="4" creationId="{60B8A5B0-151B-8D60-C81D-2911AB58B239}"/>
          </ac:spMkLst>
        </pc:spChg>
        <pc:spChg chg="mod">
          <ac:chgData name="Nazia Shah" userId="834fe6aa-7260-4947-9af5-9af74eff913c" providerId="ADAL" clId="{C36CF7D9-2DC2-4F22-8B74-A70235D7AD85}" dt="2023-05-03T00:05:54.715" v="24" actId="33553"/>
          <ac:spMkLst>
            <pc:docMk/>
            <pc:sldMk cId="414229698" sldId="524"/>
            <ac:spMk id="6" creationId="{7359C42C-FBD2-916B-0F2D-6C7D0F7CB058}"/>
          </ac:spMkLst>
        </pc:spChg>
        <pc:spChg chg="mod">
          <ac:chgData name="Nazia Shah" userId="834fe6aa-7260-4947-9af5-9af74eff913c" providerId="ADAL" clId="{C36CF7D9-2DC2-4F22-8B74-A70235D7AD85}" dt="2023-05-03T00:20:37.568" v="234" actId="962"/>
          <ac:spMkLst>
            <pc:docMk/>
            <pc:sldMk cId="414229698" sldId="524"/>
            <ac:spMk id="8" creationId="{FFA97C0C-A2F0-A2A4-B86A-7B8D08AF2B03}"/>
          </ac:spMkLst>
        </pc:spChg>
        <pc:spChg chg="mod">
          <ac:chgData name="Nazia Shah" userId="834fe6aa-7260-4947-9af5-9af74eff913c" providerId="ADAL" clId="{C36CF7D9-2DC2-4F22-8B74-A70235D7AD85}" dt="2023-05-03T00:20:41.254" v="235" actId="962"/>
          <ac:spMkLst>
            <pc:docMk/>
            <pc:sldMk cId="414229698" sldId="524"/>
            <ac:spMk id="9" creationId="{DFBEE038-C9E9-254D-72CA-2AF05CD6F924}"/>
          </ac:spMkLst>
        </pc:spChg>
        <pc:spChg chg="mod">
          <ac:chgData name="Nazia Shah" userId="834fe6aa-7260-4947-9af5-9af74eff913c" providerId="ADAL" clId="{C36CF7D9-2DC2-4F22-8B74-A70235D7AD85}" dt="2023-05-03T00:20:33.350" v="233" actId="962"/>
          <ac:spMkLst>
            <pc:docMk/>
            <pc:sldMk cId="414229698" sldId="524"/>
            <ac:spMk id="10" creationId="{575FE02F-86BC-466A-D86C-EC021EA3D313}"/>
          </ac:spMkLst>
        </pc:spChg>
      </pc:sldChg>
      <pc:sldChg chg="modSp mod">
        <pc:chgData name="Nazia Shah" userId="834fe6aa-7260-4947-9af5-9af74eff913c" providerId="ADAL" clId="{C36CF7D9-2DC2-4F22-8B74-A70235D7AD85}" dt="2023-05-03T01:52:16.187" v="571"/>
        <pc:sldMkLst>
          <pc:docMk/>
          <pc:sldMk cId="3503639114" sldId="525"/>
        </pc:sldMkLst>
        <pc:spChg chg="mod">
          <ac:chgData name="Nazia Shah" userId="834fe6aa-7260-4947-9af5-9af74eff913c" providerId="ADAL" clId="{C36CF7D9-2DC2-4F22-8B74-A70235D7AD85}" dt="2023-05-03T00:17:42.072" v="194" actId="33553"/>
          <ac:spMkLst>
            <pc:docMk/>
            <pc:sldMk cId="3503639114" sldId="525"/>
            <ac:spMk id="2" creationId="{291EE34A-31D6-E72D-A160-8C580B4E2B1F}"/>
          </ac:spMkLst>
        </pc:spChg>
        <pc:spChg chg="mod">
          <ac:chgData name="Nazia Shah" userId="834fe6aa-7260-4947-9af5-9af74eff913c" providerId="ADAL" clId="{C36CF7D9-2DC2-4F22-8B74-A70235D7AD85}" dt="2023-05-03T01:52:08.254" v="570" actId="962"/>
          <ac:spMkLst>
            <pc:docMk/>
            <pc:sldMk cId="3503639114" sldId="525"/>
            <ac:spMk id="4" creationId="{F00CF3C2-E30E-61C8-66C1-4FFCFC37042C}"/>
          </ac:spMkLst>
        </pc:spChg>
        <pc:spChg chg="ord">
          <ac:chgData name="Nazia Shah" userId="834fe6aa-7260-4947-9af5-9af74eff913c" providerId="ADAL" clId="{C36CF7D9-2DC2-4F22-8B74-A70235D7AD85}" dt="2023-05-03T01:52:16.187" v="571"/>
          <ac:spMkLst>
            <pc:docMk/>
            <pc:sldMk cId="3503639114" sldId="525"/>
            <ac:spMk id="17411" creationId="{00000000-0000-0000-0000-000000000000}"/>
          </ac:spMkLst>
        </pc:spChg>
      </pc:sldChg>
      <pc:sldChg chg="modSp mod">
        <pc:chgData name="Nazia Shah" userId="834fe6aa-7260-4947-9af5-9af74eff913c" providerId="ADAL" clId="{C36CF7D9-2DC2-4F22-8B74-A70235D7AD85}" dt="2023-05-03T00:49:27.510" v="475" actId="962"/>
        <pc:sldMkLst>
          <pc:docMk/>
          <pc:sldMk cId="536166950" sldId="526"/>
        </pc:sldMkLst>
        <pc:spChg chg="mod">
          <ac:chgData name="Nazia Shah" userId="834fe6aa-7260-4947-9af5-9af74eff913c" providerId="ADAL" clId="{C36CF7D9-2DC2-4F22-8B74-A70235D7AD85}" dt="2023-05-03T00:16:13.185" v="176" actId="33553"/>
          <ac:spMkLst>
            <pc:docMk/>
            <pc:sldMk cId="536166950" sldId="526"/>
            <ac:spMk id="3" creationId="{7D368C5D-7ECD-D5FE-114A-673AE661D0D2}"/>
          </ac:spMkLst>
        </pc:spChg>
        <pc:spChg chg="mod">
          <ac:chgData name="Nazia Shah" userId="834fe6aa-7260-4947-9af5-9af74eff913c" providerId="ADAL" clId="{C36CF7D9-2DC2-4F22-8B74-A70235D7AD85}" dt="2023-05-03T00:46:36.447" v="463" actId="962"/>
          <ac:spMkLst>
            <pc:docMk/>
            <pc:sldMk cId="536166950" sldId="526"/>
            <ac:spMk id="5" creationId="{31CC7771-D08D-CC65-D11E-CC7B8704096C}"/>
          </ac:spMkLst>
        </pc:spChg>
        <pc:spChg chg="mod">
          <ac:chgData name="Nazia Shah" userId="834fe6aa-7260-4947-9af5-9af74eff913c" providerId="ADAL" clId="{C36CF7D9-2DC2-4F22-8B74-A70235D7AD85}" dt="2023-05-03T00:48:52.281" v="472"/>
          <ac:spMkLst>
            <pc:docMk/>
            <pc:sldMk cId="536166950" sldId="526"/>
            <ac:spMk id="128" creationId="{6A2E39CD-B38B-E0C8-5C37-BBDAB1C3225C}"/>
          </ac:spMkLst>
        </pc:spChg>
        <pc:grpChg chg="mod">
          <ac:chgData name="Nazia Shah" userId="834fe6aa-7260-4947-9af5-9af74eff913c" providerId="ADAL" clId="{C36CF7D9-2DC2-4F22-8B74-A70235D7AD85}" dt="2023-05-03T00:49:27.510" v="475" actId="962"/>
          <ac:grpSpMkLst>
            <pc:docMk/>
            <pc:sldMk cId="536166950" sldId="526"/>
            <ac:grpSpMk id="87" creationId="{A8931E0B-7876-86F2-A568-A0A7F3D1AB36}"/>
          </ac:grpSpMkLst>
        </pc:grpChg>
        <pc:picChg chg="mod">
          <ac:chgData name="Nazia Shah" userId="834fe6aa-7260-4947-9af5-9af74eff913c" providerId="ADAL" clId="{C36CF7D9-2DC2-4F22-8B74-A70235D7AD85}" dt="2023-05-03T00:22:12.266" v="362" actId="962"/>
          <ac:picMkLst>
            <pc:docMk/>
            <pc:sldMk cId="536166950" sldId="526"/>
            <ac:picMk id="2" creationId="{8E111F7C-4381-DDA1-EDB3-C1DCFDCB9968}"/>
          </ac:picMkLst>
        </pc:picChg>
      </pc:sldChg>
      <pc:sldChg chg="modSp mod">
        <pc:chgData name="Nazia Shah" userId="834fe6aa-7260-4947-9af5-9af74eff913c" providerId="ADAL" clId="{C36CF7D9-2DC2-4F22-8B74-A70235D7AD85}" dt="2023-05-03T00:22:54.710" v="364" actId="962"/>
        <pc:sldMkLst>
          <pc:docMk/>
          <pc:sldMk cId="3784030262" sldId="527"/>
        </pc:sldMkLst>
        <pc:spChg chg="mod">
          <ac:chgData name="Nazia Shah" userId="834fe6aa-7260-4947-9af5-9af74eff913c" providerId="ADAL" clId="{C36CF7D9-2DC2-4F22-8B74-A70235D7AD85}" dt="2023-05-03T00:16:16.877" v="177" actId="33553"/>
          <ac:spMkLst>
            <pc:docMk/>
            <pc:sldMk cId="3784030262" sldId="527"/>
            <ac:spMk id="3" creationId="{7D368C5D-7ECD-D5FE-114A-673AE661D0D2}"/>
          </ac:spMkLst>
        </pc:spChg>
        <pc:picChg chg="mod">
          <ac:chgData name="Nazia Shah" userId="834fe6aa-7260-4947-9af5-9af74eff913c" providerId="ADAL" clId="{C36CF7D9-2DC2-4F22-8B74-A70235D7AD85}" dt="2023-05-03T00:22:54.710" v="364" actId="962"/>
          <ac:picMkLst>
            <pc:docMk/>
            <pc:sldMk cId="3784030262" sldId="527"/>
            <ac:picMk id="43" creationId="{3FABB56D-1A54-BAAA-B26B-88D41F32FA8B}"/>
          </ac:picMkLst>
        </pc:picChg>
      </pc:sldChg>
      <pc:sldChg chg="modSp mod">
        <pc:chgData name="Nazia Shah" userId="834fe6aa-7260-4947-9af5-9af74eff913c" providerId="ADAL" clId="{C36CF7D9-2DC2-4F22-8B74-A70235D7AD85}" dt="2023-05-03T00:23:06.950" v="365" actId="962"/>
        <pc:sldMkLst>
          <pc:docMk/>
          <pc:sldMk cId="3905375655" sldId="528"/>
        </pc:sldMkLst>
        <pc:spChg chg="mod">
          <ac:chgData name="Nazia Shah" userId="834fe6aa-7260-4947-9af5-9af74eff913c" providerId="ADAL" clId="{C36CF7D9-2DC2-4F22-8B74-A70235D7AD85}" dt="2023-05-03T00:16:20.057" v="178" actId="33553"/>
          <ac:spMkLst>
            <pc:docMk/>
            <pc:sldMk cId="3905375655" sldId="528"/>
            <ac:spMk id="3" creationId="{7D368C5D-7ECD-D5FE-114A-673AE661D0D2}"/>
          </ac:spMkLst>
        </pc:spChg>
        <pc:picChg chg="mod">
          <ac:chgData name="Nazia Shah" userId="834fe6aa-7260-4947-9af5-9af74eff913c" providerId="ADAL" clId="{C36CF7D9-2DC2-4F22-8B74-A70235D7AD85}" dt="2023-05-03T00:23:06.950" v="365" actId="962"/>
          <ac:picMkLst>
            <pc:docMk/>
            <pc:sldMk cId="3905375655" sldId="528"/>
            <ac:picMk id="2" creationId="{B6056796-04F7-EDD7-7547-237F4D12204D}"/>
          </ac:picMkLst>
        </pc:picChg>
      </pc:sldChg>
      <pc:sldChg chg="modSp mod">
        <pc:chgData name="Nazia Shah" userId="834fe6aa-7260-4947-9af5-9af74eff913c" providerId="ADAL" clId="{C36CF7D9-2DC2-4F22-8B74-A70235D7AD85}" dt="2023-05-03T01:53:24.589" v="584" actId="962"/>
        <pc:sldMkLst>
          <pc:docMk/>
          <pc:sldMk cId="2322170504" sldId="529"/>
        </pc:sldMkLst>
        <pc:spChg chg="mod">
          <ac:chgData name="Nazia Shah" userId="834fe6aa-7260-4947-9af5-9af74eff913c" providerId="ADAL" clId="{C36CF7D9-2DC2-4F22-8B74-A70235D7AD85}" dt="2023-05-03T00:18:30.229" v="208" actId="207"/>
          <ac:spMkLst>
            <pc:docMk/>
            <pc:sldMk cId="2322170504" sldId="529"/>
            <ac:spMk id="2" creationId="{291EE34A-31D6-E72D-A160-8C580B4E2B1F}"/>
          </ac:spMkLst>
        </pc:spChg>
        <pc:spChg chg="mod">
          <ac:chgData name="Nazia Shah" userId="834fe6aa-7260-4947-9af5-9af74eff913c" providerId="ADAL" clId="{C36CF7D9-2DC2-4F22-8B74-A70235D7AD85}" dt="2023-05-03T01:52:54.026" v="575" actId="962"/>
          <ac:spMkLst>
            <pc:docMk/>
            <pc:sldMk cId="2322170504" sldId="529"/>
            <ac:spMk id="4" creationId="{29F48B20-A524-5CF5-8A9F-B771921CEA1E}"/>
          </ac:spMkLst>
        </pc:spChg>
        <pc:spChg chg="mod">
          <ac:chgData name="Nazia Shah" userId="834fe6aa-7260-4947-9af5-9af74eff913c" providerId="ADAL" clId="{C36CF7D9-2DC2-4F22-8B74-A70235D7AD85}" dt="2023-05-03T01:52:47.739" v="574"/>
          <ac:spMkLst>
            <pc:docMk/>
            <pc:sldMk cId="2322170504" sldId="529"/>
            <ac:spMk id="7" creationId="{EE29359C-A31C-FAC4-4F60-D2FAD26433FC}"/>
          </ac:spMkLst>
        </pc:spChg>
        <pc:spChg chg="ord">
          <ac:chgData name="Nazia Shah" userId="834fe6aa-7260-4947-9af5-9af74eff913c" providerId="ADAL" clId="{C36CF7D9-2DC2-4F22-8B74-A70235D7AD85}" dt="2023-05-03T01:52:30.195" v="572"/>
          <ac:spMkLst>
            <pc:docMk/>
            <pc:sldMk cId="2322170504" sldId="529"/>
            <ac:spMk id="17411" creationId="{00000000-0000-0000-0000-000000000000}"/>
          </ac:spMkLst>
        </pc:spChg>
        <pc:picChg chg="mod">
          <ac:chgData name="Nazia Shah" userId="834fe6aa-7260-4947-9af5-9af74eff913c" providerId="ADAL" clId="{C36CF7D9-2DC2-4F22-8B74-A70235D7AD85}" dt="2023-05-03T01:53:24.589" v="584" actId="962"/>
          <ac:picMkLst>
            <pc:docMk/>
            <pc:sldMk cId="2322170504" sldId="529"/>
            <ac:picMk id="5" creationId="{053D23C3-C41D-ED37-A757-5D00E603578E}"/>
          </ac:picMkLst>
        </pc:picChg>
        <pc:picChg chg="mod">
          <ac:chgData name="Nazia Shah" userId="834fe6aa-7260-4947-9af5-9af74eff913c" providerId="ADAL" clId="{C36CF7D9-2DC2-4F22-8B74-A70235D7AD85}" dt="2023-05-03T01:52:43.254" v="573"/>
          <ac:picMkLst>
            <pc:docMk/>
            <pc:sldMk cId="2322170504" sldId="529"/>
            <ac:picMk id="6" creationId="{F0B82706-F756-90EF-2096-5730768FE0DC}"/>
          </ac:picMkLst>
        </pc:picChg>
        <pc:cxnChg chg="mod">
          <ac:chgData name="Nazia Shah" userId="834fe6aa-7260-4947-9af5-9af74eff913c" providerId="ADAL" clId="{C36CF7D9-2DC2-4F22-8B74-A70235D7AD85}" dt="2023-05-03T00:23:32.208" v="367" actId="962"/>
          <ac:cxnSpMkLst>
            <pc:docMk/>
            <pc:sldMk cId="2322170504" sldId="529"/>
            <ac:cxnSpMk id="11" creationId="{1BE6C03A-32E7-B2B0-126B-52EFEFF4B99D}"/>
          </ac:cxnSpMkLst>
        </pc:cxnChg>
        <pc:cxnChg chg="mod">
          <ac:chgData name="Nazia Shah" userId="834fe6aa-7260-4947-9af5-9af74eff913c" providerId="ADAL" clId="{C36CF7D9-2DC2-4F22-8B74-A70235D7AD85}" dt="2023-05-03T00:23:35.378" v="368" actId="962"/>
          <ac:cxnSpMkLst>
            <pc:docMk/>
            <pc:sldMk cId="2322170504" sldId="529"/>
            <ac:cxnSpMk id="12" creationId="{F83744BA-1347-EEF9-0039-4717EBF07493}"/>
          </ac:cxnSpMkLst>
        </pc:cxnChg>
      </pc:sldChg>
      <pc:sldChg chg="addSp modSp mod">
        <pc:chgData name="Nazia Shah" userId="834fe6aa-7260-4947-9af5-9af74eff913c" providerId="ADAL" clId="{C36CF7D9-2DC2-4F22-8B74-A70235D7AD85}" dt="2023-05-03T01:47:52.259" v="534"/>
        <pc:sldMkLst>
          <pc:docMk/>
          <pc:sldMk cId="2030017698" sldId="530"/>
        </pc:sldMkLst>
        <pc:spChg chg="mod">
          <ac:chgData name="Nazia Shah" userId="834fe6aa-7260-4947-9af5-9af74eff913c" providerId="ADAL" clId="{C36CF7D9-2DC2-4F22-8B74-A70235D7AD85}" dt="2023-05-03T01:46:00.526" v="524" actId="948"/>
          <ac:spMkLst>
            <pc:docMk/>
            <pc:sldMk cId="2030017698" sldId="530"/>
            <ac:spMk id="2" creationId="{291EE34A-31D6-E72D-A160-8C580B4E2B1F}"/>
          </ac:spMkLst>
        </pc:spChg>
        <pc:spChg chg="mod">
          <ac:chgData name="Nazia Shah" userId="834fe6aa-7260-4947-9af5-9af74eff913c" providerId="ADAL" clId="{C36CF7D9-2DC2-4F22-8B74-A70235D7AD85}" dt="2023-05-03T01:45:37.166" v="520" actId="1076"/>
          <ac:spMkLst>
            <pc:docMk/>
            <pc:sldMk cId="2030017698" sldId="530"/>
            <ac:spMk id="3" creationId="{304F8B2A-2DB8-82CB-BC34-708D2215F664}"/>
          </ac:spMkLst>
        </pc:spChg>
        <pc:spChg chg="mod">
          <ac:chgData name="Nazia Shah" userId="834fe6aa-7260-4947-9af5-9af74eff913c" providerId="ADAL" clId="{C36CF7D9-2DC2-4F22-8B74-A70235D7AD85}" dt="2023-05-03T01:47:47.924" v="532" actId="962"/>
          <ac:spMkLst>
            <pc:docMk/>
            <pc:sldMk cId="2030017698" sldId="530"/>
            <ac:spMk id="5" creationId="{9C308DF9-D6BC-D801-4259-337E05637553}"/>
          </ac:spMkLst>
        </pc:spChg>
        <pc:spChg chg="add mod ord">
          <ac:chgData name="Nazia Shah" userId="834fe6aa-7260-4947-9af5-9af74eff913c" providerId="ADAL" clId="{C36CF7D9-2DC2-4F22-8B74-A70235D7AD85}" dt="2023-05-03T01:47:52.259" v="534"/>
          <ac:spMkLst>
            <pc:docMk/>
            <pc:sldMk cId="2030017698" sldId="530"/>
            <ac:spMk id="6" creationId="{A90D869B-8405-87A3-8FEC-AEAFFA8E330D}"/>
          </ac:spMkLst>
        </pc:spChg>
        <pc:graphicFrameChg chg="mod">
          <ac:chgData name="Nazia Shah" userId="834fe6aa-7260-4947-9af5-9af74eff913c" providerId="ADAL" clId="{C36CF7D9-2DC2-4F22-8B74-A70235D7AD85}" dt="2023-05-03T01:46:39.497" v="525" actId="21"/>
          <ac:graphicFrameMkLst>
            <pc:docMk/>
            <pc:sldMk cId="2030017698" sldId="530"/>
            <ac:graphicFrameMk id="4" creationId="{7E3E8289-78D6-4A24-51B1-DE7C98DAAB10}"/>
          </ac:graphicFrameMkLst>
        </pc:graphicFrameChg>
      </pc:sldChg>
      <pc:sldChg chg="modSp mod">
        <pc:chgData name="Nazia Shah" userId="834fe6aa-7260-4947-9af5-9af74eff913c" providerId="ADAL" clId="{C36CF7D9-2DC2-4F22-8B74-A70235D7AD85}" dt="2023-05-03T00:52:09.305" v="485" actId="962"/>
        <pc:sldMkLst>
          <pc:docMk/>
          <pc:sldMk cId="1968009114" sldId="531"/>
        </pc:sldMkLst>
        <pc:spChg chg="mod">
          <ac:chgData name="Nazia Shah" userId="834fe6aa-7260-4947-9af5-9af74eff913c" providerId="ADAL" clId="{C36CF7D9-2DC2-4F22-8B74-A70235D7AD85}" dt="2023-05-03T00:18:13.895" v="204" actId="403"/>
          <ac:spMkLst>
            <pc:docMk/>
            <pc:sldMk cId="1968009114" sldId="531"/>
            <ac:spMk id="2" creationId="{291EE34A-31D6-E72D-A160-8C580B4E2B1F}"/>
          </ac:spMkLst>
        </pc:spChg>
        <pc:spChg chg="mod">
          <ac:chgData name="Nazia Shah" userId="834fe6aa-7260-4947-9af5-9af74eff913c" providerId="ADAL" clId="{C36CF7D9-2DC2-4F22-8B74-A70235D7AD85}" dt="2023-05-03T00:52:09.305" v="485" actId="962"/>
          <ac:spMkLst>
            <pc:docMk/>
            <pc:sldMk cId="1968009114" sldId="531"/>
            <ac:spMk id="3" creationId="{F100893C-F714-5391-EA22-72937E4246B1}"/>
          </ac:spMkLst>
        </pc:spChg>
        <pc:grpChg chg="mod">
          <ac:chgData name="Nazia Shah" userId="834fe6aa-7260-4947-9af5-9af74eff913c" providerId="ADAL" clId="{C36CF7D9-2DC2-4F22-8B74-A70235D7AD85}" dt="2023-05-03T00:52:02.318" v="483" actId="962"/>
          <ac:grpSpMkLst>
            <pc:docMk/>
            <pc:sldMk cId="1968009114" sldId="531"/>
            <ac:grpSpMk id="19" creationId="{49DAA34C-30EF-621F-1DD6-9800101775FD}"/>
          </ac:grpSpMkLst>
        </pc:grpChg>
        <pc:grpChg chg="mod">
          <ac:chgData name="Nazia Shah" userId="834fe6aa-7260-4947-9af5-9af74eff913c" providerId="ADAL" clId="{C36CF7D9-2DC2-4F22-8B74-A70235D7AD85}" dt="2023-05-03T00:52:05.389" v="484"/>
          <ac:grpSpMkLst>
            <pc:docMk/>
            <pc:sldMk cId="1968009114" sldId="531"/>
            <ac:grpSpMk id="20" creationId="{8F8F8105-22D5-FA95-BC47-FBA61FA5878D}"/>
          </ac:grpSpMkLst>
        </pc:grpChg>
        <pc:picChg chg="mod">
          <ac:chgData name="Nazia Shah" userId="834fe6aa-7260-4947-9af5-9af74eff913c" providerId="ADAL" clId="{C36CF7D9-2DC2-4F22-8B74-A70235D7AD85}" dt="2023-05-03T00:50:58.792" v="482"/>
          <ac:picMkLst>
            <pc:docMk/>
            <pc:sldMk cId="1968009114" sldId="531"/>
            <ac:picMk id="5" creationId="{B08C2D16-7471-A231-8E57-D35BDEB54849}"/>
          </ac:picMkLst>
        </pc:picChg>
      </pc:sldChg>
      <pc:sldChg chg="modSp mod">
        <pc:chgData name="Nazia Shah" userId="834fe6aa-7260-4947-9af5-9af74eff913c" providerId="ADAL" clId="{C36CF7D9-2DC2-4F22-8B74-A70235D7AD85}" dt="2023-05-03T01:51:58.110" v="569"/>
        <pc:sldMkLst>
          <pc:docMk/>
          <pc:sldMk cId="4282154417" sldId="540"/>
        </pc:sldMkLst>
        <pc:spChg chg="mod ord">
          <ac:chgData name="Nazia Shah" userId="834fe6aa-7260-4947-9af5-9af74eff913c" providerId="ADAL" clId="{C36CF7D9-2DC2-4F22-8B74-A70235D7AD85}" dt="2023-05-03T01:51:58.110" v="569"/>
          <ac:spMkLst>
            <pc:docMk/>
            <pc:sldMk cId="4282154417" sldId="540"/>
            <ac:spMk id="2" creationId="{291EE34A-31D6-E72D-A160-8C580B4E2B1F}"/>
          </ac:spMkLst>
        </pc:spChg>
        <pc:spChg chg="mod">
          <ac:chgData name="Nazia Shah" userId="834fe6aa-7260-4947-9af5-9af74eff913c" providerId="ADAL" clId="{C36CF7D9-2DC2-4F22-8B74-A70235D7AD85}" dt="2023-05-03T01:51:54.533" v="568" actId="962"/>
          <ac:spMkLst>
            <pc:docMk/>
            <pc:sldMk cId="4282154417" sldId="540"/>
            <ac:spMk id="4" creationId="{9888B431-69A8-F76B-7A8D-E62D46133FE8}"/>
          </ac:spMkLst>
        </pc:spChg>
      </pc:sldChg>
      <pc:sldChg chg="modSp mod">
        <pc:chgData name="Nazia Shah" userId="834fe6aa-7260-4947-9af5-9af74eff913c" providerId="ADAL" clId="{C36CF7D9-2DC2-4F22-8B74-A70235D7AD85}" dt="2023-05-03T00:37:43.630" v="421" actId="962"/>
        <pc:sldMkLst>
          <pc:docMk/>
          <pc:sldMk cId="2706412069" sldId="541"/>
        </pc:sldMkLst>
        <pc:spChg chg="mod">
          <ac:chgData name="Nazia Shah" userId="834fe6aa-7260-4947-9af5-9af74eff913c" providerId="ADAL" clId="{C36CF7D9-2DC2-4F22-8B74-A70235D7AD85}" dt="2023-05-03T00:37:38.213" v="420"/>
          <ac:spMkLst>
            <pc:docMk/>
            <pc:sldMk cId="2706412069" sldId="541"/>
            <ac:spMk id="3" creationId="{FC509728-37D6-6B6F-3897-2E5541585169}"/>
          </ac:spMkLst>
        </pc:spChg>
        <pc:spChg chg="mod">
          <ac:chgData name="Nazia Shah" userId="834fe6aa-7260-4947-9af5-9af74eff913c" providerId="ADAL" clId="{C36CF7D9-2DC2-4F22-8B74-A70235D7AD85}" dt="2023-05-03T00:37:43.630" v="421" actId="962"/>
          <ac:spMkLst>
            <pc:docMk/>
            <pc:sldMk cId="2706412069" sldId="541"/>
            <ac:spMk id="5" creationId="{7F029A08-8A3E-96D0-D3A0-5AED438AF655}"/>
          </ac:spMkLst>
        </pc:spChg>
      </pc:sldChg>
      <pc:sldChg chg="modSp mod">
        <pc:chgData name="Nazia Shah" userId="834fe6aa-7260-4947-9af5-9af74eff913c" providerId="ADAL" clId="{C36CF7D9-2DC2-4F22-8B74-A70235D7AD85}" dt="2023-05-03T00:37:58.882" v="423" actId="962"/>
        <pc:sldMkLst>
          <pc:docMk/>
          <pc:sldMk cId="3108869028" sldId="543"/>
        </pc:sldMkLst>
        <pc:spChg chg="mod">
          <ac:chgData name="Nazia Shah" userId="834fe6aa-7260-4947-9af5-9af74eff913c" providerId="ADAL" clId="{C36CF7D9-2DC2-4F22-8B74-A70235D7AD85}" dt="2023-05-03T00:37:53.342" v="422"/>
          <ac:spMkLst>
            <pc:docMk/>
            <pc:sldMk cId="3108869028" sldId="543"/>
            <ac:spMk id="3" creationId="{FC509728-37D6-6B6F-3897-2E5541585169}"/>
          </ac:spMkLst>
        </pc:spChg>
        <pc:spChg chg="mod">
          <ac:chgData name="Nazia Shah" userId="834fe6aa-7260-4947-9af5-9af74eff913c" providerId="ADAL" clId="{C36CF7D9-2DC2-4F22-8B74-A70235D7AD85}" dt="2023-05-03T00:37:58.882" v="423" actId="962"/>
          <ac:spMkLst>
            <pc:docMk/>
            <pc:sldMk cId="3108869028" sldId="543"/>
            <ac:spMk id="7" creationId="{DCDCAEBC-60C8-43C2-11FD-E9C1D87DD782}"/>
          </ac:spMkLst>
        </pc:spChg>
      </pc:sldChg>
      <pc:sldChg chg="modSp mod">
        <pc:chgData name="Nazia Shah" userId="834fe6aa-7260-4947-9af5-9af74eff913c" providerId="ADAL" clId="{C36CF7D9-2DC2-4F22-8B74-A70235D7AD85}" dt="2023-05-03T00:41:10.705" v="439" actId="962"/>
        <pc:sldMkLst>
          <pc:docMk/>
          <pc:sldMk cId="1375540297" sldId="546"/>
        </pc:sldMkLst>
        <pc:spChg chg="mod">
          <ac:chgData name="Nazia Shah" userId="834fe6aa-7260-4947-9af5-9af74eff913c" providerId="ADAL" clId="{C36CF7D9-2DC2-4F22-8B74-A70235D7AD85}" dt="2023-05-03T00:39:47.380" v="431" actId="962"/>
          <ac:spMkLst>
            <pc:docMk/>
            <pc:sldMk cId="1375540297" sldId="546"/>
            <ac:spMk id="2" creationId="{E7D73B5F-1589-6302-E83F-C3A27F1FF34E}"/>
          </ac:spMkLst>
        </pc:spChg>
        <pc:spChg chg="mod">
          <ac:chgData name="Nazia Shah" userId="834fe6aa-7260-4947-9af5-9af74eff913c" providerId="ADAL" clId="{C36CF7D9-2DC2-4F22-8B74-A70235D7AD85}" dt="2023-05-03T00:10:11.205" v="102" actId="33553"/>
          <ac:spMkLst>
            <pc:docMk/>
            <pc:sldMk cId="1375540297" sldId="546"/>
            <ac:spMk id="3" creationId="{E511CEE9-68BC-A37A-2AE6-708FEF4F8A31}"/>
          </ac:spMkLst>
        </pc:spChg>
        <pc:grpChg chg="mod">
          <ac:chgData name="Nazia Shah" userId="834fe6aa-7260-4947-9af5-9af74eff913c" providerId="ADAL" clId="{C36CF7D9-2DC2-4F22-8B74-A70235D7AD85}" dt="2023-05-03T00:38:43.820" v="425" actId="962"/>
          <ac:grpSpMkLst>
            <pc:docMk/>
            <pc:sldMk cId="1375540297" sldId="546"/>
            <ac:grpSpMk id="12" creationId="{E562694B-04B6-6DEE-EC95-B386042C9C27}"/>
          </ac:grpSpMkLst>
        </pc:grpChg>
        <pc:grpChg chg="mod">
          <ac:chgData name="Nazia Shah" userId="834fe6aa-7260-4947-9af5-9af74eff913c" providerId="ADAL" clId="{C36CF7D9-2DC2-4F22-8B74-A70235D7AD85}" dt="2023-05-03T00:39:09.968" v="426" actId="962"/>
          <ac:grpSpMkLst>
            <pc:docMk/>
            <pc:sldMk cId="1375540297" sldId="546"/>
            <ac:grpSpMk id="16" creationId="{5B27A282-0959-6EC2-322F-93CC5203508B}"/>
          </ac:grpSpMkLst>
        </pc:grpChg>
        <pc:grpChg chg="mod">
          <ac:chgData name="Nazia Shah" userId="834fe6aa-7260-4947-9af5-9af74eff913c" providerId="ADAL" clId="{C36CF7D9-2DC2-4F22-8B74-A70235D7AD85}" dt="2023-05-03T00:39:25.699" v="427" actId="962"/>
          <ac:grpSpMkLst>
            <pc:docMk/>
            <pc:sldMk cId="1375540297" sldId="546"/>
            <ac:grpSpMk id="20" creationId="{292335EF-9529-2D1D-E896-2AD23A9F4D2B}"/>
          </ac:grpSpMkLst>
        </pc:grpChg>
        <pc:grpChg chg="mod">
          <ac:chgData name="Nazia Shah" userId="834fe6aa-7260-4947-9af5-9af74eff913c" providerId="ADAL" clId="{C36CF7D9-2DC2-4F22-8B74-A70235D7AD85}" dt="2023-05-03T00:41:10.705" v="439" actId="962"/>
          <ac:grpSpMkLst>
            <pc:docMk/>
            <pc:sldMk cId="1375540297" sldId="546"/>
            <ac:grpSpMk id="26" creationId="{E54E537B-1C43-DB23-75D3-DEF15FA7D047}"/>
          </ac:grpSpMkLst>
        </pc:grpChg>
        <pc:grpChg chg="mod">
          <ac:chgData name="Nazia Shah" userId="834fe6aa-7260-4947-9af5-9af74eff913c" providerId="ADAL" clId="{C36CF7D9-2DC2-4F22-8B74-A70235D7AD85}" dt="2023-05-03T00:40:08.428" v="434" actId="962"/>
          <ac:grpSpMkLst>
            <pc:docMk/>
            <pc:sldMk cId="1375540297" sldId="546"/>
            <ac:grpSpMk id="30" creationId="{8F395719-A92A-3DCA-5061-8C70052E1487}"/>
          </ac:grpSpMkLst>
        </pc:grpChg>
        <pc:grpChg chg="mod">
          <ac:chgData name="Nazia Shah" userId="834fe6aa-7260-4947-9af5-9af74eff913c" providerId="ADAL" clId="{C36CF7D9-2DC2-4F22-8B74-A70235D7AD85}" dt="2023-05-03T00:40:52.426" v="437" actId="962"/>
          <ac:grpSpMkLst>
            <pc:docMk/>
            <pc:sldMk cId="1375540297" sldId="546"/>
            <ac:grpSpMk id="33" creationId="{A77CF6AA-FF16-45CE-88B7-1CB7D98AC72D}"/>
          </ac:grpSpMkLst>
        </pc:grpChg>
        <pc:grpChg chg="mod">
          <ac:chgData name="Nazia Shah" userId="834fe6aa-7260-4947-9af5-9af74eff913c" providerId="ADAL" clId="{C36CF7D9-2DC2-4F22-8B74-A70235D7AD85}" dt="2023-05-03T00:41:03.741" v="438" actId="962"/>
          <ac:grpSpMkLst>
            <pc:docMk/>
            <pc:sldMk cId="1375540297" sldId="546"/>
            <ac:grpSpMk id="34" creationId="{4F05BE3B-262C-0D0E-C2DE-A55F10E2225B}"/>
          </ac:grpSpMkLst>
        </pc:grpChg>
      </pc:sldChg>
      <pc:sldChg chg="modSp mod">
        <pc:chgData name="Nazia Shah" userId="834fe6aa-7260-4947-9af5-9af74eff913c" providerId="ADAL" clId="{C36CF7D9-2DC2-4F22-8B74-A70235D7AD85}" dt="2023-05-03T00:42:55.922" v="449" actId="962"/>
        <pc:sldMkLst>
          <pc:docMk/>
          <pc:sldMk cId="2504241309" sldId="547"/>
        </pc:sldMkLst>
        <pc:spChg chg="mod">
          <ac:chgData name="Nazia Shah" userId="834fe6aa-7260-4947-9af5-9af74eff913c" providerId="ADAL" clId="{C36CF7D9-2DC2-4F22-8B74-A70235D7AD85}" dt="2023-05-03T00:10:34.515" v="106" actId="33553"/>
          <ac:spMkLst>
            <pc:docMk/>
            <pc:sldMk cId="2504241309" sldId="547"/>
            <ac:spMk id="3" creationId="{E511CEE9-68BC-A37A-2AE6-708FEF4F8A31}"/>
          </ac:spMkLst>
        </pc:spChg>
        <pc:spChg chg="mod">
          <ac:chgData name="Nazia Shah" userId="834fe6aa-7260-4947-9af5-9af74eff913c" providerId="ADAL" clId="{C36CF7D9-2DC2-4F22-8B74-A70235D7AD85}" dt="2023-05-03T00:41:47.226" v="444" actId="962"/>
          <ac:spMkLst>
            <pc:docMk/>
            <pc:sldMk cId="2504241309" sldId="547"/>
            <ac:spMk id="5" creationId="{8D5BB7C7-4EB4-8E33-D5F6-B637746D7519}"/>
          </ac:spMkLst>
        </pc:spChg>
        <pc:grpChg chg="mod">
          <ac:chgData name="Nazia Shah" userId="834fe6aa-7260-4947-9af5-9af74eff913c" providerId="ADAL" clId="{C36CF7D9-2DC2-4F22-8B74-A70235D7AD85}" dt="2023-05-03T00:42:14.834" v="446" actId="962"/>
          <ac:grpSpMkLst>
            <pc:docMk/>
            <pc:sldMk cId="2504241309" sldId="547"/>
            <ac:grpSpMk id="40" creationId="{4A7BC79C-7FE2-388F-EA74-38C833EE8BF7}"/>
          </ac:grpSpMkLst>
        </pc:grpChg>
        <pc:grpChg chg="mod">
          <ac:chgData name="Nazia Shah" userId="834fe6aa-7260-4947-9af5-9af74eff913c" providerId="ADAL" clId="{C36CF7D9-2DC2-4F22-8B74-A70235D7AD85}" dt="2023-05-03T00:42:27.943" v="447" actId="962"/>
          <ac:grpSpMkLst>
            <pc:docMk/>
            <pc:sldMk cId="2504241309" sldId="547"/>
            <ac:grpSpMk id="45" creationId="{DA95B2DE-4AEA-A537-BECF-A918B06B2EE3}"/>
          </ac:grpSpMkLst>
        </pc:grpChg>
        <pc:grpChg chg="mod">
          <ac:chgData name="Nazia Shah" userId="834fe6aa-7260-4947-9af5-9af74eff913c" providerId="ADAL" clId="{C36CF7D9-2DC2-4F22-8B74-A70235D7AD85}" dt="2023-05-03T00:42:42.639" v="448" actId="962"/>
          <ac:grpSpMkLst>
            <pc:docMk/>
            <pc:sldMk cId="2504241309" sldId="547"/>
            <ac:grpSpMk id="48" creationId="{0F0E1BC3-3308-F69B-F7E1-FC5F2F694119}"/>
          </ac:grpSpMkLst>
        </pc:grpChg>
        <pc:grpChg chg="mod">
          <ac:chgData name="Nazia Shah" userId="834fe6aa-7260-4947-9af5-9af74eff913c" providerId="ADAL" clId="{C36CF7D9-2DC2-4F22-8B74-A70235D7AD85}" dt="2023-05-03T00:42:55.922" v="449" actId="962"/>
          <ac:grpSpMkLst>
            <pc:docMk/>
            <pc:sldMk cId="2504241309" sldId="547"/>
            <ac:grpSpMk id="50" creationId="{1B07A51E-DF0A-B3F6-E34A-894AACAFC908}"/>
          </ac:grpSpMkLst>
        </pc:grpChg>
        <pc:grpChg chg="mod">
          <ac:chgData name="Nazia Shah" userId="834fe6aa-7260-4947-9af5-9af74eff913c" providerId="ADAL" clId="{C36CF7D9-2DC2-4F22-8B74-A70235D7AD85}" dt="2023-05-03T00:42:04.603" v="445" actId="962"/>
          <ac:grpSpMkLst>
            <pc:docMk/>
            <pc:sldMk cId="2504241309" sldId="547"/>
            <ac:grpSpMk id="52" creationId="{7A443F86-0A1A-5DA3-83DC-AF5A3C52C8F3}"/>
          </ac:grpSpMkLst>
        </pc:grpChg>
      </pc:sldChg>
      <pc:sldChg chg="modSp mod">
        <pc:chgData name="Nazia Shah" userId="834fe6aa-7260-4947-9af5-9af74eff913c" providerId="ADAL" clId="{C36CF7D9-2DC2-4F22-8B74-A70235D7AD85}" dt="2023-05-03T00:52:46.331" v="491" actId="962"/>
        <pc:sldMkLst>
          <pc:docMk/>
          <pc:sldMk cId="1741664680" sldId="548"/>
        </pc:sldMkLst>
        <pc:spChg chg="mod">
          <ac:chgData name="Nazia Shah" userId="834fe6aa-7260-4947-9af5-9af74eff913c" providerId="ADAL" clId="{C36CF7D9-2DC2-4F22-8B74-A70235D7AD85}" dt="2023-05-03T00:52:28.911" v="486"/>
          <ac:spMkLst>
            <pc:docMk/>
            <pc:sldMk cId="1741664680" sldId="548"/>
            <ac:spMk id="2" creationId="{291EE34A-31D6-E72D-A160-8C580B4E2B1F}"/>
          </ac:spMkLst>
        </pc:spChg>
        <pc:spChg chg="mod">
          <ac:chgData name="Nazia Shah" userId="834fe6aa-7260-4947-9af5-9af74eff913c" providerId="ADAL" clId="{C36CF7D9-2DC2-4F22-8B74-A70235D7AD85}" dt="2023-05-03T00:52:46.331" v="491" actId="962"/>
          <ac:spMkLst>
            <pc:docMk/>
            <pc:sldMk cId="1741664680" sldId="548"/>
            <ac:spMk id="4" creationId="{71CDE252-A6E3-25C0-1BD9-25455B2C4302}"/>
          </ac:spMkLst>
        </pc:spChg>
        <pc:picChg chg="mod">
          <ac:chgData name="Nazia Shah" userId="834fe6aa-7260-4947-9af5-9af74eff913c" providerId="ADAL" clId="{C36CF7D9-2DC2-4F22-8B74-A70235D7AD85}" dt="2023-05-03T00:52:40.554" v="490"/>
          <ac:picMkLst>
            <pc:docMk/>
            <pc:sldMk cId="1741664680" sldId="548"/>
            <ac:picMk id="6" creationId="{7B0F0E79-CF5C-C026-F0C0-AABDF8ED027F}"/>
          </ac:picMkLst>
        </pc:picChg>
      </pc:sldChg>
      <pc:sldChg chg="modSp mod">
        <pc:chgData name="Nazia Shah" userId="834fe6aa-7260-4947-9af5-9af74eff913c" providerId="ADAL" clId="{C36CF7D9-2DC2-4F22-8B74-A70235D7AD85}" dt="2023-05-03T01:51:03.681" v="559"/>
        <pc:sldMkLst>
          <pc:docMk/>
          <pc:sldMk cId="1550432304" sldId="550"/>
        </pc:sldMkLst>
        <pc:spChg chg="mod ord">
          <ac:chgData name="Nazia Shah" userId="834fe6aa-7260-4947-9af5-9af74eff913c" providerId="ADAL" clId="{C36CF7D9-2DC2-4F22-8B74-A70235D7AD85}" dt="2023-05-03T01:51:03.681" v="559"/>
          <ac:spMkLst>
            <pc:docMk/>
            <pc:sldMk cId="1550432304" sldId="550"/>
            <ac:spMk id="2" creationId="{291EE34A-31D6-E72D-A160-8C580B4E2B1F}"/>
          </ac:spMkLst>
        </pc:spChg>
      </pc:sldChg>
      <pc:sldChg chg="modSp mod">
        <pc:chgData name="Nazia Shah" userId="834fe6aa-7260-4947-9af5-9af74eff913c" providerId="ADAL" clId="{C36CF7D9-2DC2-4F22-8B74-A70235D7AD85}" dt="2023-05-03T01:51:15.227" v="561"/>
        <pc:sldMkLst>
          <pc:docMk/>
          <pc:sldMk cId="2874705653" sldId="551"/>
        </pc:sldMkLst>
        <pc:spChg chg="mod ord">
          <ac:chgData name="Nazia Shah" userId="834fe6aa-7260-4947-9af5-9af74eff913c" providerId="ADAL" clId="{C36CF7D9-2DC2-4F22-8B74-A70235D7AD85}" dt="2023-05-03T01:51:15.227" v="561"/>
          <ac:spMkLst>
            <pc:docMk/>
            <pc:sldMk cId="2874705653" sldId="551"/>
            <ac:spMk id="2" creationId="{291EE34A-31D6-E72D-A160-8C580B4E2B1F}"/>
          </ac:spMkLst>
        </pc:spChg>
        <pc:spChg chg="mod">
          <ac:chgData name="Nazia Shah" userId="834fe6aa-7260-4947-9af5-9af74eff913c" providerId="ADAL" clId="{C36CF7D9-2DC2-4F22-8B74-A70235D7AD85}" dt="2023-05-03T01:51:10.886" v="560" actId="962"/>
          <ac:spMkLst>
            <pc:docMk/>
            <pc:sldMk cId="2874705653" sldId="551"/>
            <ac:spMk id="5" creationId="{74E7D733-6BDC-F368-8B41-11E11BAD5473}"/>
          </ac:spMkLst>
        </pc:spChg>
      </pc:sldChg>
      <pc:sldChg chg="modSp mod">
        <pc:chgData name="Nazia Shah" userId="834fe6aa-7260-4947-9af5-9af74eff913c" providerId="ADAL" clId="{C36CF7D9-2DC2-4F22-8B74-A70235D7AD85}" dt="2023-05-03T00:21:26.614" v="241" actId="962"/>
        <pc:sldMkLst>
          <pc:docMk/>
          <pc:sldMk cId="1957048794" sldId="554"/>
        </pc:sldMkLst>
        <pc:spChg chg="mod">
          <ac:chgData name="Nazia Shah" userId="834fe6aa-7260-4947-9af5-9af74eff913c" providerId="ADAL" clId="{C36CF7D9-2DC2-4F22-8B74-A70235D7AD85}" dt="2023-05-03T00:12:26.811" v="130" actId="207"/>
          <ac:spMkLst>
            <pc:docMk/>
            <pc:sldMk cId="1957048794" sldId="554"/>
            <ac:spMk id="2" creationId="{291EE34A-31D6-E72D-A160-8C580B4E2B1F}"/>
          </ac:spMkLst>
        </pc:spChg>
        <pc:spChg chg="mod">
          <ac:chgData name="Nazia Shah" userId="834fe6aa-7260-4947-9af5-9af74eff913c" providerId="ADAL" clId="{C36CF7D9-2DC2-4F22-8B74-A70235D7AD85}" dt="2023-05-03T00:21:26.614" v="241" actId="962"/>
          <ac:spMkLst>
            <pc:docMk/>
            <pc:sldMk cId="1957048794" sldId="554"/>
            <ac:spMk id="16" creationId="{95CFE8D3-E33D-8573-0619-0929C72C5FC5}"/>
          </ac:spMkLst>
        </pc:spChg>
      </pc:sldChg>
      <pc:sldChg chg="modSp mod">
        <pc:chgData name="Nazia Shah" userId="834fe6aa-7260-4947-9af5-9af74eff913c" providerId="ADAL" clId="{C36CF7D9-2DC2-4F22-8B74-A70235D7AD85}" dt="2023-05-03T01:50:46.025" v="555"/>
        <pc:sldMkLst>
          <pc:docMk/>
          <pc:sldMk cId="738040897" sldId="555"/>
        </pc:sldMkLst>
        <pc:spChg chg="mod ord">
          <ac:chgData name="Nazia Shah" userId="834fe6aa-7260-4947-9af5-9af74eff913c" providerId="ADAL" clId="{C36CF7D9-2DC2-4F22-8B74-A70235D7AD85}" dt="2023-05-03T01:50:46.025" v="555"/>
          <ac:spMkLst>
            <pc:docMk/>
            <pc:sldMk cId="738040897" sldId="555"/>
            <ac:spMk id="2" creationId="{291EE34A-31D6-E72D-A160-8C580B4E2B1F}"/>
          </ac:spMkLst>
        </pc:spChg>
        <pc:spChg chg="mod">
          <ac:chgData name="Nazia Shah" userId="834fe6aa-7260-4947-9af5-9af74eff913c" providerId="ADAL" clId="{C36CF7D9-2DC2-4F22-8B74-A70235D7AD85}" dt="2023-05-03T01:50:43.241" v="554" actId="962"/>
          <ac:spMkLst>
            <pc:docMk/>
            <pc:sldMk cId="738040897" sldId="555"/>
            <ac:spMk id="8" creationId="{487D612D-26E4-E3A9-C720-871425240666}"/>
          </ac:spMkLst>
        </pc:spChg>
      </pc:sldChg>
      <pc:sldChg chg="modSp mod">
        <pc:chgData name="Nazia Shah" userId="834fe6aa-7260-4947-9af5-9af74eff913c" providerId="ADAL" clId="{C36CF7D9-2DC2-4F22-8B74-A70235D7AD85}" dt="2023-05-03T01:44:42.922" v="504"/>
        <pc:sldMkLst>
          <pc:docMk/>
          <pc:sldMk cId="1051587429" sldId="563"/>
        </pc:sldMkLst>
        <pc:spChg chg="mod">
          <ac:chgData name="Nazia Shah" userId="834fe6aa-7260-4947-9af5-9af74eff913c" providerId="ADAL" clId="{C36CF7D9-2DC2-4F22-8B74-A70235D7AD85}" dt="2023-05-03T00:43:09.225" v="450" actId="962"/>
          <ac:spMkLst>
            <pc:docMk/>
            <pc:sldMk cId="1051587429" sldId="563"/>
            <ac:spMk id="2" creationId="{CA634068-5C65-8F8D-6623-A5C4E6F6F0FE}"/>
          </ac:spMkLst>
        </pc:spChg>
        <pc:spChg chg="mod">
          <ac:chgData name="Nazia Shah" userId="834fe6aa-7260-4947-9af5-9af74eff913c" providerId="ADAL" clId="{C36CF7D9-2DC2-4F22-8B74-A70235D7AD85}" dt="2023-05-03T00:10:51.835" v="110" actId="33553"/>
          <ac:spMkLst>
            <pc:docMk/>
            <pc:sldMk cId="1051587429" sldId="563"/>
            <ac:spMk id="3" creationId="{E511CEE9-68BC-A37A-2AE6-708FEF4F8A31}"/>
          </ac:spMkLst>
        </pc:spChg>
        <pc:grpChg chg="mod">
          <ac:chgData name="Nazia Shah" userId="834fe6aa-7260-4947-9af5-9af74eff913c" providerId="ADAL" clId="{C36CF7D9-2DC2-4F22-8B74-A70235D7AD85}" dt="2023-05-03T00:43:27.395" v="451" actId="962"/>
          <ac:grpSpMkLst>
            <pc:docMk/>
            <pc:sldMk cId="1051587429" sldId="563"/>
            <ac:grpSpMk id="14" creationId="{332293B4-DB52-A2C6-8944-6B65F6FA4921}"/>
          </ac:grpSpMkLst>
        </pc:grpChg>
        <pc:grpChg chg="mod">
          <ac:chgData name="Nazia Shah" userId="834fe6aa-7260-4947-9af5-9af74eff913c" providerId="ADAL" clId="{C36CF7D9-2DC2-4F22-8B74-A70235D7AD85}" dt="2023-05-03T01:44:42.922" v="504"/>
          <ac:grpSpMkLst>
            <pc:docMk/>
            <pc:sldMk cId="1051587429" sldId="563"/>
            <ac:grpSpMk id="16" creationId="{E3F6A4B7-5460-EAF5-C2DF-88E8F9D8234D}"/>
          </ac:grpSpMkLst>
        </pc:grpChg>
        <pc:grpChg chg="mod">
          <ac:chgData name="Nazia Shah" userId="834fe6aa-7260-4947-9af5-9af74eff913c" providerId="ADAL" clId="{C36CF7D9-2DC2-4F22-8B74-A70235D7AD85}" dt="2023-05-03T00:43:48.663" v="454" actId="962"/>
          <ac:grpSpMkLst>
            <pc:docMk/>
            <pc:sldMk cId="1051587429" sldId="563"/>
            <ac:grpSpMk id="18" creationId="{38EBC1A5-7267-958E-9A42-03C3DAABC107}"/>
          </ac:grpSpMkLst>
        </pc:grpChg>
        <pc:grpChg chg="mod">
          <ac:chgData name="Nazia Shah" userId="834fe6aa-7260-4947-9af5-9af74eff913c" providerId="ADAL" clId="{C36CF7D9-2DC2-4F22-8B74-A70235D7AD85}" dt="2023-05-03T00:43:59.575" v="455" actId="962"/>
          <ac:grpSpMkLst>
            <pc:docMk/>
            <pc:sldMk cId="1051587429" sldId="563"/>
            <ac:grpSpMk id="21" creationId="{ED1792EF-3D03-77B6-6879-48BBBC3A381D}"/>
          </ac:grpSpMkLst>
        </pc:grpChg>
      </pc:sldChg>
      <pc:sldChg chg="modSp mod">
        <pc:chgData name="Nazia Shah" userId="834fe6aa-7260-4947-9af5-9af74eff913c" providerId="ADAL" clId="{C36CF7D9-2DC2-4F22-8B74-A70235D7AD85}" dt="2023-05-03T00:45:55.083" v="459" actId="962"/>
        <pc:sldMkLst>
          <pc:docMk/>
          <pc:sldMk cId="2215085747" sldId="564"/>
        </pc:sldMkLst>
        <pc:spChg chg="mod">
          <ac:chgData name="Nazia Shah" userId="834fe6aa-7260-4947-9af5-9af74eff913c" providerId="ADAL" clId="{C36CF7D9-2DC2-4F22-8B74-A70235D7AD85}" dt="2023-05-03T00:45:51.490" v="458"/>
          <ac:spMkLst>
            <pc:docMk/>
            <pc:sldMk cId="2215085747" sldId="564"/>
            <ac:spMk id="3" creationId="{FC509728-37D6-6B6F-3897-2E5541585169}"/>
          </ac:spMkLst>
        </pc:spChg>
        <pc:spChg chg="mod">
          <ac:chgData name="Nazia Shah" userId="834fe6aa-7260-4947-9af5-9af74eff913c" providerId="ADAL" clId="{C36CF7D9-2DC2-4F22-8B74-A70235D7AD85}" dt="2023-05-03T00:45:55.083" v="459" actId="962"/>
          <ac:spMkLst>
            <pc:docMk/>
            <pc:sldMk cId="2215085747" sldId="564"/>
            <ac:spMk id="6" creationId="{71384A50-9356-7365-8BAC-3CE77B6556A2}"/>
          </ac:spMkLst>
        </pc:spChg>
      </pc:sldChg>
      <pc:sldChg chg="modSp mod">
        <pc:chgData name="Nazia Shah" userId="834fe6aa-7260-4947-9af5-9af74eff913c" providerId="ADAL" clId="{C36CF7D9-2DC2-4F22-8B74-A70235D7AD85}" dt="2023-05-03T01:50:31.497" v="553" actId="962"/>
        <pc:sldMkLst>
          <pc:docMk/>
          <pc:sldMk cId="1917224726" sldId="565"/>
        </pc:sldMkLst>
        <pc:spChg chg="mod">
          <ac:chgData name="Nazia Shah" userId="834fe6aa-7260-4947-9af5-9af74eff913c" providerId="ADAL" clId="{C36CF7D9-2DC2-4F22-8B74-A70235D7AD85}" dt="2023-05-03T01:49:37.712" v="545" actId="962"/>
          <ac:spMkLst>
            <pc:docMk/>
            <pc:sldMk cId="1917224726" sldId="565"/>
            <ac:spMk id="2" creationId="{75884F3C-71B6-972A-B4CF-1EBB1E44F0A4}"/>
          </ac:spMkLst>
        </pc:spChg>
        <pc:spChg chg="mod">
          <ac:chgData name="Nazia Shah" userId="834fe6aa-7260-4947-9af5-9af74eff913c" providerId="ADAL" clId="{C36CF7D9-2DC2-4F22-8B74-A70235D7AD85}" dt="2023-05-03T00:12:20.412" v="129" actId="20577"/>
          <ac:spMkLst>
            <pc:docMk/>
            <pc:sldMk cId="1917224726" sldId="565"/>
            <ac:spMk id="3" creationId="{FC509728-37D6-6B6F-3897-2E5541585169}"/>
          </ac:spMkLst>
        </pc:spChg>
        <pc:spChg chg="mod">
          <ac:chgData name="Nazia Shah" userId="834fe6aa-7260-4947-9af5-9af74eff913c" providerId="ADAL" clId="{C36CF7D9-2DC2-4F22-8B74-A70235D7AD85}" dt="2023-05-03T00:21:06.483" v="238" actId="1076"/>
          <ac:spMkLst>
            <pc:docMk/>
            <pc:sldMk cId="1917224726" sldId="565"/>
            <ac:spMk id="10" creationId="{C355FDDB-43E5-EA07-F5B0-CC037AD75DE7}"/>
          </ac:spMkLst>
        </pc:spChg>
        <pc:spChg chg="mod">
          <ac:chgData name="Nazia Shah" userId="834fe6aa-7260-4947-9af5-9af74eff913c" providerId="ADAL" clId="{C36CF7D9-2DC2-4F22-8B74-A70235D7AD85}" dt="2023-05-03T00:21:06.483" v="238" actId="1076"/>
          <ac:spMkLst>
            <pc:docMk/>
            <pc:sldMk cId="1917224726" sldId="565"/>
            <ac:spMk id="16" creationId="{1EC5C984-EAAE-BFE6-3D83-C699ED3EC40B}"/>
          </ac:spMkLst>
        </pc:spChg>
        <pc:grpChg chg="mod">
          <ac:chgData name="Nazia Shah" userId="834fe6aa-7260-4947-9af5-9af74eff913c" providerId="ADAL" clId="{C36CF7D9-2DC2-4F22-8B74-A70235D7AD85}" dt="2023-05-03T00:21:06.483" v="238" actId="1076"/>
          <ac:grpSpMkLst>
            <pc:docMk/>
            <pc:sldMk cId="1917224726" sldId="565"/>
            <ac:grpSpMk id="9" creationId="{A43577ED-64CF-865F-8C21-C2DE64953CD4}"/>
          </ac:grpSpMkLst>
        </pc:grpChg>
        <pc:grpChg chg="mod">
          <ac:chgData name="Nazia Shah" userId="834fe6aa-7260-4947-9af5-9af74eff913c" providerId="ADAL" clId="{C36CF7D9-2DC2-4F22-8B74-A70235D7AD85}" dt="2023-05-03T00:21:06.483" v="238" actId="1076"/>
          <ac:grpSpMkLst>
            <pc:docMk/>
            <pc:sldMk cId="1917224726" sldId="565"/>
            <ac:grpSpMk id="11" creationId="{10A98EC6-DDA8-7F34-BDBB-7F6184675050}"/>
          </ac:grpSpMkLst>
        </pc:grpChg>
        <pc:grpChg chg="mod">
          <ac:chgData name="Nazia Shah" userId="834fe6aa-7260-4947-9af5-9af74eff913c" providerId="ADAL" clId="{C36CF7D9-2DC2-4F22-8B74-A70235D7AD85}" dt="2023-05-03T01:50:10.968" v="550" actId="962"/>
          <ac:grpSpMkLst>
            <pc:docMk/>
            <pc:sldMk cId="1917224726" sldId="565"/>
            <ac:grpSpMk id="17" creationId="{B90E16C5-9980-5C61-8B3E-3182790702D7}"/>
          </ac:grpSpMkLst>
        </pc:grpChg>
        <pc:grpChg chg="mod">
          <ac:chgData name="Nazia Shah" userId="834fe6aa-7260-4947-9af5-9af74eff913c" providerId="ADAL" clId="{C36CF7D9-2DC2-4F22-8B74-A70235D7AD85}" dt="2023-05-03T01:50:31.497" v="553" actId="962"/>
          <ac:grpSpMkLst>
            <pc:docMk/>
            <pc:sldMk cId="1917224726" sldId="565"/>
            <ac:grpSpMk id="19" creationId="{F97E630F-BD73-A11C-AFC8-2E57585E786C}"/>
          </ac:grpSpMkLst>
        </pc:grpChg>
        <pc:picChg chg="mod">
          <ac:chgData name="Nazia Shah" userId="834fe6aa-7260-4947-9af5-9af74eff913c" providerId="ADAL" clId="{C36CF7D9-2DC2-4F22-8B74-A70235D7AD85}" dt="2023-05-03T00:21:06.483" v="238" actId="1076"/>
          <ac:picMkLst>
            <pc:docMk/>
            <pc:sldMk cId="1917224726" sldId="565"/>
            <ac:picMk id="6" creationId="{83C6D316-E88E-8454-31E9-CD9B84B794DF}"/>
          </ac:picMkLst>
        </pc:picChg>
        <pc:picChg chg="mod">
          <ac:chgData name="Nazia Shah" userId="834fe6aa-7260-4947-9af5-9af74eff913c" providerId="ADAL" clId="{C36CF7D9-2DC2-4F22-8B74-A70235D7AD85}" dt="2023-05-03T00:21:06.483" v="238" actId="1076"/>
          <ac:picMkLst>
            <pc:docMk/>
            <pc:sldMk cId="1917224726" sldId="565"/>
            <ac:picMk id="7" creationId="{0845601E-D3D9-86DE-62C4-6DFE31E53031}"/>
          </ac:picMkLst>
        </pc:picChg>
      </pc:sldChg>
      <pc:sldChg chg="modSp mod">
        <pc:chgData name="Nazia Shah" userId="834fe6aa-7260-4947-9af5-9af74eff913c" providerId="ADAL" clId="{C36CF7D9-2DC2-4F22-8B74-A70235D7AD85}" dt="2023-05-03T01:50:56.391" v="557" actId="962"/>
        <pc:sldMkLst>
          <pc:docMk/>
          <pc:sldMk cId="3579713361" sldId="567"/>
        </pc:sldMkLst>
        <pc:spChg chg="mod ord">
          <ac:chgData name="Nazia Shah" userId="834fe6aa-7260-4947-9af5-9af74eff913c" providerId="ADAL" clId="{C36CF7D9-2DC2-4F22-8B74-A70235D7AD85}" dt="2023-05-03T01:50:50.213" v="556"/>
          <ac:spMkLst>
            <pc:docMk/>
            <pc:sldMk cId="3579713361" sldId="567"/>
            <ac:spMk id="2" creationId="{291EE34A-31D6-E72D-A160-8C580B4E2B1F}"/>
          </ac:spMkLst>
        </pc:spChg>
        <pc:spChg chg="mod">
          <ac:chgData name="Nazia Shah" userId="834fe6aa-7260-4947-9af5-9af74eff913c" providerId="ADAL" clId="{C36CF7D9-2DC2-4F22-8B74-A70235D7AD85}" dt="2023-05-03T01:50:56.391" v="557" actId="962"/>
          <ac:spMkLst>
            <pc:docMk/>
            <pc:sldMk cId="3579713361" sldId="567"/>
            <ac:spMk id="4" creationId="{D8FBD29B-0AD9-24FC-E463-2C2890729FF0}"/>
          </ac:spMkLst>
        </pc:spChg>
      </pc:sldChg>
      <pc:sldChg chg="modSp mod">
        <pc:chgData name="Nazia Shah" userId="834fe6aa-7260-4947-9af5-9af74eff913c" providerId="ADAL" clId="{C36CF7D9-2DC2-4F22-8B74-A70235D7AD85}" dt="2023-05-03T01:50:59.670" v="558" actId="962"/>
        <pc:sldMkLst>
          <pc:docMk/>
          <pc:sldMk cId="3057489616" sldId="568"/>
        </pc:sldMkLst>
        <pc:spChg chg="mod">
          <ac:chgData name="Nazia Shah" userId="834fe6aa-7260-4947-9af5-9af74eff913c" providerId="ADAL" clId="{C36CF7D9-2DC2-4F22-8B74-A70235D7AD85}" dt="2023-05-03T00:13:11.903" v="143" actId="33553"/>
          <ac:spMkLst>
            <pc:docMk/>
            <pc:sldMk cId="3057489616" sldId="568"/>
            <ac:spMk id="2" creationId="{291EE34A-31D6-E72D-A160-8C580B4E2B1F}"/>
          </ac:spMkLst>
        </pc:spChg>
        <pc:spChg chg="mod">
          <ac:chgData name="Nazia Shah" userId="834fe6aa-7260-4947-9af5-9af74eff913c" providerId="ADAL" clId="{C36CF7D9-2DC2-4F22-8B74-A70235D7AD85}" dt="2023-05-03T01:50:59.670" v="558" actId="962"/>
          <ac:spMkLst>
            <pc:docMk/>
            <pc:sldMk cId="3057489616" sldId="568"/>
            <ac:spMk id="4" creationId="{15C6BC1E-B82F-8E72-790C-C373448F2FDE}"/>
          </ac:spMkLst>
        </pc:spChg>
        <pc:picChg chg="mod">
          <ac:chgData name="Nazia Shah" userId="834fe6aa-7260-4947-9af5-9af74eff913c" providerId="ADAL" clId="{C36CF7D9-2DC2-4F22-8B74-A70235D7AD85}" dt="2023-05-03T00:22:02.283" v="361" actId="962"/>
          <ac:picMkLst>
            <pc:docMk/>
            <pc:sldMk cId="3057489616" sldId="568"/>
            <ac:picMk id="6" creationId="{8BA5BBB1-A72D-48E0-FE93-B2A879A464A3}"/>
          </ac:picMkLst>
        </pc:picChg>
      </pc:sldChg>
      <pc:sldChg chg="modSp mod">
        <pc:chgData name="Nazia Shah" userId="834fe6aa-7260-4947-9af5-9af74eff913c" providerId="ADAL" clId="{C36CF7D9-2DC2-4F22-8B74-A70235D7AD85}" dt="2023-05-03T01:51:22.770" v="563"/>
        <pc:sldMkLst>
          <pc:docMk/>
          <pc:sldMk cId="2953270816" sldId="569"/>
        </pc:sldMkLst>
        <pc:spChg chg="mod ord">
          <ac:chgData name="Nazia Shah" userId="834fe6aa-7260-4947-9af5-9af74eff913c" providerId="ADAL" clId="{C36CF7D9-2DC2-4F22-8B74-A70235D7AD85}" dt="2023-05-03T01:51:22.770" v="563"/>
          <ac:spMkLst>
            <pc:docMk/>
            <pc:sldMk cId="2953270816" sldId="569"/>
            <ac:spMk id="2" creationId="{291EE34A-31D6-E72D-A160-8C580B4E2B1F}"/>
          </ac:spMkLst>
        </pc:spChg>
        <pc:spChg chg="mod">
          <ac:chgData name="Nazia Shah" userId="834fe6aa-7260-4947-9af5-9af74eff913c" providerId="ADAL" clId="{C36CF7D9-2DC2-4F22-8B74-A70235D7AD85}" dt="2023-05-03T01:51:18.982" v="562" actId="962"/>
          <ac:spMkLst>
            <pc:docMk/>
            <pc:sldMk cId="2953270816" sldId="569"/>
            <ac:spMk id="5" creationId="{5B430818-9D3A-A64D-0D98-B1D589000163}"/>
          </ac:spMkLst>
        </pc:spChg>
      </pc:sldChg>
      <pc:sldChg chg="modSp mod">
        <pc:chgData name="Nazia Shah" userId="834fe6aa-7260-4947-9af5-9af74eff913c" providerId="ADAL" clId="{C36CF7D9-2DC2-4F22-8B74-A70235D7AD85}" dt="2023-05-03T01:51:32.403" v="565"/>
        <pc:sldMkLst>
          <pc:docMk/>
          <pc:sldMk cId="2524624148" sldId="570"/>
        </pc:sldMkLst>
        <pc:spChg chg="mod ord">
          <ac:chgData name="Nazia Shah" userId="834fe6aa-7260-4947-9af5-9af74eff913c" providerId="ADAL" clId="{C36CF7D9-2DC2-4F22-8B74-A70235D7AD85}" dt="2023-05-03T01:51:32.403" v="565"/>
          <ac:spMkLst>
            <pc:docMk/>
            <pc:sldMk cId="2524624148" sldId="570"/>
            <ac:spMk id="2" creationId="{291EE34A-31D6-E72D-A160-8C580B4E2B1F}"/>
          </ac:spMkLst>
        </pc:spChg>
        <pc:spChg chg="mod">
          <ac:chgData name="Nazia Shah" userId="834fe6aa-7260-4947-9af5-9af74eff913c" providerId="ADAL" clId="{C36CF7D9-2DC2-4F22-8B74-A70235D7AD85}" dt="2023-05-03T01:51:26.145" v="564" actId="962"/>
          <ac:spMkLst>
            <pc:docMk/>
            <pc:sldMk cId="2524624148" sldId="570"/>
            <ac:spMk id="4" creationId="{F132262E-C229-EE06-9A4D-5ADE3E3BEA4E}"/>
          </ac:spMkLst>
        </pc:spChg>
      </pc:sldChg>
      <pc:sldChg chg="modSp mod">
        <pc:chgData name="Nazia Shah" userId="834fe6aa-7260-4947-9af5-9af74eff913c" providerId="ADAL" clId="{C36CF7D9-2DC2-4F22-8B74-A70235D7AD85}" dt="2023-05-03T00:46:17.633" v="462" actId="962"/>
        <pc:sldMkLst>
          <pc:docMk/>
          <pc:sldMk cId="1710285255" sldId="571"/>
        </pc:sldMkLst>
        <pc:spChg chg="mod">
          <ac:chgData name="Nazia Shah" userId="834fe6aa-7260-4947-9af5-9af74eff913c" providerId="ADAL" clId="{C36CF7D9-2DC2-4F22-8B74-A70235D7AD85}" dt="2023-05-03T00:46:05.805" v="460"/>
          <ac:spMkLst>
            <pc:docMk/>
            <pc:sldMk cId="1710285255" sldId="571"/>
            <ac:spMk id="2" creationId="{291EE34A-31D6-E72D-A160-8C580B4E2B1F}"/>
          </ac:spMkLst>
        </pc:spChg>
        <pc:spChg chg="mod">
          <ac:chgData name="Nazia Shah" userId="834fe6aa-7260-4947-9af5-9af74eff913c" providerId="ADAL" clId="{C36CF7D9-2DC2-4F22-8B74-A70235D7AD85}" dt="2023-05-03T00:46:17.633" v="462" actId="962"/>
          <ac:spMkLst>
            <pc:docMk/>
            <pc:sldMk cId="1710285255" sldId="571"/>
            <ac:spMk id="5" creationId="{688FDAB7-479B-7E77-1AAD-7D4FB7DFA599}"/>
          </ac:spMkLst>
        </pc:spChg>
        <pc:grpChg chg="mod">
          <ac:chgData name="Nazia Shah" userId="834fe6aa-7260-4947-9af5-9af74eff913c" providerId="ADAL" clId="{C36CF7D9-2DC2-4F22-8B74-A70235D7AD85}" dt="2023-05-03T00:46:11.982" v="461"/>
          <ac:grpSpMkLst>
            <pc:docMk/>
            <pc:sldMk cId="1710285255" sldId="571"/>
            <ac:grpSpMk id="19" creationId="{2F548B29-F563-5A04-9594-BB72F13DA95B}"/>
          </ac:grpSpMkLst>
        </pc:grpChg>
      </pc:sldChg>
      <pc:sldChg chg="modSp mod">
        <pc:chgData name="Nazia Shah" userId="834fe6aa-7260-4947-9af5-9af74eff913c" providerId="ADAL" clId="{C36CF7D9-2DC2-4F22-8B74-A70235D7AD85}" dt="2023-05-03T01:51:46.543" v="567" actId="962"/>
        <pc:sldMkLst>
          <pc:docMk/>
          <pc:sldMk cId="5009829" sldId="572"/>
        </pc:sldMkLst>
        <pc:spChg chg="mod">
          <ac:chgData name="Nazia Shah" userId="834fe6aa-7260-4947-9af5-9af74eff913c" providerId="ADAL" clId="{C36CF7D9-2DC2-4F22-8B74-A70235D7AD85}" dt="2023-05-03T00:15:24.296" v="171" actId="33553"/>
          <ac:spMkLst>
            <pc:docMk/>
            <pc:sldMk cId="5009829" sldId="572"/>
            <ac:spMk id="2" creationId="{291EE34A-31D6-E72D-A160-8C580B4E2B1F}"/>
          </ac:spMkLst>
        </pc:spChg>
        <pc:spChg chg="mod">
          <ac:chgData name="Nazia Shah" userId="834fe6aa-7260-4947-9af5-9af74eff913c" providerId="ADAL" clId="{C36CF7D9-2DC2-4F22-8B74-A70235D7AD85}" dt="2023-05-03T01:51:46.543" v="567" actId="962"/>
          <ac:spMkLst>
            <pc:docMk/>
            <pc:sldMk cId="5009829" sldId="572"/>
            <ac:spMk id="5" creationId="{E0939A09-DE6A-8D1B-0937-4281AE9144F8}"/>
          </ac:spMkLst>
        </pc:spChg>
        <pc:spChg chg="ord">
          <ac:chgData name="Nazia Shah" userId="834fe6aa-7260-4947-9af5-9af74eff913c" providerId="ADAL" clId="{C36CF7D9-2DC2-4F22-8B74-A70235D7AD85}" dt="2023-05-03T01:51:41.955" v="566"/>
          <ac:spMkLst>
            <pc:docMk/>
            <pc:sldMk cId="5009829" sldId="572"/>
            <ac:spMk id="17411" creationId="{00000000-0000-0000-0000-000000000000}"/>
          </ac:spMkLst>
        </pc:spChg>
      </pc:sldChg>
      <pc:sldChg chg="modSp mod">
        <pc:chgData name="Nazia Shah" userId="834fe6aa-7260-4947-9af5-9af74eff913c" providerId="ADAL" clId="{C36CF7D9-2DC2-4F22-8B74-A70235D7AD85}" dt="2023-05-03T01:54:00.908" v="587" actId="962"/>
        <pc:sldMkLst>
          <pc:docMk/>
          <pc:sldMk cId="1826928654" sldId="574"/>
        </pc:sldMkLst>
        <pc:spChg chg="mod ord">
          <ac:chgData name="Nazia Shah" userId="834fe6aa-7260-4947-9af5-9af74eff913c" providerId="ADAL" clId="{C36CF7D9-2DC2-4F22-8B74-A70235D7AD85}" dt="2023-05-03T01:53:53.971" v="585"/>
          <ac:spMkLst>
            <pc:docMk/>
            <pc:sldMk cId="1826928654" sldId="574"/>
            <ac:spMk id="2" creationId="{291EE34A-31D6-E72D-A160-8C580B4E2B1F}"/>
          </ac:spMkLst>
        </pc:spChg>
        <pc:spChg chg="mod">
          <ac:chgData name="Nazia Shah" userId="834fe6aa-7260-4947-9af5-9af74eff913c" providerId="ADAL" clId="{C36CF7D9-2DC2-4F22-8B74-A70235D7AD85}" dt="2023-05-03T01:53:55.515" v="586" actId="962"/>
          <ac:spMkLst>
            <pc:docMk/>
            <pc:sldMk cId="1826928654" sldId="574"/>
            <ac:spMk id="4" creationId="{1DB8E443-52A5-1F9E-261B-B9BE2CEBBBC6}"/>
          </ac:spMkLst>
        </pc:spChg>
        <pc:picChg chg="mod">
          <ac:chgData name="Nazia Shah" userId="834fe6aa-7260-4947-9af5-9af74eff913c" providerId="ADAL" clId="{C36CF7D9-2DC2-4F22-8B74-A70235D7AD85}" dt="2023-05-03T01:54:00.908" v="587" actId="962"/>
          <ac:picMkLst>
            <pc:docMk/>
            <pc:sldMk cId="1826928654" sldId="574"/>
            <ac:picMk id="8" creationId="{46D996FE-8D15-33E6-565B-B5178FB48D59}"/>
          </ac:picMkLst>
        </pc:picChg>
      </pc:sldChg>
      <pc:sldChg chg="modSp mod">
        <pc:chgData name="Nazia Shah" userId="834fe6aa-7260-4947-9af5-9af74eff913c" providerId="ADAL" clId="{C36CF7D9-2DC2-4F22-8B74-A70235D7AD85}" dt="2023-05-03T00:53:50.762" v="501"/>
        <pc:sldMkLst>
          <pc:docMk/>
          <pc:sldMk cId="3361289547" sldId="575"/>
        </pc:sldMkLst>
        <pc:spChg chg="mod">
          <ac:chgData name="Nazia Shah" userId="834fe6aa-7260-4947-9af5-9af74eff913c" providerId="ADAL" clId="{C36CF7D9-2DC2-4F22-8B74-A70235D7AD85}" dt="2023-05-03T00:52:55.844" v="492"/>
          <ac:spMkLst>
            <pc:docMk/>
            <pc:sldMk cId="3361289547" sldId="575"/>
            <ac:spMk id="2" creationId="{291EE34A-31D6-E72D-A160-8C580B4E2B1F}"/>
          </ac:spMkLst>
        </pc:spChg>
        <pc:spChg chg="mod">
          <ac:chgData name="Nazia Shah" userId="834fe6aa-7260-4947-9af5-9af74eff913c" providerId="ADAL" clId="{C36CF7D9-2DC2-4F22-8B74-A70235D7AD85}" dt="2023-05-03T00:53:12.966" v="496" actId="962"/>
          <ac:spMkLst>
            <pc:docMk/>
            <pc:sldMk cId="3361289547" sldId="575"/>
            <ac:spMk id="6" creationId="{89FB56C5-FBDE-F0B6-3467-3FB5584DCCE9}"/>
          </ac:spMkLst>
        </pc:spChg>
        <pc:picChg chg="mod">
          <ac:chgData name="Nazia Shah" userId="834fe6aa-7260-4947-9af5-9af74eff913c" providerId="ADAL" clId="{C36CF7D9-2DC2-4F22-8B74-A70235D7AD85}" dt="2023-05-03T00:53:04.996" v="494"/>
          <ac:picMkLst>
            <pc:docMk/>
            <pc:sldMk cId="3361289547" sldId="575"/>
            <ac:picMk id="5" creationId="{075D126C-A158-3D47-2B96-A30B6C513E8D}"/>
          </ac:picMkLst>
        </pc:picChg>
        <pc:picChg chg="mod">
          <ac:chgData name="Nazia Shah" userId="834fe6aa-7260-4947-9af5-9af74eff913c" providerId="ADAL" clId="{C36CF7D9-2DC2-4F22-8B74-A70235D7AD85}" dt="2023-05-03T00:53:36.762" v="497" actId="962"/>
          <ac:picMkLst>
            <pc:docMk/>
            <pc:sldMk cId="3361289547" sldId="575"/>
            <ac:picMk id="8" creationId="{CF097DDA-8352-20F7-9C60-753A7A72F98D}"/>
          </ac:picMkLst>
        </pc:picChg>
        <pc:picChg chg="mod">
          <ac:chgData name="Nazia Shah" userId="834fe6aa-7260-4947-9af5-9af74eff913c" providerId="ADAL" clId="{C36CF7D9-2DC2-4F22-8B74-A70235D7AD85}" dt="2023-05-03T00:53:50.762" v="501"/>
          <ac:picMkLst>
            <pc:docMk/>
            <pc:sldMk cId="3361289547" sldId="575"/>
            <ac:picMk id="9" creationId="{E9E87F13-FD6C-F444-C4D9-CD39AB4F5876}"/>
          </ac:picMkLst>
        </pc:picChg>
      </pc:sldChg>
      <pc:sldChg chg="modSp mod">
        <pc:chgData name="Nazia Shah" userId="834fe6aa-7260-4947-9af5-9af74eff913c" providerId="ADAL" clId="{C36CF7D9-2DC2-4F22-8B74-A70235D7AD85}" dt="2023-05-03T00:54:21.177" v="503" actId="962"/>
        <pc:sldMkLst>
          <pc:docMk/>
          <pc:sldMk cId="881740831" sldId="576"/>
        </pc:sldMkLst>
        <pc:spChg chg="mod">
          <ac:chgData name="Nazia Shah" userId="834fe6aa-7260-4947-9af5-9af74eff913c" providerId="ADAL" clId="{C36CF7D9-2DC2-4F22-8B74-A70235D7AD85}" dt="2023-05-03T00:19:47.510" v="228" actId="33553"/>
          <ac:spMkLst>
            <pc:docMk/>
            <pc:sldMk cId="881740831" sldId="576"/>
            <ac:spMk id="2" creationId="{291EE34A-31D6-E72D-A160-8C580B4E2B1F}"/>
          </ac:spMkLst>
        </pc:spChg>
        <pc:spChg chg="mod">
          <ac:chgData name="Nazia Shah" userId="834fe6aa-7260-4947-9af5-9af74eff913c" providerId="ADAL" clId="{C36CF7D9-2DC2-4F22-8B74-A70235D7AD85}" dt="2023-05-03T00:54:21.177" v="503" actId="962"/>
          <ac:spMkLst>
            <pc:docMk/>
            <pc:sldMk cId="881740831" sldId="576"/>
            <ac:spMk id="4" creationId="{E19DE3C7-1E72-9F42-E2DB-D3CCA02A0E3D}"/>
          </ac:spMkLst>
        </pc:spChg>
        <pc:picChg chg="mod">
          <ac:chgData name="Nazia Shah" userId="834fe6aa-7260-4947-9af5-9af74eff913c" providerId="ADAL" clId="{C36CF7D9-2DC2-4F22-8B74-A70235D7AD85}" dt="2023-05-03T00:54:14.159" v="502"/>
          <ac:picMkLst>
            <pc:docMk/>
            <pc:sldMk cId="881740831" sldId="576"/>
            <ac:picMk id="12" creationId="{896801E3-DB0C-29C7-A391-D9A93A4F523F}"/>
          </ac:picMkLst>
        </pc:picChg>
      </pc:sldChg>
      <pc:sldChg chg="modSp mod">
        <pc:chgData name="Nazia Shah" userId="834fe6aa-7260-4947-9af5-9af74eff913c" providerId="ADAL" clId="{C36CF7D9-2DC2-4F22-8B74-A70235D7AD85}" dt="2023-05-03T00:35:14.214" v="406" actId="962"/>
        <pc:sldMkLst>
          <pc:docMk/>
          <pc:sldMk cId="836727273" sldId="578"/>
        </pc:sldMkLst>
        <pc:spChg chg="mod">
          <ac:chgData name="Nazia Shah" userId="834fe6aa-7260-4947-9af5-9af74eff913c" providerId="ADAL" clId="{C36CF7D9-2DC2-4F22-8B74-A70235D7AD85}" dt="2023-05-03T00:35:05.127" v="405"/>
          <ac:spMkLst>
            <pc:docMk/>
            <pc:sldMk cId="836727273" sldId="578"/>
            <ac:spMk id="3" creationId="{CCC0BE9A-FEC1-9FD6-FD31-12E0A4A4BE18}"/>
          </ac:spMkLst>
        </pc:spChg>
        <pc:spChg chg="mod">
          <ac:chgData name="Nazia Shah" userId="834fe6aa-7260-4947-9af5-9af74eff913c" providerId="ADAL" clId="{C36CF7D9-2DC2-4F22-8B74-A70235D7AD85}" dt="2023-05-03T00:35:14.214" v="406" actId="962"/>
          <ac:spMkLst>
            <pc:docMk/>
            <pc:sldMk cId="836727273" sldId="578"/>
            <ac:spMk id="8" creationId="{0D592508-F88F-C595-0D85-02E7E8DE02BB}"/>
          </ac:spMkLst>
        </pc:spChg>
      </pc:sldChg>
      <pc:sldChg chg="modSp mod">
        <pc:chgData name="Nazia Shah" userId="834fe6aa-7260-4947-9af5-9af74eff913c" providerId="ADAL" clId="{C36CF7D9-2DC2-4F22-8B74-A70235D7AD85}" dt="2023-05-03T00:35:48.762" v="413" actId="962"/>
        <pc:sldMkLst>
          <pc:docMk/>
          <pc:sldMk cId="2631129568" sldId="585"/>
        </pc:sldMkLst>
        <pc:spChg chg="mod">
          <ac:chgData name="Nazia Shah" userId="834fe6aa-7260-4947-9af5-9af74eff913c" providerId="ADAL" clId="{C36CF7D9-2DC2-4F22-8B74-A70235D7AD85}" dt="2023-05-03T00:35:24.815" v="407"/>
          <ac:spMkLst>
            <pc:docMk/>
            <pc:sldMk cId="2631129568" sldId="585"/>
            <ac:spMk id="3" creationId="{CCC0BE9A-FEC1-9FD6-FD31-12E0A4A4BE18}"/>
          </ac:spMkLst>
        </pc:spChg>
        <pc:spChg chg="mod">
          <ac:chgData name="Nazia Shah" userId="834fe6aa-7260-4947-9af5-9af74eff913c" providerId="ADAL" clId="{C36CF7D9-2DC2-4F22-8B74-A70235D7AD85}" dt="2023-05-03T00:35:48.762" v="413" actId="962"/>
          <ac:spMkLst>
            <pc:docMk/>
            <pc:sldMk cId="2631129568" sldId="585"/>
            <ac:spMk id="8" creationId="{A62BC2FE-C02A-3760-D89D-D631CEE11703}"/>
          </ac:spMkLst>
        </pc:spChg>
        <pc:grpChg chg="mod">
          <ac:chgData name="Nazia Shah" userId="834fe6aa-7260-4947-9af5-9af74eff913c" providerId="ADAL" clId="{C36CF7D9-2DC2-4F22-8B74-A70235D7AD85}" dt="2023-05-03T00:35:44.137" v="412"/>
          <ac:grpSpMkLst>
            <pc:docMk/>
            <pc:sldMk cId="2631129568" sldId="585"/>
            <ac:grpSpMk id="15" creationId="{C48A1D1E-9573-0278-56EC-E831DF3D4EA5}"/>
          </ac:grpSpMkLst>
        </pc:grpChg>
        <pc:picChg chg="mod">
          <ac:chgData name="Nazia Shah" userId="834fe6aa-7260-4947-9af5-9af74eff913c" providerId="ADAL" clId="{C36CF7D9-2DC2-4F22-8B74-A70235D7AD85}" dt="2023-05-03T00:35:34.443" v="410"/>
          <ac:picMkLst>
            <pc:docMk/>
            <pc:sldMk cId="2631129568" sldId="585"/>
            <ac:picMk id="16" creationId="{E7D75C2C-FA15-D626-8967-67D0906F428E}"/>
          </ac:picMkLst>
        </pc:picChg>
        <pc:picChg chg="mod">
          <ac:chgData name="Nazia Shah" userId="834fe6aa-7260-4947-9af5-9af74eff913c" providerId="ADAL" clId="{C36CF7D9-2DC2-4F22-8B74-A70235D7AD85}" dt="2023-05-03T00:35:40.120" v="411"/>
          <ac:picMkLst>
            <pc:docMk/>
            <pc:sldMk cId="2631129568" sldId="585"/>
            <ac:picMk id="17" creationId="{C4C38B2B-2929-0027-777C-D7B94CC29EBF}"/>
          </ac:picMkLst>
        </pc:picChg>
      </pc:sldChg>
      <pc:sldChg chg="modSp mod">
        <pc:chgData name="Nazia Shah" userId="834fe6aa-7260-4947-9af5-9af74eff913c" providerId="ADAL" clId="{C36CF7D9-2DC2-4F22-8B74-A70235D7AD85}" dt="2023-05-03T00:31:29.965" v="376" actId="962"/>
        <pc:sldMkLst>
          <pc:docMk/>
          <pc:sldMk cId="4115891594" sldId="594"/>
        </pc:sldMkLst>
        <pc:spChg chg="mod">
          <ac:chgData name="Nazia Shah" userId="834fe6aa-7260-4947-9af5-9af74eff913c" providerId="ADAL" clId="{C36CF7D9-2DC2-4F22-8B74-A70235D7AD85}" dt="2023-05-03T00:31:26.057" v="375"/>
          <ac:spMkLst>
            <pc:docMk/>
            <pc:sldMk cId="4115891594" sldId="594"/>
            <ac:spMk id="3" creationId="{DFA9EF77-1B61-F7A4-2D65-B42BC6C87A3E}"/>
          </ac:spMkLst>
        </pc:spChg>
        <pc:spChg chg="mod">
          <ac:chgData name="Nazia Shah" userId="834fe6aa-7260-4947-9af5-9af74eff913c" providerId="ADAL" clId="{C36CF7D9-2DC2-4F22-8B74-A70235D7AD85}" dt="2023-05-03T00:31:29.965" v="376" actId="962"/>
          <ac:spMkLst>
            <pc:docMk/>
            <pc:sldMk cId="4115891594" sldId="594"/>
            <ac:spMk id="5" creationId="{CF0F5A56-F71C-68A2-840B-3CF04E4FDFF9}"/>
          </ac:spMkLst>
        </pc:spChg>
      </pc:sldChg>
      <pc:sldChg chg="modSp mod">
        <pc:chgData name="Nazia Shah" userId="834fe6aa-7260-4947-9af5-9af74eff913c" providerId="ADAL" clId="{C36CF7D9-2DC2-4F22-8B74-A70235D7AD85}" dt="2023-05-03T00:36:01.656" v="415"/>
        <pc:sldMkLst>
          <pc:docMk/>
          <pc:sldMk cId="2461668478" sldId="595"/>
        </pc:sldMkLst>
        <pc:spChg chg="mod">
          <ac:chgData name="Nazia Shah" userId="834fe6aa-7260-4947-9af5-9af74eff913c" providerId="ADAL" clId="{C36CF7D9-2DC2-4F22-8B74-A70235D7AD85}" dt="2023-05-03T00:36:01.656" v="415"/>
          <ac:spMkLst>
            <pc:docMk/>
            <pc:sldMk cId="2461668478" sldId="595"/>
            <ac:spMk id="3" creationId="{2FA1F448-8B33-AAE9-3D8B-06D1AFE925B3}"/>
          </ac:spMkLst>
        </pc:spChg>
        <pc:spChg chg="mod">
          <ac:chgData name="Nazia Shah" userId="834fe6aa-7260-4947-9af5-9af74eff913c" providerId="ADAL" clId="{C36CF7D9-2DC2-4F22-8B74-A70235D7AD85}" dt="2023-05-03T00:35:59.664" v="414" actId="962"/>
          <ac:spMkLst>
            <pc:docMk/>
            <pc:sldMk cId="2461668478" sldId="595"/>
            <ac:spMk id="5" creationId="{B891CECB-1800-A2A3-D945-CED83757F410}"/>
          </ac:spMkLst>
        </pc:spChg>
      </pc:sldChg>
      <pc:sldChg chg="modSp mod">
        <pc:chgData name="Nazia Shah" userId="834fe6aa-7260-4947-9af5-9af74eff913c" providerId="ADAL" clId="{C36CF7D9-2DC2-4F22-8B74-A70235D7AD85}" dt="2023-05-03T00:50:39.332" v="479" actId="962"/>
        <pc:sldMkLst>
          <pc:docMk/>
          <pc:sldMk cId="4160720812" sldId="596"/>
        </pc:sldMkLst>
        <pc:spChg chg="mod">
          <ac:chgData name="Nazia Shah" userId="834fe6aa-7260-4947-9af5-9af74eff913c" providerId="ADAL" clId="{C36CF7D9-2DC2-4F22-8B74-A70235D7AD85}" dt="2023-05-03T00:50:39.332" v="479" actId="962"/>
          <ac:spMkLst>
            <pc:docMk/>
            <pc:sldMk cId="4160720812" sldId="596"/>
            <ac:spMk id="3" creationId="{943980E7-7C2B-1A35-5E9A-CB60AEA84097}"/>
          </ac:spMkLst>
        </pc:spChg>
        <pc:spChg chg="mod">
          <ac:chgData name="Nazia Shah" userId="834fe6aa-7260-4947-9af5-9af74eff913c" providerId="ADAL" clId="{C36CF7D9-2DC2-4F22-8B74-A70235D7AD85}" dt="2023-05-03T00:50:26.236" v="476"/>
          <ac:spMkLst>
            <pc:docMk/>
            <pc:sldMk cId="4160720812" sldId="596"/>
            <ac:spMk id="5" creationId="{60807EC1-F774-44E2-2DEF-F29E216C2229}"/>
          </ac:spMkLst>
        </pc:spChg>
        <pc:spChg chg="mod">
          <ac:chgData name="Nazia Shah" userId="834fe6aa-7260-4947-9af5-9af74eff913c" providerId="ADAL" clId="{C36CF7D9-2DC2-4F22-8B74-A70235D7AD85}" dt="2023-05-03T00:23:13.075" v="366" actId="962"/>
          <ac:spMkLst>
            <pc:docMk/>
            <pc:sldMk cId="4160720812" sldId="596"/>
            <ac:spMk id="7" creationId="{D3199800-9760-9CD6-6E68-24CD9785D922}"/>
          </ac:spMkLst>
        </pc:spChg>
        <pc:spChg chg="mod">
          <ac:chgData name="Nazia Shah" userId="834fe6aa-7260-4947-9af5-9af74eff913c" providerId="ADAL" clId="{C36CF7D9-2DC2-4F22-8B74-A70235D7AD85}" dt="2023-05-03T00:50:33.304" v="478"/>
          <ac:spMkLst>
            <pc:docMk/>
            <pc:sldMk cId="4160720812" sldId="596"/>
            <ac:spMk id="8" creationId="{F2866F4D-98CF-A1F3-DC75-2C4B482D18F7}"/>
          </ac:spMkLst>
        </pc:spChg>
      </pc:sldChg>
      <pc:sldChg chg="modSp mod">
        <pc:chgData name="Nazia Shah" userId="834fe6aa-7260-4947-9af5-9af74eff913c" providerId="ADAL" clId="{C36CF7D9-2DC2-4F22-8B74-A70235D7AD85}" dt="2023-05-03T00:36:14.744" v="417" actId="962"/>
        <pc:sldMkLst>
          <pc:docMk/>
          <pc:sldMk cId="777949516" sldId="597"/>
        </pc:sldMkLst>
        <pc:spChg chg="mod">
          <ac:chgData name="Nazia Shah" userId="834fe6aa-7260-4947-9af5-9af74eff913c" providerId="ADAL" clId="{C36CF7D9-2DC2-4F22-8B74-A70235D7AD85}" dt="2023-05-03T00:36:11.748" v="416"/>
          <ac:spMkLst>
            <pc:docMk/>
            <pc:sldMk cId="777949516" sldId="597"/>
            <ac:spMk id="3" creationId="{5ABC327D-9DF8-A52F-799C-54071EB6EC38}"/>
          </ac:spMkLst>
        </pc:spChg>
        <pc:spChg chg="mod">
          <ac:chgData name="Nazia Shah" userId="834fe6aa-7260-4947-9af5-9af74eff913c" providerId="ADAL" clId="{C36CF7D9-2DC2-4F22-8B74-A70235D7AD85}" dt="2023-05-03T00:36:14.744" v="417" actId="962"/>
          <ac:spMkLst>
            <pc:docMk/>
            <pc:sldMk cId="777949516" sldId="597"/>
            <ac:spMk id="5" creationId="{C327BFC5-43D7-0674-B5A3-0CACFE166521}"/>
          </ac:spMkLst>
        </pc:spChg>
      </pc:sldChg>
      <pc:sldChg chg="modSp mod">
        <pc:chgData name="Nazia Shah" userId="834fe6aa-7260-4947-9af5-9af74eff913c" providerId="ADAL" clId="{C36CF7D9-2DC2-4F22-8B74-A70235D7AD85}" dt="2023-05-03T00:36:34.047" v="419" actId="962"/>
        <pc:sldMkLst>
          <pc:docMk/>
          <pc:sldMk cId="3955197555" sldId="598"/>
        </pc:sldMkLst>
        <pc:spChg chg="mod">
          <ac:chgData name="Nazia Shah" userId="834fe6aa-7260-4947-9af5-9af74eff913c" providerId="ADAL" clId="{C36CF7D9-2DC2-4F22-8B74-A70235D7AD85}" dt="2023-05-03T00:36:29.271" v="418"/>
          <ac:spMkLst>
            <pc:docMk/>
            <pc:sldMk cId="3955197555" sldId="598"/>
            <ac:spMk id="6" creationId="{9F439138-34DA-0A89-A694-3B1B857A0C52}"/>
          </ac:spMkLst>
        </pc:spChg>
        <pc:spChg chg="mod">
          <ac:chgData name="Nazia Shah" userId="834fe6aa-7260-4947-9af5-9af74eff913c" providerId="ADAL" clId="{C36CF7D9-2DC2-4F22-8B74-A70235D7AD85}" dt="2023-05-03T00:36:34.047" v="419" actId="962"/>
          <ac:spMkLst>
            <pc:docMk/>
            <pc:sldMk cId="3955197555" sldId="598"/>
            <ac:spMk id="9" creationId="{683199C9-E858-31DB-FB97-49BC4ABAD567}"/>
          </ac:spMkLst>
        </pc:spChg>
      </pc:sldChg>
      <pc:sldChg chg="delSp modSp mod">
        <pc:chgData name="Nazia Shah" userId="834fe6aa-7260-4947-9af5-9af74eff913c" providerId="ADAL" clId="{C36CF7D9-2DC2-4F22-8B74-A70235D7AD85}" dt="2023-05-03T00:32:00.804" v="380" actId="962"/>
        <pc:sldMkLst>
          <pc:docMk/>
          <pc:sldMk cId="1410261182" sldId="599"/>
        </pc:sldMkLst>
        <pc:spChg chg="mod">
          <ac:chgData name="Nazia Shah" userId="834fe6aa-7260-4947-9af5-9af74eff913c" providerId="ADAL" clId="{C36CF7D9-2DC2-4F22-8B74-A70235D7AD85}" dt="2023-05-03T00:31:57.807" v="379"/>
          <ac:spMkLst>
            <pc:docMk/>
            <pc:sldMk cId="1410261182" sldId="599"/>
            <ac:spMk id="3" creationId="{DDCEEA1F-D95F-3B21-A2C0-93E895105558}"/>
          </ac:spMkLst>
        </pc:spChg>
        <pc:spChg chg="del">
          <ac:chgData name="Nazia Shah" userId="834fe6aa-7260-4947-9af5-9af74eff913c" providerId="ADAL" clId="{C36CF7D9-2DC2-4F22-8B74-A70235D7AD85}" dt="2023-05-03T00:20:28.084" v="232" actId="478"/>
          <ac:spMkLst>
            <pc:docMk/>
            <pc:sldMk cId="1410261182" sldId="599"/>
            <ac:spMk id="5" creationId="{023FD922-75D9-9319-7785-1B9F6EA97F41}"/>
          </ac:spMkLst>
        </pc:spChg>
        <pc:spChg chg="mod">
          <ac:chgData name="Nazia Shah" userId="834fe6aa-7260-4947-9af5-9af74eff913c" providerId="ADAL" clId="{C36CF7D9-2DC2-4F22-8B74-A70235D7AD85}" dt="2023-05-03T00:32:00.804" v="380" actId="962"/>
          <ac:spMkLst>
            <pc:docMk/>
            <pc:sldMk cId="1410261182" sldId="599"/>
            <ac:spMk id="6" creationId="{633AC389-6B61-EA91-C303-4FF5C5E75EF6}"/>
          </ac:spMkLst>
        </pc:spChg>
      </pc:sldChg>
    </pc:docChg>
  </pc:docChgLst>
  <pc:docChgLst>
    <pc:chgData name="Mersal Zaman" userId="f7dbc6cb-78f0-4d6e-8369-a8b9e421e308" providerId="ADAL" clId="{5FD106C3-3A47-4E43-823F-0D6BC5A8AA3E}"/>
    <pc:docChg chg="modSld">
      <pc:chgData name="Mersal Zaman" userId="f7dbc6cb-78f0-4d6e-8369-a8b9e421e308" providerId="ADAL" clId="{5FD106C3-3A47-4E43-823F-0D6BC5A8AA3E}" dt="2023-04-25T18:38:40.669" v="296" actId="20577"/>
      <pc:docMkLst>
        <pc:docMk/>
      </pc:docMkLst>
      <pc:sldChg chg="modSp">
        <pc:chgData name="Mersal Zaman" userId="f7dbc6cb-78f0-4d6e-8369-a8b9e421e308" providerId="ADAL" clId="{5FD106C3-3A47-4E43-823F-0D6BC5A8AA3E}" dt="2023-04-25T18:25:44.646" v="64" actId="962"/>
        <pc:sldMkLst>
          <pc:docMk/>
          <pc:sldMk cId="2057547054" sldId="274"/>
        </pc:sldMkLst>
        <pc:picChg chg="mod">
          <ac:chgData name="Mersal Zaman" userId="f7dbc6cb-78f0-4d6e-8369-a8b9e421e308" providerId="ADAL" clId="{5FD106C3-3A47-4E43-823F-0D6BC5A8AA3E}" dt="2023-04-25T18:25:44.646" v="64" actId="962"/>
          <ac:picMkLst>
            <pc:docMk/>
            <pc:sldMk cId="2057547054" sldId="274"/>
            <ac:picMk id="4" creationId="{543318CA-4614-B5C3-B886-D9B8422C195B}"/>
          </ac:picMkLst>
        </pc:picChg>
      </pc:sldChg>
      <pc:sldChg chg="modSp modNotesTx">
        <pc:chgData name="Mersal Zaman" userId="f7dbc6cb-78f0-4d6e-8369-a8b9e421e308" providerId="ADAL" clId="{5FD106C3-3A47-4E43-823F-0D6BC5A8AA3E}" dt="2023-04-25T18:19:55.621" v="8" actId="20577"/>
        <pc:sldMkLst>
          <pc:docMk/>
          <pc:sldMk cId="3301438562" sldId="286"/>
        </pc:sldMkLst>
        <pc:picChg chg="mod">
          <ac:chgData name="Mersal Zaman" userId="f7dbc6cb-78f0-4d6e-8369-a8b9e421e308" providerId="ADAL" clId="{5FD106C3-3A47-4E43-823F-0D6BC5A8AA3E}" dt="2023-04-25T18:19:37.444" v="3" actId="962"/>
          <ac:picMkLst>
            <pc:docMk/>
            <pc:sldMk cId="3301438562" sldId="286"/>
            <ac:picMk id="8" creationId="{50F00BB5-F8F4-D49F-DFA3-A3A141761EF6}"/>
          </ac:picMkLst>
        </pc:picChg>
        <pc:picChg chg="mod">
          <ac:chgData name="Mersal Zaman" userId="f7dbc6cb-78f0-4d6e-8369-a8b9e421e308" providerId="ADAL" clId="{5FD106C3-3A47-4E43-823F-0D6BC5A8AA3E}" dt="2023-04-25T18:19:48.874" v="7" actId="962"/>
          <ac:picMkLst>
            <pc:docMk/>
            <pc:sldMk cId="3301438562" sldId="286"/>
            <ac:picMk id="9" creationId="{374BBE0C-CE66-6FE7-4FC5-47663EC86D9E}"/>
          </ac:picMkLst>
        </pc:picChg>
      </pc:sldChg>
      <pc:sldChg chg="modSp mod modNotesTx">
        <pc:chgData name="Mersal Zaman" userId="f7dbc6cb-78f0-4d6e-8369-a8b9e421e308" providerId="ADAL" clId="{5FD106C3-3A47-4E43-823F-0D6BC5A8AA3E}" dt="2023-04-25T18:23:09.394" v="31" actId="20577"/>
        <pc:sldMkLst>
          <pc:docMk/>
          <pc:sldMk cId="656128851" sldId="495"/>
        </pc:sldMkLst>
        <pc:picChg chg="mod">
          <ac:chgData name="Mersal Zaman" userId="f7dbc6cb-78f0-4d6e-8369-a8b9e421e308" providerId="ADAL" clId="{5FD106C3-3A47-4E43-823F-0D6BC5A8AA3E}" dt="2023-04-25T18:22:59.515" v="29" actId="962"/>
          <ac:picMkLst>
            <pc:docMk/>
            <pc:sldMk cId="656128851" sldId="495"/>
            <ac:picMk id="6" creationId="{FEE5FD3D-767B-520A-DF50-3AA964732837}"/>
          </ac:picMkLst>
        </pc:picChg>
        <pc:picChg chg="mod">
          <ac:chgData name="Mersal Zaman" userId="f7dbc6cb-78f0-4d6e-8369-a8b9e421e308" providerId="ADAL" clId="{5FD106C3-3A47-4E43-823F-0D6BC5A8AA3E}" dt="2023-04-25T18:22:33.052" v="23" actId="962"/>
          <ac:picMkLst>
            <pc:docMk/>
            <pc:sldMk cId="656128851" sldId="495"/>
            <ac:picMk id="11" creationId="{F4A4EE48-119D-DD48-3D07-FE7CE5E62D41}"/>
          </ac:picMkLst>
        </pc:picChg>
      </pc:sldChg>
      <pc:sldChg chg="modSp mod">
        <pc:chgData name="Mersal Zaman" userId="f7dbc6cb-78f0-4d6e-8369-a8b9e421e308" providerId="ADAL" clId="{5FD106C3-3A47-4E43-823F-0D6BC5A8AA3E}" dt="2023-04-25T18:20:58.068" v="10" actId="962"/>
        <pc:sldMkLst>
          <pc:docMk/>
          <pc:sldMk cId="1257290380" sldId="514"/>
        </pc:sldMkLst>
        <pc:picChg chg="mod">
          <ac:chgData name="Mersal Zaman" userId="f7dbc6cb-78f0-4d6e-8369-a8b9e421e308" providerId="ADAL" clId="{5FD106C3-3A47-4E43-823F-0D6BC5A8AA3E}" dt="2023-04-25T18:20:58.068" v="10" actId="962"/>
          <ac:picMkLst>
            <pc:docMk/>
            <pc:sldMk cId="1257290380" sldId="514"/>
            <ac:picMk id="7" creationId="{60CB45B5-6E35-A174-DF62-C3A55ECB3E16}"/>
          </ac:picMkLst>
        </pc:picChg>
      </pc:sldChg>
      <pc:sldChg chg="modSp">
        <pc:chgData name="Mersal Zaman" userId="f7dbc6cb-78f0-4d6e-8369-a8b9e421e308" providerId="ADAL" clId="{5FD106C3-3A47-4E43-823F-0D6BC5A8AA3E}" dt="2023-04-25T18:23:20.009" v="33" actId="962"/>
        <pc:sldMkLst>
          <pc:docMk/>
          <pc:sldMk cId="2021168666" sldId="516"/>
        </pc:sldMkLst>
        <pc:picChg chg="mod">
          <ac:chgData name="Mersal Zaman" userId="f7dbc6cb-78f0-4d6e-8369-a8b9e421e308" providerId="ADAL" clId="{5FD106C3-3A47-4E43-823F-0D6BC5A8AA3E}" dt="2023-04-25T18:23:20.009" v="33" actId="962"/>
          <ac:picMkLst>
            <pc:docMk/>
            <pc:sldMk cId="2021168666" sldId="516"/>
            <ac:picMk id="8" creationId="{B3146289-5FBA-AF39-3703-85860E5101EE}"/>
          </ac:picMkLst>
        </pc:picChg>
      </pc:sldChg>
      <pc:sldChg chg="modSp">
        <pc:chgData name="Mersal Zaman" userId="f7dbc6cb-78f0-4d6e-8369-a8b9e421e308" providerId="ADAL" clId="{5FD106C3-3A47-4E43-823F-0D6BC5A8AA3E}" dt="2023-04-25T18:25:55.492" v="78" actId="962"/>
        <pc:sldMkLst>
          <pc:docMk/>
          <pc:sldMk cId="2622304321" sldId="517"/>
        </pc:sldMkLst>
        <pc:picChg chg="mod">
          <ac:chgData name="Mersal Zaman" userId="f7dbc6cb-78f0-4d6e-8369-a8b9e421e308" providerId="ADAL" clId="{5FD106C3-3A47-4E43-823F-0D6BC5A8AA3E}" dt="2023-04-25T18:25:55.492" v="78" actId="962"/>
          <ac:picMkLst>
            <pc:docMk/>
            <pc:sldMk cId="2622304321" sldId="517"/>
            <ac:picMk id="3" creationId="{B900ADE3-9FC6-4101-19B6-3C24AB933AA5}"/>
          </ac:picMkLst>
        </pc:picChg>
      </pc:sldChg>
      <pc:sldChg chg="modSp mod">
        <pc:chgData name="Mersal Zaman" userId="f7dbc6cb-78f0-4d6e-8369-a8b9e421e308" providerId="ADAL" clId="{5FD106C3-3A47-4E43-823F-0D6BC5A8AA3E}" dt="2023-04-25T18:27:09.052" v="84" actId="962"/>
        <pc:sldMkLst>
          <pc:docMk/>
          <pc:sldMk cId="1689830498" sldId="520"/>
        </pc:sldMkLst>
        <pc:grpChg chg="mod">
          <ac:chgData name="Mersal Zaman" userId="f7dbc6cb-78f0-4d6e-8369-a8b9e421e308" providerId="ADAL" clId="{5FD106C3-3A47-4E43-823F-0D6BC5A8AA3E}" dt="2023-04-25T18:27:09.052" v="84" actId="962"/>
          <ac:grpSpMkLst>
            <pc:docMk/>
            <pc:sldMk cId="1689830498" sldId="520"/>
            <ac:grpSpMk id="24" creationId="{BA0CF403-CACE-D09F-EBB2-290EE229EF91}"/>
          </ac:grpSpMkLst>
        </pc:grpChg>
      </pc:sldChg>
      <pc:sldChg chg="modSp mod modNotesTx">
        <pc:chgData name="Mersal Zaman" userId="f7dbc6cb-78f0-4d6e-8369-a8b9e421e308" providerId="ADAL" clId="{5FD106C3-3A47-4E43-823F-0D6BC5A8AA3E}" dt="2023-04-25T18:25:34.452" v="62" actId="20577"/>
        <pc:sldMkLst>
          <pc:docMk/>
          <pc:sldMk cId="40287372" sldId="522"/>
        </pc:sldMkLst>
        <pc:picChg chg="mod">
          <ac:chgData name="Mersal Zaman" userId="f7dbc6cb-78f0-4d6e-8369-a8b9e421e308" providerId="ADAL" clId="{5FD106C3-3A47-4E43-823F-0D6BC5A8AA3E}" dt="2023-04-25T18:25:21.277" v="59" actId="962"/>
          <ac:picMkLst>
            <pc:docMk/>
            <pc:sldMk cId="40287372" sldId="522"/>
            <ac:picMk id="4" creationId="{F7049741-EDA0-5943-F81C-D5F430DB832D}"/>
          </ac:picMkLst>
        </pc:picChg>
        <pc:picChg chg="mod">
          <ac:chgData name="Mersal Zaman" userId="f7dbc6cb-78f0-4d6e-8369-a8b9e421e308" providerId="ADAL" clId="{5FD106C3-3A47-4E43-823F-0D6BC5A8AA3E}" dt="2023-04-25T18:25:28.958" v="61" actId="962"/>
          <ac:picMkLst>
            <pc:docMk/>
            <pc:sldMk cId="40287372" sldId="522"/>
            <ac:picMk id="5" creationId="{F662391B-C490-1EE5-607A-40F74BC514AB}"/>
          </ac:picMkLst>
        </pc:picChg>
      </pc:sldChg>
      <pc:sldChg chg="modSp mod modNotesTx">
        <pc:chgData name="Mersal Zaman" userId="f7dbc6cb-78f0-4d6e-8369-a8b9e421e308" providerId="ADAL" clId="{5FD106C3-3A47-4E43-823F-0D6BC5A8AA3E}" dt="2023-04-25T18:22:10.738" v="19" actId="20577"/>
        <pc:sldMkLst>
          <pc:docMk/>
          <pc:sldMk cId="414229698" sldId="524"/>
        </pc:sldMkLst>
        <pc:picChg chg="mod">
          <ac:chgData name="Mersal Zaman" userId="f7dbc6cb-78f0-4d6e-8369-a8b9e421e308" providerId="ADAL" clId="{5FD106C3-3A47-4E43-823F-0D6BC5A8AA3E}" dt="2023-04-25T18:22:00.791" v="16" actId="962"/>
          <ac:picMkLst>
            <pc:docMk/>
            <pc:sldMk cId="414229698" sldId="524"/>
            <ac:picMk id="11" creationId="{C01FCCB5-DD82-959C-3864-22480FDED17B}"/>
          </ac:picMkLst>
        </pc:picChg>
        <pc:picChg chg="mod">
          <ac:chgData name="Mersal Zaman" userId="f7dbc6cb-78f0-4d6e-8369-a8b9e421e308" providerId="ADAL" clId="{5FD106C3-3A47-4E43-823F-0D6BC5A8AA3E}" dt="2023-04-25T18:22:06.417" v="18" actId="962"/>
          <ac:picMkLst>
            <pc:docMk/>
            <pc:sldMk cId="414229698" sldId="524"/>
            <ac:picMk id="12" creationId="{CE6F9D9B-3ED3-02CA-5B12-26E98A43A10A}"/>
          </ac:picMkLst>
        </pc:picChg>
      </pc:sldChg>
      <pc:sldChg chg="modSp">
        <pc:chgData name="Mersal Zaman" userId="f7dbc6cb-78f0-4d6e-8369-a8b9e421e308" providerId="ADAL" clId="{5FD106C3-3A47-4E43-823F-0D6BC5A8AA3E}" dt="2023-04-25T18:34:44.052" v="242" actId="962"/>
        <pc:sldMkLst>
          <pc:docMk/>
          <pc:sldMk cId="2322170504" sldId="529"/>
        </pc:sldMkLst>
        <pc:picChg chg="mod">
          <ac:chgData name="Mersal Zaman" userId="f7dbc6cb-78f0-4d6e-8369-a8b9e421e308" providerId="ADAL" clId="{5FD106C3-3A47-4E43-823F-0D6BC5A8AA3E}" dt="2023-04-25T18:34:44.052" v="242" actId="962"/>
          <ac:picMkLst>
            <pc:docMk/>
            <pc:sldMk cId="2322170504" sldId="529"/>
            <ac:picMk id="5" creationId="{053D23C3-C41D-ED37-A757-5D00E603578E}"/>
          </ac:picMkLst>
        </pc:picChg>
      </pc:sldChg>
      <pc:sldChg chg="modSp modNotesTx">
        <pc:chgData name="Mersal Zaman" userId="f7dbc6cb-78f0-4d6e-8369-a8b9e421e308" providerId="ADAL" clId="{5FD106C3-3A47-4E43-823F-0D6BC5A8AA3E}" dt="2023-04-25T18:34:32.872" v="240" actId="20577"/>
        <pc:sldMkLst>
          <pc:docMk/>
          <pc:sldMk cId="1968009114" sldId="531"/>
        </pc:sldMkLst>
        <pc:grpChg chg="mod">
          <ac:chgData name="Mersal Zaman" userId="f7dbc6cb-78f0-4d6e-8369-a8b9e421e308" providerId="ADAL" clId="{5FD106C3-3A47-4E43-823F-0D6BC5A8AA3E}" dt="2023-04-25T18:34:24.150" v="239" actId="962"/>
          <ac:grpSpMkLst>
            <pc:docMk/>
            <pc:sldMk cId="1968009114" sldId="531"/>
            <ac:grpSpMk id="19" creationId="{49DAA34C-30EF-621F-1DD6-9800101775FD}"/>
          </ac:grpSpMkLst>
        </pc:grpChg>
        <pc:grpChg chg="mod">
          <ac:chgData name="Mersal Zaman" userId="f7dbc6cb-78f0-4d6e-8369-a8b9e421e308" providerId="ADAL" clId="{5FD106C3-3A47-4E43-823F-0D6BC5A8AA3E}" dt="2023-04-25T18:34:14.408" v="235" actId="962"/>
          <ac:grpSpMkLst>
            <pc:docMk/>
            <pc:sldMk cId="1968009114" sldId="531"/>
            <ac:grpSpMk id="20" creationId="{8F8F8105-22D5-FA95-BC47-FBA61FA5878D}"/>
          </ac:grpSpMkLst>
        </pc:grpChg>
      </pc:sldChg>
      <pc:sldChg chg="modSp mod modNotesTx">
        <pc:chgData name="Mersal Zaman" userId="f7dbc6cb-78f0-4d6e-8369-a8b9e421e308" providerId="ADAL" clId="{5FD106C3-3A47-4E43-823F-0D6BC5A8AA3E}" dt="2023-04-25T18:27:42.165" v="98" actId="20577"/>
        <pc:sldMkLst>
          <pc:docMk/>
          <pc:sldMk cId="3108869028" sldId="543"/>
        </pc:sldMkLst>
        <pc:picChg chg="mod">
          <ac:chgData name="Mersal Zaman" userId="f7dbc6cb-78f0-4d6e-8369-a8b9e421e308" providerId="ADAL" clId="{5FD106C3-3A47-4E43-823F-0D6BC5A8AA3E}" dt="2023-04-25T18:27:22.385" v="90" actId="962"/>
          <ac:picMkLst>
            <pc:docMk/>
            <pc:sldMk cId="3108869028" sldId="543"/>
            <ac:picMk id="5" creationId="{CCF52022-B646-7071-A4EC-FE2117BFC169}"/>
          </ac:picMkLst>
        </pc:picChg>
        <pc:picChg chg="mod">
          <ac:chgData name="Mersal Zaman" userId="f7dbc6cb-78f0-4d6e-8369-a8b9e421e308" providerId="ADAL" clId="{5FD106C3-3A47-4E43-823F-0D6BC5A8AA3E}" dt="2023-04-25T18:27:35" v="94" actId="962"/>
          <ac:picMkLst>
            <pc:docMk/>
            <pc:sldMk cId="3108869028" sldId="543"/>
            <ac:picMk id="6" creationId="{6EFA2692-B86B-6029-96A8-B4A82134E13D}"/>
          </ac:picMkLst>
        </pc:picChg>
      </pc:sldChg>
      <pc:sldChg chg="modSp mod modNotesTx">
        <pc:chgData name="Mersal Zaman" userId="f7dbc6cb-78f0-4d6e-8369-a8b9e421e308" providerId="ADAL" clId="{5FD106C3-3A47-4E43-823F-0D6BC5A8AA3E}" dt="2023-04-25T18:28:09.077" v="113" actId="20577"/>
        <pc:sldMkLst>
          <pc:docMk/>
          <pc:sldMk cId="1375540297" sldId="546"/>
        </pc:sldMkLst>
        <pc:grpChg chg="mod">
          <ac:chgData name="Mersal Zaman" userId="f7dbc6cb-78f0-4d6e-8369-a8b9e421e308" providerId="ADAL" clId="{5FD106C3-3A47-4E43-823F-0D6BC5A8AA3E}" dt="2023-04-25T18:27:54.587" v="100" actId="962"/>
          <ac:grpSpMkLst>
            <pc:docMk/>
            <pc:sldMk cId="1375540297" sldId="546"/>
            <ac:grpSpMk id="12" creationId="{E562694B-04B6-6DEE-EC95-B386042C9C27}"/>
          </ac:grpSpMkLst>
        </pc:grpChg>
        <pc:grpChg chg="mod">
          <ac:chgData name="Mersal Zaman" userId="f7dbc6cb-78f0-4d6e-8369-a8b9e421e308" providerId="ADAL" clId="{5FD106C3-3A47-4E43-823F-0D6BC5A8AA3E}" dt="2023-04-25T18:27:58.243" v="102" actId="962"/>
          <ac:grpSpMkLst>
            <pc:docMk/>
            <pc:sldMk cId="1375540297" sldId="546"/>
            <ac:grpSpMk id="16" creationId="{5B27A282-0959-6EC2-322F-93CC5203508B}"/>
          </ac:grpSpMkLst>
        </pc:grpChg>
        <pc:grpChg chg="mod">
          <ac:chgData name="Mersal Zaman" userId="f7dbc6cb-78f0-4d6e-8369-a8b9e421e308" providerId="ADAL" clId="{5FD106C3-3A47-4E43-823F-0D6BC5A8AA3E}" dt="2023-04-25T18:27:59.925" v="104" actId="962"/>
          <ac:grpSpMkLst>
            <pc:docMk/>
            <pc:sldMk cId="1375540297" sldId="546"/>
            <ac:grpSpMk id="20" creationId="{292335EF-9529-2D1D-E896-2AD23A9F4D2B}"/>
          </ac:grpSpMkLst>
        </pc:grpChg>
        <pc:grpChg chg="mod">
          <ac:chgData name="Mersal Zaman" userId="f7dbc6cb-78f0-4d6e-8369-a8b9e421e308" providerId="ADAL" clId="{5FD106C3-3A47-4E43-823F-0D6BC5A8AA3E}" dt="2023-04-25T18:28:03.571" v="108" actId="962"/>
          <ac:grpSpMkLst>
            <pc:docMk/>
            <pc:sldMk cId="1375540297" sldId="546"/>
            <ac:grpSpMk id="26" creationId="{E54E537B-1C43-DB23-75D3-DEF15FA7D047}"/>
          </ac:grpSpMkLst>
        </pc:grpChg>
        <pc:grpChg chg="mod">
          <ac:chgData name="Mersal Zaman" userId="f7dbc6cb-78f0-4d6e-8369-a8b9e421e308" providerId="ADAL" clId="{5FD106C3-3A47-4E43-823F-0D6BC5A8AA3E}" dt="2023-04-25T18:28:01.806" v="106" actId="962"/>
          <ac:grpSpMkLst>
            <pc:docMk/>
            <pc:sldMk cId="1375540297" sldId="546"/>
            <ac:grpSpMk id="30" creationId="{8F395719-A92A-3DCA-5061-8C70052E1487}"/>
          </ac:grpSpMkLst>
        </pc:grpChg>
        <pc:grpChg chg="mod">
          <ac:chgData name="Mersal Zaman" userId="f7dbc6cb-78f0-4d6e-8369-a8b9e421e308" providerId="ADAL" clId="{5FD106C3-3A47-4E43-823F-0D6BC5A8AA3E}" dt="2023-04-25T18:28:07.114" v="112" actId="962"/>
          <ac:grpSpMkLst>
            <pc:docMk/>
            <pc:sldMk cId="1375540297" sldId="546"/>
            <ac:grpSpMk id="33" creationId="{A77CF6AA-FF16-45CE-88B7-1CB7D98AC72D}"/>
          </ac:grpSpMkLst>
        </pc:grpChg>
        <pc:grpChg chg="mod">
          <ac:chgData name="Mersal Zaman" userId="f7dbc6cb-78f0-4d6e-8369-a8b9e421e308" providerId="ADAL" clId="{5FD106C3-3A47-4E43-823F-0D6BC5A8AA3E}" dt="2023-04-25T18:28:05.298" v="110" actId="962"/>
          <ac:grpSpMkLst>
            <pc:docMk/>
            <pc:sldMk cId="1375540297" sldId="546"/>
            <ac:grpSpMk id="34" creationId="{4F05BE3B-262C-0D0E-C2DE-A55F10E2225B}"/>
          </ac:grpSpMkLst>
        </pc:grpChg>
      </pc:sldChg>
      <pc:sldChg chg="modSp mod modNotesTx">
        <pc:chgData name="Mersal Zaman" userId="f7dbc6cb-78f0-4d6e-8369-a8b9e421e308" providerId="ADAL" clId="{5FD106C3-3A47-4E43-823F-0D6BC5A8AA3E}" dt="2023-04-25T18:28:31.724" v="124" actId="20577"/>
        <pc:sldMkLst>
          <pc:docMk/>
          <pc:sldMk cId="2504241309" sldId="547"/>
        </pc:sldMkLst>
        <pc:grpChg chg="mod">
          <ac:chgData name="Mersal Zaman" userId="f7dbc6cb-78f0-4d6e-8369-a8b9e421e308" providerId="ADAL" clId="{5FD106C3-3A47-4E43-823F-0D6BC5A8AA3E}" dt="2023-04-25T18:28:21.392" v="117" actId="962"/>
          <ac:grpSpMkLst>
            <pc:docMk/>
            <pc:sldMk cId="2504241309" sldId="547"/>
            <ac:grpSpMk id="40" creationId="{4A7BC79C-7FE2-388F-EA74-38C833EE8BF7}"/>
          </ac:grpSpMkLst>
        </pc:grpChg>
        <pc:grpChg chg="mod">
          <ac:chgData name="Mersal Zaman" userId="f7dbc6cb-78f0-4d6e-8369-a8b9e421e308" providerId="ADAL" clId="{5FD106C3-3A47-4E43-823F-0D6BC5A8AA3E}" dt="2023-04-25T18:28:23.241" v="119" actId="962"/>
          <ac:grpSpMkLst>
            <pc:docMk/>
            <pc:sldMk cId="2504241309" sldId="547"/>
            <ac:grpSpMk id="45" creationId="{DA95B2DE-4AEA-A537-BECF-A918B06B2EE3}"/>
          </ac:grpSpMkLst>
        </pc:grpChg>
        <pc:grpChg chg="mod">
          <ac:chgData name="Mersal Zaman" userId="f7dbc6cb-78f0-4d6e-8369-a8b9e421e308" providerId="ADAL" clId="{5FD106C3-3A47-4E43-823F-0D6BC5A8AA3E}" dt="2023-04-25T18:28:25.405" v="121" actId="962"/>
          <ac:grpSpMkLst>
            <pc:docMk/>
            <pc:sldMk cId="2504241309" sldId="547"/>
            <ac:grpSpMk id="48" creationId="{0F0E1BC3-3308-F69B-F7E1-FC5F2F694119}"/>
          </ac:grpSpMkLst>
        </pc:grpChg>
        <pc:grpChg chg="mod">
          <ac:chgData name="Mersal Zaman" userId="f7dbc6cb-78f0-4d6e-8369-a8b9e421e308" providerId="ADAL" clId="{5FD106C3-3A47-4E43-823F-0D6BC5A8AA3E}" dt="2023-04-25T18:28:27.171" v="123" actId="962"/>
          <ac:grpSpMkLst>
            <pc:docMk/>
            <pc:sldMk cId="2504241309" sldId="547"/>
            <ac:grpSpMk id="50" creationId="{1B07A51E-DF0A-B3F6-E34A-894AACAFC908}"/>
          </ac:grpSpMkLst>
        </pc:grpChg>
        <pc:grpChg chg="mod">
          <ac:chgData name="Mersal Zaman" userId="f7dbc6cb-78f0-4d6e-8369-a8b9e421e308" providerId="ADAL" clId="{5FD106C3-3A47-4E43-823F-0D6BC5A8AA3E}" dt="2023-04-25T18:28:18.298" v="115" actId="962"/>
          <ac:grpSpMkLst>
            <pc:docMk/>
            <pc:sldMk cId="2504241309" sldId="547"/>
            <ac:grpSpMk id="52" creationId="{7A443F86-0A1A-5DA3-83DC-AF5A3C52C8F3}"/>
          </ac:grpSpMkLst>
        </pc:grpChg>
      </pc:sldChg>
      <pc:sldChg chg="modSp mod modNotesTx">
        <pc:chgData name="Mersal Zaman" userId="f7dbc6cb-78f0-4d6e-8369-a8b9e421e308" providerId="ADAL" clId="{5FD106C3-3A47-4E43-823F-0D6BC5A8AA3E}" dt="2023-04-25T18:35:39.338" v="253" actId="20577"/>
        <pc:sldMkLst>
          <pc:docMk/>
          <pc:sldMk cId="1741664680" sldId="548"/>
        </pc:sldMkLst>
        <pc:picChg chg="mod">
          <ac:chgData name="Mersal Zaman" userId="f7dbc6cb-78f0-4d6e-8369-a8b9e421e308" providerId="ADAL" clId="{5FD106C3-3A47-4E43-823F-0D6BC5A8AA3E}" dt="2023-04-25T18:35:36.340" v="252" actId="962"/>
          <ac:picMkLst>
            <pc:docMk/>
            <pc:sldMk cId="1741664680" sldId="548"/>
            <ac:picMk id="6" creationId="{7B0F0E79-CF5C-C026-F0C0-AABDF8ED027F}"/>
          </ac:picMkLst>
        </pc:picChg>
        <pc:picChg chg="mod">
          <ac:chgData name="Mersal Zaman" userId="f7dbc6cb-78f0-4d6e-8369-a8b9e421e308" providerId="ADAL" clId="{5FD106C3-3A47-4E43-823F-0D6BC5A8AA3E}" dt="2023-04-25T18:35:07.904" v="246" actId="962"/>
          <ac:picMkLst>
            <pc:docMk/>
            <pc:sldMk cId="1741664680" sldId="548"/>
            <ac:picMk id="7" creationId="{26E5580F-7CB7-B462-ACF7-5C4B94734AF1}"/>
          </ac:picMkLst>
        </pc:picChg>
      </pc:sldChg>
      <pc:sldChg chg="modSp modNotesTx">
        <pc:chgData name="Mersal Zaman" userId="f7dbc6cb-78f0-4d6e-8369-a8b9e421e308" providerId="ADAL" clId="{5FD106C3-3A47-4E43-823F-0D6BC5A8AA3E}" dt="2023-04-25T18:31:52.242" v="171" actId="20577"/>
        <pc:sldMkLst>
          <pc:docMk/>
          <pc:sldMk cId="1550432304" sldId="550"/>
        </pc:sldMkLst>
        <pc:grpChg chg="mod">
          <ac:chgData name="Mersal Zaman" userId="f7dbc6cb-78f0-4d6e-8369-a8b9e421e308" providerId="ADAL" clId="{5FD106C3-3A47-4E43-823F-0D6BC5A8AA3E}" dt="2023-04-25T18:31:36.411" v="165" actId="962"/>
          <ac:grpSpMkLst>
            <pc:docMk/>
            <pc:sldMk cId="1550432304" sldId="550"/>
            <ac:grpSpMk id="13" creationId="{284D4E2B-46F0-BB54-447F-7D5D02138D7E}"/>
          </ac:grpSpMkLst>
        </pc:grpChg>
        <pc:grpChg chg="mod">
          <ac:chgData name="Mersal Zaman" userId="f7dbc6cb-78f0-4d6e-8369-a8b9e421e308" providerId="ADAL" clId="{5FD106C3-3A47-4E43-823F-0D6BC5A8AA3E}" dt="2023-04-25T18:31:49.920" v="170" actId="962"/>
          <ac:grpSpMkLst>
            <pc:docMk/>
            <pc:sldMk cId="1550432304" sldId="550"/>
            <ac:grpSpMk id="16" creationId="{9C97C053-9ED1-EEB0-01CC-1BD21AE164F1}"/>
          </ac:grpSpMkLst>
        </pc:grpChg>
      </pc:sldChg>
      <pc:sldChg chg="modSp">
        <pc:chgData name="Mersal Zaman" userId="f7dbc6cb-78f0-4d6e-8369-a8b9e421e308" providerId="ADAL" clId="{5FD106C3-3A47-4E43-823F-0D6BC5A8AA3E}" dt="2023-04-25T18:32:02.536" v="185" actId="962"/>
        <pc:sldMkLst>
          <pc:docMk/>
          <pc:sldMk cId="2874705653" sldId="551"/>
        </pc:sldMkLst>
        <pc:picChg chg="mod">
          <ac:chgData name="Mersal Zaman" userId="f7dbc6cb-78f0-4d6e-8369-a8b9e421e308" providerId="ADAL" clId="{5FD106C3-3A47-4E43-823F-0D6BC5A8AA3E}" dt="2023-04-25T18:32:02.536" v="185" actId="962"/>
          <ac:picMkLst>
            <pc:docMk/>
            <pc:sldMk cId="2874705653" sldId="551"/>
            <ac:picMk id="4" creationId="{1676A827-27DF-3E26-DDC8-65B61DB2F582}"/>
          </ac:picMkLst>
        </pc:picChg>
      </pc:sldChg>
      <pc:sldChg chg="modSp modNotesTx">
        <pc:chgData name="Mersal Zaman" userId="f7dbc6cb-78f0-4d6e-8369-a8b9e421e308" providerId="ADAL" clId="{5FD106C3-3A47-4E43-823F-0D6BC5A8AA3E}" dt="2023-04-25T18:30:37.739" v="155" actId="20577"/>
        <pc:sldMkLst>
          <pc:docMk/>
          <pc:sldMk cId="1957048794" sldId="554"/>
        </pc:sldMkLst>
        <pc:grpChg chg="mod">
          <ac:chgData name="Mersal Zaman" userId="f7dbc6cb-78f0-4d6e-8369-a8b9e421e308" providerId="ADAL" clId="{5FD106C3-3A47-4E43-823F-0D6BC5A8AA3E}" dt="2023-04-25T18:30:09.724" v="150" actId="962"/>
          <ac:grpSpMkLst>
            <pc:docMk/>
            <pc:sldMk cId="1957048794" sldId="554"/>
            <ac:grpSpMk id="13" creationId="{E6633C16-9FDA-D8E8-7163-04B8BB2F976C}"/>
          </ac:grpSpMkLst>
        </pc:grpChg>
        <pc:picChg chg="mod">
          <ac:chgData name="Mersal Zaman" userId="f7dbc6cb-78f0-4d6e-8369-a8b9e421e308" providerId="ADAL" clId="{5FD106C3-3A47-4E43-823F-0D6BC5A8AA3E}" dt="2023-04-25T18:30:28.831" v="154" actId="962"/>
          <ac:picMkLst>
            <pc:docMk/>
            <pc:sldMk cId="1957048794" sldId="554"/>
            <ac:picMk id="15" creationId="{4027C6E8-0A1A-50EB-7C1A-9BE022156BF5}"/>
          </ac:picMkLst>
        </pc:picChg>
      </pc:sldChg>
      <pc:sldChg chg="modSp">
        <pc:chgData name="Mersal Zaman" userId="f7dbc6cb-78f0-4d6e-8369-a8b9e421e308" providerId="ADAL" clId="{5FD106C3-3A47-4E43-823F-0D6BC5A8AA3E}" dt="2023-04-25T18:30:51.798" v="158" actId="962"/>
        <pc:sldMkLst>
          <pc:docMk/>
          <pc:sldMk cId="738040897" sldId="555"/>
        </pc:sldMkLst>
        <pc:spChg chg="mod">
          <ac:chgData name="Mersal Zaman" userId="f7dbc6cb-78f0-4d6e-8369-a8b9e421e308" providerId="ADAL" clId="{5FD106C3-3A47-4E43-823F-0D6BC5A8AA3E}" dt="2023-04-25T18:30:50.011" v="156" actId="1076"/>
          <ac:spMkLst>
            <pc:docMk/>
            <pc:sldMk cId="738040897" sldId="555"/>
            <ac:spMk id="6" creationId="{0BE3C0D8-38BD-D70B-34E2-76F2D981F2B4}"/>
          </ac:spMkLst>
        </pc:spChg>
        <pc:spChg chg="mod">
          <ac:chgData name="Mersal Zaman" userId="f7dbc6cb-78f0-4d6e-8369-a8b9e421e308" providerId="ADAL" clId="{5FD106C3-3A47-4E43-823F-0D6BC5A8AA3E}" dt="2023-04-25T18:30:50.011" v="156" actId="1076"/>
          <ac:spMkLst>
            <pc:docMk/>
            <pc:sldMk cId="738040897" sldId="555"/>
            <ac:spMk id="7" creationId="{918C0ACE-3073-CB0E-4C2C-157CD74A8FDA}"/>
          </ac:spMkLst>
        </pc:spChg>
        <pc:grpChg chg="mod">
          <ac:chgData name="Mersal Zaman" userId="f7dbc6cb-78f0-4d6e-8369-a8b9e421e308" providerId="ADAL" clId="{5FD106C3-3A47-4E43-823F-0D6BC5A8AA3E}" dt="2023-04-25T18:30:51.798" v="158" actId="962"/>
          <ac:grpSpMkLst>
            <pc:docMk/>
            <pc:sldMk cId="738040897" sldId="555"/>
            <ac:grpSpMk id="4" creationId="{8DE95B82-B7F6-FE2E-9383-63B8F34D9334}"/>
          </ac:grpSpMkLst>
        </pc:grpChg>
        <pc:picChg chg="mod">
          <ac:chgData name="Mersal Zaman" userId="f7dbc6cb-78f0-4d6e-8369-a8b9e421e308" providerId="ADAL" clId="{5FD106C3-3A47-4E43-823F-0D6BC5A8AA3E}" dt="2023-04-25T18:30:50.011" v="156" actId="1076"/>
          <ac:picMkLst>
            <pc:docMk/>
            <pc:sldMk cId="738040897" sldId="555"/>
            <ac:picMk id="5" creationId="{E93FBADD-9121-3D46-B344-F9F8305C2458}"/>
          </ac:picMkLst>
        </pc:picChg>
      </pc:sldChg>
      <pc:sldChg chg="modSp modNotesTx">
        <pc:chgData name="Mersal Zaman" userId="f7dbc6cb-78f0-4d6e-8369-a8b9e421e308" providerId="ADAL" clId="{5FD106C3-3A47-4E43-823F-0D6BC5A8AA3E}" dt="2023-04-25T18:29:07.788" v="133" actId="20577"/>
        <pc:sldMkLst>
          <pc:docMk/>
          <pc:sldMk cId="1051587429" sldId="563"/>
        </pc:sldMkLst>
        <pc:grpChg chg="mod">
          <ac:chgData name="Mersal Zaman" userId="f7dbc6cb-78f0-4d6e-8369-a8b9e421e308" providerId="ADAL" clId="{5FD106C3-3A47-4E43-823F-0D6BC5A8AA3E}" dt="2023-04-25T18:28:59.346" v="126" actId="962"/>
          <ac:grpSpMkLst>
            <pc:docMk/>
            <pc:sldMk cId="1051587429" sldId="563"/>
            <ac:grpSpMk id="14" creationId="{332293B4-DB52-A2C6-8944-6B65F6FA4921}"/>
          </ac:grpSpMkLst>
        </pc:grpChg>
        <pc:grpChg chg="mod">
          <ac:chgData name="Mersal Zaman" userId="f7dbc6cb-78f0-4d6e-8369-a8b9e421e308" providerId="ADAL" clId="{5FD106C3-3A47-4E43-823F-0D6BC5A8AA3E}" dt="2023-04-25T18:29:04.486" v="132" actId="962"/>
          <ac:grpSpMkLst>
            <pc:docMk/>
            <pc:sldMk cId="1051587429" sldId="563"/>
            <ac:grpSpMk id="16" creationId="{E3F6A4B7-5460-EAF5-C2DF-88E8F9D8234D}"/>
          </ac:grpSpMkLst>
        </pc:grpChg>
        <pc:grpChg chg="mod">
          <ac:chgData name="Mersal Zaman" userId="f7dbc6cb-78f0-4d6e-8369-a8b9e421e308" providerId="ADAL" clId="{5FD106C3-3A47-4E43-823F-0D6BC5A8AA3E}" dt="2023-04-25T18:29:00.993" v="128" actId="962"/>
          <ac:grpSpMkLst>
            <pc:docMk/>
            <pc:sldMk cId="1051587429" sldId="563"/>
            <ac:grpSpMk id="18" creationId="{38EBC1A5-7267-958E-9A42-03C3DAABC107}"/>
          </ac:grpSpMkLst>
        </pc:grpChg>
        <pc:grpChg chg="mod">
          <ac:chgData name="Mersal Zaman" userId="f7dbc6cb-78f0-4d6e-8369-a8b9e421e308" providerId="ADAL" clId="{5FD106C3-3A47-4E43-823F-0D6BC5A8AA3E}" dt="2023-04-25T18:29:02.550" v="130" actId="962"/>
          <ac:grpSpMkLst>
            <pc:docMk/>
            <pc:sldMk cId="1051587429" sldId="563"/>
            <ac:grpSpMk id="21" creationId="{ED1792EF-3D03-77B6-6879-48BBBC3A381D}"/>
          </ac:grpSpMkLst>
        </pc:grpChg>
      </pc:sldChg>
      <pc:sldChg chg="modSp modNotesTx">
        <pc:chgData name="Mersal Zaman" userId="f7dbc6cb-78f0-4d6e-8369-a8b9e421e308" providerId="ADAL" clId="{5FD106C3-3A47-4E43-823F-0D6BC5A8AA3E}" dt="2023-04-25T18:29:48.994" v="146" actId="20577"/>
        <pc:sldMkLst>
          <pc:docMk/>
          <pc:sldMk cId="2215085747" sldId="564"/>
        </pc:sldMkLst>
        <pc:picChg chg="mod">
          <ac:chgData name="Mersal Zaman" userId="f7dbc6cb-78f0-4d6e-8369-a8b9e421e308" providerId="ADAL" clId="{5FD106C3-3A47-4E43-823F-0D6BC5A8AA3E}" dt="2023-04-25T18:29:46.166" v="145" actId="962"/>
          <ac:picMkLst>
            <pc:docMk/>
            <pc:sldMk cId="2215085747" sldId="564"/>
            <ac:picMk id="5" creationId="{6C36599A-8943-CADD-0900-7D83C508D661}"/>
          </ac:picMkLst>
        </pc:picChg>
      </pc:sldChg>
      <pc:sldChg chg="modSp modNotesTx">
        <pc:chgData name="Mersal Zaman" userId="f7dbc6cb-78f0-4d6e-8369-a8b9e421e308" providerId="ADAL" clId="{5FD106C3-3A47-4E43-823F-0D6BC5A8AA3E}" dt="2023-04-25T18:31:08.033" v="161" actId="20577"/>
        <pc:sldMkLst>
          <pc:docMk/>
          <pc:sldMk cId="3579713361" sldId="567"/>
        </pc:sldMkLst>
        <pc:picChg chg="mod">
          <ac:chgData name="Mersal Zaman" userId="f7dbc6cb-78f0-4d6e-8369-a8b9e421e308" providerId="ADAL" clId="{5FD106C3-3A47-4E43-823F-0D6BC5A8AA3E}" dt="2023-04-25T18:31:00.191" v="160" actId="962"/>
          <ac:picMkLst>
            <pc:docMk/>
            <pc:sldMk cId="3579713361" sldId="567"/>
            <ac:picMk id="9" creationId="{E3C3A175-0C67-03A2-C78C-4A9DE6098BB3}"/>
          </ac:picMkLst>
        </pc:picChg>
      </pc:sldChg>
      <pc:sldChg chg="modSp">
        <pc:chgData name="Mersal Zaman" userId="f7dbc6cb-78f0-4d6e-8369-a8b9e421e308" providerId="ADAL" clId="{5FD106C3-3A47-4E43-823F-0D6BC5A8AA3E}" dt="2023-04-25T18:32:09.999" v="199" actId="962"/>
        <pc:sldMkLst>
          <pc:docMk/>
          <pc:sldMk cId="2953270816" sldId="569"/>
        </pc:sldMkLst>
        <pc:picChg chg="mod">
          <ac:chgData name="Mersal Zaman" userId="f7dbc6cb-78f0-4d6e-8369-a8b9e421e308" providerId="ADAL" clId="{5FD106C3-3A47-4E43-823F-0D6BC5A8AA3E}" dt="2023-04-25T18:32:09.999" v="199" actId="962"/>
          <ac:picMkLst>
            <pc:docMk/>
            <pc:sldMk cId="2953270816" sldId="569"/>
            <ac:picMk id="4" creationId="{5B59C72D-3E3B-B2FA-0EB7-98FA11F90B47}"/>
          </ac:picMkLst>
        </pc:picChg>
      </pc:sldChg>
      <pc:sldChg chg="modSp mod modNotesTx">
        <pc:chgData name="Mersal Zaman" userId="f7dbc6cb-78f0-4d6e-8369-a8b9e421e308" providerId="ADAL" clId="{5FD106C3-3A47-4E43-823F-0D6BC5A8AA3E}" dt="2023-04-25T18:32:52.651" v="212" actId="20577"/>
        <pc:sldMkLst>
          <pc:docMk/>
          <pc:sldMk cId="2524624148" sldId="570"/>
        </pc:sldMkLst>
        <pc:picChg chg="mod">
          <ac:chgData name="Mersal Zaman" userId="f7dbc6cb-78f0-4d6e-8369-a8b9e421e308" providerId="ADAL" clId="{5FD106C3-3A47-4E43-823F-0D6BC5A8AA3E}" dt="2023-04-25T18:32:23.404" v="205" actId="962"/>
          <ac:picMkLst>
            <pc:docMk/>
            <pc:sldMk cId="2524624148" sldId="570"/>
            <ac:picMk id="5" creationId="{42FF5600-FE10-BE7D-8C26-C686A739E351}"/>
          </ac:picMkLst>
        </pc:picChg>
        <pc:picChg chg="mod">
          <ac:chgData name="Mersal Zaman" userId="f7dbc6cb-78f0-4d6e-8369-a8b9e421e308" providerId="ADAL" clId="{5FD106C3-3A47-4E43-823F-0D6BC5A8AA3E}" dt="2023-04-25T18:32:38.374" v="211" actId="962"/>
          <ac:picMkLst>
            <pc:docMk/>
            <pc:sldMk cId="2524624148" sldId="570"/>
            <ac:picMk id="6" creationId="{5CBCE0E6-72E3-2344-6FB4-25F4D4AD9761}"/>
          </ac:picMkLst>
        </pc:picChg>
      </pc:sldChg>
      <pc:sldChg chg="modSp modNotesTx">
        <pc:chgData name="Mersal Zaman" userId="f7dbc6cb-78f0-4d6e-8369-a8b9e421e308" providerId="ADAL" clId="{5FD106C3-3A47-4E43-823F-0D6BC5A8AA3E}" dt="2023-04-25T18:33:06.327" v="217" actId="20577"/>
        <pc:sldMkLst>
          <pc:docMk/>
          <pc:sldMk cId="1710285255" sldId="571"/>
        </pc:sldMkLst>
        <pc:grpChg chg="mod">
          <ac:chgData name="Mersal Zaman" userId="f7dbc6cb-78f0-4d6e-8369-a8b9e421e308" providerId="ADAL" clId="{5FD106C3-3A47-4E43-823F-0D6BC5A8AA3E}" dt="2023-04-25T18:33:03.861" v="216" actId="962"/>
          <ac:grpSpMkLst>
            <pc:docMk/>
            <pc:sldMk cId="1710285255" sldId="571"/>
            <ac:grpSpMk id="18" creationId="{97FD601F-69B2-EEE8-0374-4751B4F97762}"/>
          </ac:grpSpMkLst>
        </pc:grpChg>
        <pc:grpChg chg="mod">
          <ac:chgData name="Mersal Zaman" userId="f7dbc6cb-78f0-4d6e-8369-a8b9e421e308" providerId="ADAL" clId="{5FD106C3-3A47-4E43-823F-0D6BC5A8AA3E}" dt="2023-04-25T18:33:02.170" v="214" actId="962"/>
          <ac:grpSpMkLst>
            <pc:docMk/>
            <pc:sldMk cId="1710285255" sldId="571"/>
            <ac:grpSpMk id="19" creationId="{2F548B29-F563-5A04-9594-BB72F13DA95B}"/>
          </ac:grpSpMkLst>
        </pc:grpChg>
      </pc:sldChg>
      <pc:sldChg chg="modSp mod modNotesTx">
        <pc:chgData name="Mersal Zaman" userId="f7dbc6cb-78f0-4d6e-8369-a8b9e421e308" providerId="ADAL" clId="{5FD106C3-3A47-4E43-823F-0D6BC5A8AA3E}" dt="2023-04-25T18:33:15.485" v="220" actId="20577"/>
        <pc:sldMkLst>
          <pc:docMk/>
          <pc:sldMk cId="5009829" sldId="572"/>
        </pc:sldMkLst>
        <pc:picChg chg="mod">
          <ac:chgData name="Mersal Zaman" userId="f7dbc6cb-78f0-4d6e-8369-a8b9e421e308" providerId="ADAL" clId="{5FD106C3-3A47-4E43-823F-0D6BC5A8AA3E}" dt="2023-04-25T18:33:12.413" v="219" actId="962"/>
          <ac:picMkLst>
            <pc:docMk/>
            <pc:sldMk cId="5009829" sldId="572"/>
            <ac:picMk id="4" creationId="{BC2281E2-ACAE-173D-9F57-40A710E6CFAE}"/>
          </ac:picMkLst>
        </pc:picChg>
      </pc:sldChg>
      <pc:sldChg chg="modSp mod modNotesTx">
        <pc:chgData name="Mersal Zaman" userId="f7dbc6cb-78f0-4d6e-8369-a8b9e421e308" providerId="ADAL" clId="{5FD106C3-3A47-4E43-823F-0D6BC5A8AA3E}" dt="2023-04-25T18:36:19.394" v="270" actId="20577"/>
        <pc:sldMkLst>
          <pc:docMk/>
          <pc:sldMk cId="1826928654" sldId="574"/>
        </pc:sldMkLst>
        <pc:picChg chg="mod">
          <ac:chgData name="Mersal Zaman" userId="f7dbc6cb-78f0-4d6e-8369-a8b9e421e308" providerId="ADAL" clId="{5FD106C3-3A47-4E43-823F-0D6BC5A8AA3E}" dt="2023-04-25T18:35:49.875" v="257" actId="962"/>
          <ac:picMkLst>
            <pc:docMk/>
            <pc:sldMk cId="1826928654" sldId="574"/>
            <ac:picMk id="7" creationId="{049BD7A8-2986-D1E7-9E13-B30C2F7E108B}"/>
          </ac:picMkLst>
        </pc:picChg>
        <pc:picChg chg="mod">
          <ac:chgData name="Mersal Zaman" userId="f7dbc6cb-78f0-4d6e-8369-a8b9e421e308" providerId="ADAL" clId="{5FD106C3-3A47-4E43-823F-0D6BC5A8AA3E}" dt="2023-04-25T18:36:12.735" v="266" actId="962"/>
          <ac:picMkLst>
            <pc:docMk/>
            <pc:sldMk cId="1826928654" sldId="574"/>
            <ac:picMk id="8" creationId="{46D996FE-8D15-33E6-565B-B5178FB48D59}"/>
          </ac:picMkLst>
        </pc:picChg>
        <pc:picChg chg="mod">
          <ac:chgData name="Mersal Zaman" userId="f7dbc6cb-78f0-4d6e-8369-a8b9e421e308" providerId="ADAL" clId="{5FD106C3-3A47-4E43-823F-0D6BC5A8AA3E}" dt="2023-04-25T18:35:59.881" v="261" actId="962"/>
          <ac:picMkLst>
            <pc:docMk/>
            <pc:sldMk cId="1826928654" sldId="574"/>
            <ac:picMk id="10" creationId="{747E5302-6278-41B8-E219-29C61AB3F015}"/>
          </ac:picMkLst>
        </pc:picChg>
      </pc:sldChg>
      <pc:sldChg chg="modSp mod modNotesTx">
        <pc:chgData name="Mersal Zaman" userId="f7dbc6cb-78f0-4d6e-8369-a8b9e421e308" providerId="ADAL" clId="{5FD106C3-3A47-4E43-823F-0D6BC5A8AA3E}" dt="2023-04-25T18:36:45.957" v="285" actId="20577"/>
        <pc:sldMkLst>
          <pc:docMk/>
          <pc:sldMk cId="3361289547" sldId="575"/>
        </pc:sldMkLst>
        <pc:picChg chg="mod">
          <ac:chgData name="Mersal Zaman" userId="f7dbc6cb-78f0-4d6e-8369-a8b9e421e308" providerId="ADAL" clId="{5FD106C3-3A47-4E43-823F-0D6BC5A8AA3E}" dt="2023-04-25T18:36:43.909" v="284" actId="962"/>
          <ac:picMkLst>
            <pc:docMk/>
            <pc:sldMk cId="3361289547" sldId="575"/>
            <ac:picMk id="4" creationId="{595103DE-4ABD-410C-4399-FCE63DA859DE}"/>
          </ac:picMkLst>
        </pc:picChg>
        <pc:picChg chg="mod">
          <ac:chgData name="Mersal Zaman" userId="f7dbc6cb-78f0-4d6e-8369-a8b9e421e308" providerId="ADAL" clId="{5FD106C3-3A47-4E43-823F-0D6BC5A8AA3E}" dt="2023-04-25T18:36:41.863" v="282" actId="962"/>
          <ac:picMkLst>
            <pc:docMk/>
            <pc:sldMk cId="3361289547" sldId="575"/>
            <ac:picMk id="5" creationId="{075D126C-A158-3D47-2B96-A30B6C513E8D}"/>
          </ac:picMkLst>
        </pc:picChg>
        <pc:picChg chg="mod">
          <ac:chgData name="Mersal Zaman" userId="f7dbc6cb-78f0-4d6e-8369-a8b9e421e308" providerId="ADAL" clId="{5FD106C3-3A47-4E43-823F-0D6BC5A8AA3E}" dt="2023-04-25T18:36:34.071" v="276" actId="962"/>
          <ac:picMkLst>
            <pc:docMk/>
            <pc:sldMk cId="3361289547" sldId="575"/>
            <ac:picMk id="7" creationId="{EC38F9CF-B312-98F6-18F2-C76C156AF82F}"/>
          </ac:picMkLst>
        </pc:picChg>
        <pc:picChg chg="mod">
          <ac:chgData name="Mersal Zaman" userId="f7dbc6cb-78f0-4d6e-8369-a8b9e421e308" providerId="ADAL" clId="{5FD106C3-3A47-4E43-823F-0D6BC5A8AA3E}" dt="2023-04-25T18:36:37.935" v="278" actId="962"/>
          <ac:picMkLst>
            <pc:docMk/>
            <pc:sldMk cId="3361289547" sldId="575"/>
            <ac:picMk id="8" creationId="{CF097DDA-8352-20F7-9C60-753A7A72F98D}"/>
          </ac:picMkLst>
        </pc:picChg>
        <pc:picChg chg="mod">
          <ac:chgData name="Mersal Zaman" userId="f7dbc6cb-78f0-4d6e-8369-a8b9e421e308" providerId="ADAL" clId="{5FD106C3-3A47-4E43-823F-0D6BC5A8AA3E}" dt="2023-04-25T18:36:40.343" v="280" actId="962"/>
          <ac:picMkLst>
            <pc:docMk/>
            <pc:sldMk cId="3361289547" sldId="575"/>
            <ac:picMk id="9" creationId="{E9E87F13-FD6C-F444-C4D9-CD39AB4F5876}"/>
          </ac:picMkLst>
        </pc:picChg>
      </pc:sldChg>
      <pc:sldChg chg="modSp modNotesTx">
        <pc:chgData name="Mersal Zaman" userId="f7dbc6cb-78f0-4d6e-8369-a8b9e421e308" providerId="ADAL" clId="{5FD106C3-3A47-4E43-823F-0D6BC5A8AA3E}" dt="2023-04-25T18:38:40.669" v="296" actId="20577"/>
        <pc:sldMkLst>
          <pc:docMk/>
          <pc:sldMk cId="881740831" sldId="576"/>
        </pc:sldMkLst>
        <pc:picChg chg="mod">
          <ac:chgData name="Mersal Zaman" userId="f7dbc6cb-78f0-4d6e-8369-a8b9e421e308" providerId="ADAL" clId="{5FD106C3-3A47-4E43-823F-0D6BC5A8AA3E}" dt="2023-04-25T18:37:14.256" v="291" actId="962"/>
          <ac:picMkLst>
            <pc:docMk/>
            <pc:sldMk cId="881740831" sldId="576"/>
            <ac:picMk id="11" creationId="{2FB7D72B-4449-3F07-8D76-8DB5A8B68D9A}"/>
          </ac:picMkLst>
        </pc:picChg>
        <pc:picChg chg="mod">
          <ac:chgData name="Mersal Zaman" userId="f7dbc6cb-78f0-4d6e-8369-a8b9e421e308" providerId="ADAL" clId="{5FD106C3-3A47-4E43-823F-0D6BC5A8AA3E}" dt="2023-04-25T18:36:59.864" v="289" actId="962"/>
          <ac:picMkLst>
            <pc:docMk/>
            <pc:sldMk cId="881740831" sldId="576"/>
            <ac:picMk id="12" creationId="{896801E3-DB0C-29C7-A391-D9A93A4F523F}"/>
          </ac:picMkLst>
        </pc:picChg>
        <pc:picChg chg="mod">
          <ac:chgData name="Mersal Zaman" userId="f7dbc6cb-78f0-4d6e-8369-a8b9e421e308" providerId="ADAL" clId="{5FD106C3-3A47-4E43-823F-0D6BC5A8AA3E}" dt="2023-04-25T18:37:16.608" v="293" actId="962"/>
          <ac:picMkLst>
            <pc:docMk/>
            <pc:sldMk cId="881740831" sldId="576"/>
            <ac:picMk id="13" creationId="{996F2EC2-A3E2-B8E9-5BCD-8CC4C5724DFB}"/>
          </ac:picMkLst>
        </pc:picChg>
      </pc:sldChg>
      <pc:sldChg chg="modSp">
        <pc:chgData name="Mersal Zaman" userId="f7dbc6cb-78f0-4d6e-8369-a8b9e421e308" providerId="ADAL" clId="{5FD106C3-3A47-4E43-823F-0D6BC5A8AA3E}" dt="2023-04-25T18:23:40.835" v="39" actId="962"/>
        <pc:sldMkLst>
          <pc:docMk/>
          <pc:sldMk cId="836727273" sldId="578"/>
        </pc:sldMkLst>
        <pc:picChg chg="mod">
          <ac:chgData name="Mersal Zaman" userId="f7dbc6cb-78f0-4d6e-8369-a8b9e421e308" providerId="ADAL" clId="{5FD106C3-3A47-4E43-823F-0D6BC5A8AA3E}" dt="2023-04-25T18:23:32.652" v="35" actId="962"/>
          <ac:picMkLst>
            <pc:docMk/>
            <pc:sldMk cId="836727273" sldId="578"/>
            <ac:picMk id="4" creationId="{5CA07AE0-EA10-5A5E-7F0D-825FD3998A11}"/>
          </ac:picMkLst>
        </pc:picChg>
        <pc:picChg chg="mod">
          <ac:chgData name="Mersal Zaman" userId="f7dbc6cb-78f0-4d6e-8369-a8b9e421e308" providerId="ADAL" clId="{5FD106C3-3A47-4E43-823F-0D6BC5A8AA3E}" dt="2023-04-25T18:23:40.835" v="39" actId="962"/>
          <ac:picMkLst>
            <pc:docMk/>
            <pc:sldMk cId="836727273" sldId="578"/>
            <ac:picMk id="6" creationId="{5577489E-8A71-16AA-99CB-9B294702ECB8}"/>
          </ac:picMkLst>
        </pc:picChg>
        <pc:picChg chg="mod">
          <ac:chgData name="Mersal Zaman" userId="f7dbc6cb-78f0-4d6e-8369-a8b9e421e308" providerId="ADAL" clId="{5FD106C3-3A47-4E43-823F-0D6BC5A8AA3E}" dt="2023-04-25T18:23:36.825" v="37" actId="962"/>
          <ac:picMkLst>
            <pc:docMk/>
            <pc:sldMk cId="836727273" sldId="578"/>
            <ac:picMk id="7" creationId="{4D148F85-348F-E47A-EF46-61C149A851BB}"/>
          </ac:picMkLst>
        </pc:picChg>
      </pc:sldChg>
      <pc:sldChg chg="modSp mod modNotesTx">
        <pc:chgData name="Mersal Zaman" userId="f7dbc6cb-78f0-4d6e-8369-a8b9e421e308" providerId="ADAL" clId="{5FD106C3-3A47-4E43-823F-0D6BC5A8AA3E}" dt="2023-04-25T18:25:01.605" v="55" actId="20577"/>
        <pc:sldMkLst>
          <pc:docMk/>
          <pc:sldMk cId="2631129568" sldId="585"/>
        </pc:sldMkLst>
        <pc:grpChg chg="mod">
          <ac:chgData name="Mersal Zaman" userId="f7dbc6cb-78f0-4d6e-8369-a8b9e421e308" providerId="ADAL" clId="{5FD106C3-3A47-4E43-823F-0D6BC5A8AA3E}" dt="2023-04-25T18:24:04.626" v="43" actId="962"/>
          <ac:grpSpMkLst>
            <pc:docMk/>
            <pc:sldMk cId="2631129568" sldId="585"/>
            <ac:grpSpMk id="15" creationId="{C48A1D1E-9573-0278-56EC-E831DF3D4EA5}"/>
          </ac:grpSpMkLst>
        </pc:grpChg>
        <pc:picChg chg="mod">
          <ac:chgData name="Mersal Zaman" userId="f7dbc6cb-78f0-4d6e-8369-a8b9e421e308" providerId="ADAL" clId="{5FD106C3-3A47-4E43-823F-0D6BC5A8AA3E}" dt="2023-04-25T18:24:58.378" v="54" actId="962"/>
          <ac:picMkLst>
            <pc:docMk/>
            <pc:sldMk cId="2631129568" sldId="585"/>
            <ac:picMk id="6" creationId="{B85F5C8E-1CA8-CD0D-1824-731D23229896}"/>
          </ac:picMkLst>
        </pc:picChg>
        <pc:picChg chg="mod">
          <ac:chgData name="Mersal Zaman" userId="f7dbc6cb-78f0-4d6e-8369-a8b9e421e308" providerId="ADAL" clId="{5FD106C3-3A47-4E43-823F-0D6BC5A8AA3E}" dt="2023-04-25T18:24:49.003" v="50" actId="962"/>
          <ac:picMkLst>
            <pc:docMk/>
            <pc:sldMk cId="2631129568" sldId="585"/>
            <ac:picMk id="16" creationId="{E7D75C2C-FA15-D626-8967-67D0906F428E}"/>
          </ac:picMkLst>
        </pc:picChg>
        <pc:picChg chg="mod">
          <ac:chgData name="Mersal Zaman" userId="f7dbc6cb-78f0-4d6e-8369-a8b9e421e308" providerId="ADAL" clId="{5FD106C3-3A47-4E43-823F-0D6BC5A8AA3E}" dt="2023-04-25T18:24:54.673" v="52" actId="962"/>
          <ac:picMkLst>
            <pc:docMk/>
            <pc:sldMk cId="2631129568" sldId="585"/>
            <ac:picMk id="17" creationId="{C4C38B2B-2929-0027-777C-D7B94CC29EBF}"/>
          </ac:picMkLst>
        </pc:picChg>
      </pc:sldChg>
      <pc:sldChg chg="modSp mod modNotesTx">
        <pc:chgData name="Mersal Zaman" userId="f7dbc6cb-78f0-4d6e-8369-a8b9e421e308" providerId="ADAL" clId="{5FD106C3-3A47-4E43-823F-0D6BC5A8AA3E}" dt="2023-04-25T18:33:59.556" v="231" actId="20577"/>
        <pc:sldMkLst>
          <pc:docMk/>
          <pc:sldMk cId="4160720812" sldId="596"/>
        </pc:sldMkLst>
        <pc:spChg chg="mod">
          <ac:chgData name="Mersal Zaman" userId="f7dbc6cb-78f0-4d6e-8369-a8b9e421e308" providerId="ADAL" clId="{5FD106C3-3A47-4E43-823F-0D6BC5A8AA3E}" dt="2023-04-25T18:33:36.910" v="224" actId="962"/>
          <ac:spMkLst>
            <pc:docMk/>
            <pc:sldMk cId="4160720812" sldId="596"/>
            <ac:spMk id="8" creationId="{F2866F4D-98CF-A1F3-DC75-2C4B482D18F7}"/>
          </ac:spMkLst>
        </pc:spChg>
        <pc:picChg chg="mod">
          <ac:chgData name="Mersal Zaman" userId="f7dbc6cb-78f0-4d6e-8369-a8b9e421e308" providerId="ADAL" clId="{5FD106C3-3A47-4E43-823F-0D6BC5A8AA3E}" dt="2023-04-25T18:33:56.527" v="230" actId="962"/>
          <ac:picMkLst>
            <pc:docMk/>
            <pc:sldMk cId="4160720812" sldId="596"/>
            <ac:picMk id="6" creationId="{2D8CA118-BF0E-149D-ACE1-9A88BEF8D82C}"/>
          </ac:picMkLst>
        </pc:picChg>
      </pc:sldChg>
      <pc:sldChg chg="modSp mod">
        <pc:chgData name="Mersal Zaman" userId="f7dbc6cb-78f0-4d6e-8369-a8b9e421e308" providerId="ADAL" clId="{5FD106C3-3A47-4E43-823F-0D6BC5A8AA3E}" dt="2023-04-25T18:26:57.476" v="82" actId="962"/>
        <pc:sldMkLst>
          <pc:docMk/>
          <pc:sldMk cId="3955197555" sldId="598"/>
        </pc:sldMkLst>
        <pc:picChg chg="mod">
          <ac:chgData name="Mersal Zaman" userId="f7dbc6cb-78f0-4d6e-8369-a8b9e421e308" providerId="ADAL" clId="{5FD106C3-3A47-4E43-823F-0D6BC5A8AA3E}" dt="2023-04-25T18:26:57.476" v="82" actId="962"/>
          <ac:picMkLst>
            <pc:docMk/>
            <pc:sldMk cId="3955197555" sldId="598"/>
            <ac:picMk id="8" creationId="{8E53C212-450D-C198-7667-80BACF02E627}"/>
          </ac:picMkLst>
        </pc:picChg>
      </pc:sldChg>
    </pc:docChg>
  </pc:docChgLst>
  <pc:docChgLst>
    <pc:chgData name="Jim Goss" userId="d9056c2780bbacdc" providerId="LiveId" clId="{E7161BDC-6240-45EC-AA44-E6483CFA827F}"/>
    <pc:docChg chg="undo custSel addSld delSld modSld">
      <pc:chgData name="Jim Goss" userId="d9056c2780bbacdc" providerId="LiveId" clId="{E7161BDC-6240-45EC-AA44-E6483CFA827F}" dt="2023-04-13T16:56:26.572" v="2412" actId="20577"/>
      <pc:docMkLst>
        <pc:docMk/>
      </pc:docMkLst>
      <pc:sldChg chg="modNotesTx">
        <pc:chgData name="Jim Goss" userId="d9056c2780bbacdc" providerId="LiveId" clId="{E7161BDC-6240-45EC-AA44-E6483CFA827F}" dt="2023-04-12T21:48:54.156" v="769" actId="20577"/>
        <pc:sldMkLst>
          <pc:docMk/>
          <pc:sldMk cId="2057547054" sldId="274"/>
        </pc:sldMkLst>
      </pc:sldChg>
      <pc:sldChg chg="modNotesTx">
        <pc:chgData name="Jim Goss" userId="d9056c2780bbacdc" providerId="LiveId" clId="{E7161BDC-6240-45EC-AA44-E6483CFA827F}" dt="2023-04-12T20:41:21.017" v="101" actId="20577"/>
        <pc:sldMkLst>
          <pc:docMk/>
          <pc:sldMk cId="3301438562" sldId="286"/>
        </pc:sldMkLst>
      </pc:sldChg>
      <pc:sldChg chg="modNotesTx">
        <pc:chgData name="Jim Goss" userId="d9056c2780bbacdc" providerId="LiveId" clId="{E7161BDC-6240-45EC-AA44-E6483CFA827F}" dt="2023-04-12T20:58:15.788" v="342" actId="20577"/>
        <pc:sldMkLst>
          <pc:docMk/>
          <pc:sldMk cId="656128851" sldId="495"/>
        </pc:sldMkLst>
      </pc:sldChg>
      <pc:sldChg chg="modSp mod modNotesTx">
        <pc:chgData name="Jim Goss" userId="d9056c2780bbacdc" providerId="LiveId" clId="{E7161BDC-6240-45EC-AA44-E6483CFA827F}" dt="2023-04-12T21:07:10.075" v="430" actId="20577"/>
        <pc:sldMkLst>
          <pc:docMk/>
          <pc:sldMk cId="2021168666" sldId="516"/>
        </pc:sldMkLst>
        <pc:spChg chg="mod">
          <ac:chgData name="Jim Goss" userId="d9056c2780bbacdc" providerId="LiveId" clId="{E7161BDC-6240-45EC-AA44-E6483CFA827F}" dt="2023-04-12T21:06:06.174" v="383" actId="20577"/>
          <ac:spMkLst>
            <pc:docMk/>
            <pc:sldMk cId="2021168666" sldId="516"/>
            <ac:spMk id="4" creationId="{C7653F4C-4528-2EB1-5BD8-48408E5C9BEE}"/>
          </ac:spMkLst>
        </pc:spChg>
      </pc:sldChg>
      <pc:sldChg chg="modNotesTx">
        <pc:chgData name="Jim Goss" userId="d9056c2780bbacdc" providerId="LiveId" clId="{E7161BDC-6240-45EC-AA44-E6483CFA827F}" dt="2023-04-12T21:40:18.228" v="727" actId="20577"/>
        <pc:sldMkLst>
          <pc:docMk/>
          <pc:sldMk cId="40287372" sldId="522"/>
        </pc:sldMkLst>
      </pc:sldChg>
      <pc:sldChg chg="modSp mod modNotesTx">
        <pc:chgData name="Jim Goss" userId="d9056c2780bbacdc" providerId="LiveId" clId="{E7161BDC-6240-45EC-AA44-E6483CFA827F}" dt="2023-04-12T20:54:14.246" v="195" actId="20577"/>
        <pc:sldMkLst>
          <pc:docMk/>
          <pc:sldMk cId="414229698" sldId="524"/>
        </pc:sldMkLst>
        <pc:spChg chg="mod">
          <ac:chgData name="Jim Goss" userId="d9056c2780bbacdc" providerId="LiveId" clId="{E7161BDC-6240-45EC-AA44-E6483CFA827F}" dt="2023-04-12T20:42:09.980" v="105" actId="20577"/>
          <ac:spMkLst>
            <pc:docMk/>
            <pc:sldMk cId="414229698" sldId="524"/>
            <ac:spMk id="2" creationId="{48D0D9A1-DC51-219A-8835-2CCFD689A80E}"/>
          </ac:spMkLst>
        </pc:spChg>
      </pc:sldChg>
      <pc:sldChg chg="modNotesTx">
        <pc:chgData name="Jim Goss" userId="d9056c2780bbacdc" providerId="LiveId" clId="{E7161BDC-6240-45EC-AA44-E6483CFA827F}" dt="2023-04-13T16:43:55.107" v="1949" actId="20577"/>
        <pc:sldMkLst>
          <pc:docMk/>
          <pc:sldMk cId="1968009114" sldId="531"/>
        </pc:sldMkLst>
      </pc:sldChg>
      <pc:sldChg chg="modNotesTx">
        <pc:chgData name="Jim Goss" userId="d9056c2780bbacdc" providerId="LiveId" clId="{E7161BDC-6240-45EC-AA44-E6483CFA827F}" dt="2023-04-12T22:07:21.825" v="945" actId="20577"/>
        <pc:sldMkLst>
          <pc:docMk/>
          <pc:sldMk cId="3108869028" sldId="543"/>
        </pc:sldMkLst>
      </pc:sldChg>
      <pc:sldChg chg="modNotesTx">
        <pc:chgData name="Jim Goss" userId="d9056c2780bbacdc" providerId="LiveId" clId="{E7161BDC-6240-45EC-AA44-E6483CFA827F}" dt="2023-04-12T22:12:03.078" v="981" actId="20577"/>
        <pc:sldMkLst>
          <pc:docMk/>
          <pc:sldMk cId="1375540297" sldId="546"/>
        </pc:sldMkLst>
      </pc:sldChg>
      <pc:sldChg chg="modNotesTx">
        <pc:chgData name="Jim Goss" userId="d9056c2780bbacdc" providerId="LiveId" clId="{E7161BDC-6240-45EC-AA44-E6483CFA827F}" dt="2023-04-12T22:12:22.825" v="982"/>
        <pc:sldMkLst>
          <pc:docMk/>
          <pc:sldMk cId="2504241309" sldId="547"/>
        </pc:sldMkLst>
      </pc:sldChg>
      <pc:sldChg chg="modNotesTx">
        <pc:chgData name="Jim Goss" userId="d9056c2780bbacdc" providerId="LiveId" clId="{E7161BDC-6240-45EC-AA44-E6483CFA827F}" dt="2023-04-13T16:46:38.536" v="2079" actId="20577"/>
        <pc:sldMkLst>
          <pc:docMk/>
          <pc:sldMk cId="1741664680" sldId="548"/>
        </pc:sldMkLst>
      </pc:sldChg>
      <pc:sldChg chg="modNotesTx">
        <pc:chgData name="Jim Goss" userId="d9056c2780bbacdc" providerId="LiveId" clId="{E7161BDC-6240-45EC-AA44-E6483CFA827F}" dt="2023-04-12T22:41:43.637" v="1463" actId="20577"/>
        <pc:sldMkLst>
          <pc:docMk/>
          <pc:sldMk cId="1550432304" sldId="550"/>
        </pc:sldMkLst>
      </pc:sldChg>
      <pc:sldChg chg="modNotesTx">
        <pc:chgData name="Jim Goss" userId="d9056c2780bbacdc" providerId="LiveId" clId="{E7161BDC-6240-45EC-AA44-E6483CFA827F}" dt="2023-04-12T22:22:05.184" v="1186" actId="20577"/>
        <pc:sldMkLst>
          <pc:docMk/>
          <pc:sldMk cId="1957048794" sldId="554"/>
        </pc:sldMkLst>
      </pc:sldChg>
      <pc:sldChg chg="modNotesTx">
        <pc:chgData name="Jim Goss" userId="d9056c2780bbacdc" providerId="LiveId" clId="{E7161BDC-6240-45EC-AA44-E6483CFA827F}" dt="2023-04-12T22:25:22.036" v="1244" actId="20577"/>
        <pc:sldMkLst>
          <pc:docMk/>
          <pc:sldMk cId="738040897" sldId="555"/>
        </pc:sldMkLst>
      </pc:sldChg>
      <pc:sldChg chg="modNotesTx">
        <pc:chgData name="Jim Goss" userId="d9056c2780bbacdc" providerId="LiveId" clId="{E7161BDC-6240-45EC-AA44-E6483CFA827F}" dt="2023-04-12T22:12:39.130" v="983"/>
        <pc:sldMkLst>
          <pc:docMk/>
          <pc:sldMk cId="1051587429" sldId="563"/>
        </pc:sldMkLst>
      </pc:sldChg>
      <pc:sldChg chg="modNotesTx">
        <pc:chgData name="Jim Goss" userId="d9056c2780bbacdc" providerId="LiveId" clId="{E7161BDC-6240-45EC-AA44-E6483CFA827F}" dt="2023-04-12T22:13:42.716" v="1044" actId="20577"/>
        <pc:sldMkLst>
          <pc:docMk/>
          <pc:sldMk cId="2215085747" sldId="564"/>
        </pc:sldMkLst>
      </pc:sldChg>
      <pc:sldChg chg="modNotesTx">
        <pc:chgData name="Jim Goss" userId="d9056c2780bbacdc" providerId="LiveId" clId="{E7161BDC-6240-45EC-AA44-E6483CFA827F}" dt="2023-04-12T22:33:38.636" v="1341" actId="20577"/>
        <pc:sldMkLst>
          <pc:docMk/>
          <pc:sldMk cId="3579713361" sldId="567"/>
        </pc:sldMkLst>
      </pc:sldChg>
      <pc:sldChg chg="modNotesTx">
        <pc:chgData name="Jim Goss" userId="d9056c2780bbacdc" providerId="LiveId" clId="{E7161BDC-6240-45EC-AA44-E6483CFA827F}" dt="2023-04-13T16:35:16.462" v="1652" actId="20577"/>
        <pc:sldMkLst>
          <pc:docMk/>
          <pc:sldMk cId="2524624148" sldId="570"/>
        </pc:sldMkLst>
      </pc:sldChg>
      <pc:sldChg chg="add del modNotesTx">
        <pc:chgData name="Jim Goss" userId="d9056c2780bbacdc" providerId="LiveId" clId="{E7161BDC-6240-45EC-AA44-E6483CFA827F}" dt="2023-04-13T16:37:24.329" v="1709" actId="20577"/>
        <pc:sldMkLst>
          <pc:docMk/>
          <pc:sldMk cId="1710285255" sldId="571"/>
        </pc:sldMkLst>
      </pc:sldChg>
      <pc:sldChg chg="add del modNotesTx">
        <pc:chgData name="Jim Goss" userId="d9056c2780bbacdc" providerId="LiveId" clId="{E7161BDC-6240-45EC-AA44-E6483CFA827F}" dt="2023-04-13T16:37:59.468" v="1710"/>
        <pc:sldMkLst>
          <pc:docMk/>
          <pc:sldMk cId="5009829" sldId="572"/>
        </pc:sldMkLst>
      </pc:sldChg>
      <pc:sldChg chg="modNotesTx">
        <pc:chgData name="Jim Goss" userId="d9056c2780bbacdc" providerId="LiveId" clId="{E7161BDC-6240-45EC-AA44-E6483CFA827F}" dt="2023-04-13T16:51:11.097" v="2246" actId="20577"/>
        <pc:sldMkLst>
          <pc:docMk/>
          <pc:sldMk cId="1826928654" sldId="574"/>
        </pc:sldMkLst>
      </pc:sldChg>
      <pc:sldChg chg="modNotesTx">
        <pc:chgData name="Jim Goss" userId="d9056c2780bbacdc" providerId="LiveId" clId="{E7161BDC-6240-45EC-AA44-E6483CFA827F}" dt="2023-04-13T16:53:55.386" v="2325" actId="20577"/>
        <pc:sldMkLst>
          <pc:docMk/>
          <pc:sldMk cId="3361289547" sldId="575"/>
        </pc:sldMkLst>
      </pc:sldChg>
      <pc:sldChg chg="modNotesTx">
        <pc:chgData name="Jim Goss" userId="d9056c2780bbacdc" providerId="LiveId" clId="{E7161BDC-6240-45EC-AA44-E6483CFA827F}" dt="2023-04-13T16:56:26.572" v="2412" actId="20577"/>
        <pc:sldMkLst>
          <pc:docMk/>
          <pc:sldMk cId="881740831" sldId="576"/>
        </pc:sldMkLst>
      </pc:sldChg>
      <pc:sldChg chg="modNotesTx">
        <pc:chgData name="Jim Goss" userId="d9056c2780bbacdc" providerId="LiveId" clId="{E7161BDC-6240-45EC-AA44-E6483CFA827F}" dt="2023-04-12T21:09:21.514" v="510" actId="20577"/>
        <pc:sldMkLst>
          <pc:docMk/>
          <pc:sldMk cId="836727273" sldId="578"/>
        </pc:sldMkLst>
      </pc:sldChg>
      <pc:sldChg chg="modSp modNotesTx">
        <pc:chgData name="Jim Goss" userId="d9056c2780bbacdc" providerId="LiveId" clId="{E7161BDC-6240-45EC-AA44-E6483CFA827F}" dt="2023-04-12T21:20:19.804" v="669" actId="20577"/>
        <pc:sldMkLst>
          <pc:docMk/>
          <pc:sldMk cId="2631129568" sldId="585"/>
        </pc:sldMkLst>
        <pc:picChg chg="mod">
          <ac:chgData name="Jim Goss" userId="d9056c2780bbacdc" providerId="LiveId" clId="{E7161BDC-6240-45EC-AA44-E6483CFA827F}" dt="2023-04-12T21:13:30.851" v="598" actId="1076"/>
          <ac:picMkLst>
            <pc:docMk/>
            <pc:sldMk cId="2631129568" sldId="585"/>
            <ac:picMk id="16" creationId="{E7D75C2C-FA15-D626-8967-67D0906F428E}"/>
          </ac:picMkLst>
        </pc:picChg>
      </pc:sldChg>
      <pc:sldChg chg="modNotesTx">
        <pc:chgData name="Jim Goss" userId="d9056c2780bbacdc" providerId="LiveId" clId="{E7161BDC-6240-45EC-AA44-E6483CFA827F}" dt="2023-04-13T16:41:44.197" v="1856" actId="20577"/>
        <pc:sldMkLst>
          <pc:docMk/>
          <pc:sldMk cId="4160720812" sldId="596"/>
        </pc:sldMkLst>
      </pc:sldChg>
      <pc:sldChg chg="modNotesTx">
        <pc:chgData name="Jim Goss" userId="d9056c2780bbacdc" providerId="LiveId" clId="{E7161BDC-6240-45EC-AA44-E6483CFA827F}" dt="2023-04-12T21:51:02.205" v="850" actId="20577"/>
        <pc:sldMkLst>
          <pc:docMk/>
          <pc:sldMk cId="3955197555" sldId="59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osha.gov/laws-regs/interlinking/standards/1926.502(c)(4)"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www.osha.gov/laws-regs/interlinking/standards/1926.502(c)(4)(ii)"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osha.gov/laws-regs/interlinking/standards/1926.502(c)(4)"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ww.osha.gov/laws-regs/interlinking/standards/1926.502(c)(4)(ii)"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osha.gov/laws-regs/interlinking/standards/1926.502(c)(4)"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www.osha.gov/laws-regs/interlinking/standards/1926.502(c)(4)(ii)"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osha.gov/laws-regs/interlinking/standards/1926.502(c)(4)"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www.osha.gov/laws-regs/interlinking/standards/1926.502(c)(4)(ii)"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osha.gov/laws-regs/interlinking/standards/1926.502(d)(8)"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osha.gov/laws-regs/interlinking/standards/1926.502(d)(15)"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www.osha.gov/laws-regs/interlinking/standards/1926.502(d)(9)" TargetMode="Externa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www.osha.gov/laws-regs/interlinking/standards/1926.502(b)(10)" TargetMode="External"/><Relationship Id="rId3" Type="http://schemas.openxmlformats.org/officeDocument/2006/relationships/hyperlink" Target="https://www.osha.gov/laws-regs/interlinking/standards/1926.502(b)" TargetMode="External"/><Relationship Id="rId7" Type="http://schemas.openxmlformats.org/officeDocument/2006/relationships/hyperlink" Target="https://www.osha.gov/laws-regs/interlinking/standards/1926.502(b)(4)"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b)(3)" TargetMode="External"/><Relationship Id="rId5" Type="http://schemas.openxmlformats.org/officeDocument/2006/relationships/hyperlink" Target="https://www.osha.gov/laws-regs/interlinking/standards/1926.502(b)(2)(i)" TargetMode="External"/><Relationship Id="rId4" Type="http://schemas.openxmlformats.org/officeDocument/2006/relationships/hyperlink" Target="https://www.osha.gov/laws-regs/interlinking/standards/1926.502(b)(1)"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osha.gov/laws-regs/interlinking/standards/1926.502(d)(16)(v)"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osha.gov/laws-regs/interlinking/standards/1926.502(d)(15)" TargetMode="External"/><Relationship Id="rId2" Type="http://schemas.openxmlformats.org/officeDocument/2006/relationships/slide" Target="../slides/slide30.xml"/><Relationship Id="rId1" Type="http://schemas.openxmlformats.org/officeDocument/2006/relationships/notesMaster" Target="../notesMasters/notesMaster1.xml"/><Relationship Id="rId5" Type="http://schemas.openxmlformats.org/officeDocument/2006/relationships/hyperlink" Target="https://www.osha.gov/laws-regs/interlinking/standards/1926.502(d)(15)(ii)" TargetMode="External"/><Relationship Id="rId4" Type="http://schemas.openxmlformats.org/officeDocument/2006/relationships/hyperlink" Target="https://www.osha.gov/laws-regs/interlinking/standards/1926.502(d)(15)(i)"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s://www.osha.gov/laws-regs/interlinking/standards/1926.502(b)(10)" TargetMode="External"/><Relationship Id="rId3" Type="http://schemas.openxmlformats.org/officeDocument/2006/relationships/hyperlink" Target="https://www.osha.gov/laws-regs/interlinking/standards/1926.502(b)" TargetMode="External"/><Relationship Id="rId7" Type="http://schemas.openxmlformats.org/officeDocument/2006/relationships/hyperlink" Target="https://www.osha.gov/laws-regs/interlinking/standards/1926.502(b)(4)"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b)(3)" TargetMode="External"/><Relationship Id="rId5" Type="http://schemas.openxmlformats.org/officeDocument/2006/relationships/hyperlink" Target="https://www.osha.gov/laws-regs/interlinking/standards/1926.502(b)(2)(i)" TargetMode="External"/><Relationship Id="rId4" Type="http://schemas.openxmlformats.org/officeDocument/2006/relationships/hyperlink" Target="https://www.osha.gov/laws-regs/interlinking/standards/1926.502(b)(1)"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nam12.safelinks.protection.outlook.com/?url=https%3A%2F%2Fwww.osha.gov%2Flaws-regs%2Finterlinking%2Fstandards%2F1926.502(d)(20)&amp;data=05%7C01%7Cnazia.shah%40agc.org%7Cfb8d4d5485634227dc2e08db30615efb%7C4602d740c1bb4d33b33a435efb6aa1bd%7C0%7C0%7C638156967012977613%7CUnknown%7CTWFpbGZsb3d8eyJWIjoiMC4wLjAwMDAiLCJQIjoiV2luMzIiLCJBTiI6Ik1haWwiLCJXVCI6Mn0%3D%7C3000%7C%7C%7C&amp;sdata=2btrBefqJnxg5OgljVXd%2B5dWs2BPUBrHXjcHFX%2BLxx8%3D&amp;reserved=0"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nam12.safelinks.protection.outlook.com/?url=https%3A%2F%2Fwww.osha.gov%2Flaws-regs%2Finterlinking%2Fstandards%2F1926.502(d)(20)&amp;data=05%7C01%7Cnazia.shah%40agc.org%7Cfb8d4d5485634227dc2e08db30615efb%7C4602d740c1bb4d33b33a435efb6aa1bd%7C0%7C0%7C638156967012977613%7CUnknown%7CTWFpbGZsb3d8eyJWIjoiMC4wLjAwMDAiLCJQIjoiV2luMzIiLCJBTiI6Ik1haWwiLCJXVCI6Mn0%3D%7C3000%7C%7C%7C&amp;sdata=2btrBefqJnxg5OgljVXd%2B5dWs2BPUBrHXjcHFX%2BLxx8%3D&amp;reserved=0"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nam12.safelinks.protection.outlook.com/?url=https%3A%2F%2Fwww.osha.gov%2Flaws-regs%2Finterlinking%2Fstandards%2F1926.502(d)(20)&amp;data=05%7C01%7Cnazia.shah%40agc.org%7Cfb8d4d5485634227dc2e08db30615efb%7C4602d740c1bb4d33b33a435efb6aa1bd%7C0%7C0%7C638156967012977613%7CUnknown%7CTWFpbGZsb3d8eyJWIjoiMC4wLjAwMDAiLCJQIjoiV2luMzIiLCJBTiI6Ik1haWwiLCJXVCI6Mn0%3D%7C3000%7C%7C%7C&amp;sdata=2btrBefqJnxg5OgljVXd%2B5dWs2BPUBrHXjcHFX%2BLxx8%3D&amp;reserved=0"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www.osha.gov/laws-regs/interlinking/standards/1926.502(b)(10)" TargetMode="External"/><Relationship Id="rId3" Type="http://schemas.openxmlformats.org/officeDocument/2006/relationships/hyperlink" Target="https://www.osha.gov/laws-regs/interlinking/standards/1926.502(b)" TargetMode="External"/><Relationship Id="rId7" Type="http://schemas.openxmlformats.org/officeDocument/2006/relationships/hyperlink" Target="https://www.osha.gov/laws-regs/interlinking/standards/1926.502(b)(4)"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b)(3)" TargetMode="External"/><Relationship Id="rId5" Type="http://schemas.openxmlformats.org/officeDocument/2006/relationships/hyperlink" Target="https://www.osha.gov/laws-regs/interlinking/standards/1926.502(b)(2)(i)" TargetMode="External"/><Relationship Id="rId4" Type="http://schemas.openxmlformats.org/officeDocument/2006/relationships/hyperlink" Target="https://www.osha.gov/laws-regs/interlinking/standards/1926.502(b)(1)" TargetMode="Externa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nam12.safelinks.protection.outlook.com/?url=https%3A%2F%2Fwww.osha.gov%2Flaws-regs%2Finterlinking%2Fstandards%2F1926.502(d)(20)&amp;data=05%7C01%7Cnazia.shah%40agc.org%7Cfb8d4d5485634227dc2e08db30615efb%7C4602d740c1bb4d33b33a435efb6aa1bd%7C0%7C0%7C638156967012977613%7CUnknown%7CTWFpbGZsb3d8eyJWIjoiMC4wLjAwMDAiLCJQIjoiV2luMzIiLCJBTiI6Ik1haWwiLCJXVCI6Mn0%3D%7C3000%7C%7C%7C&amp;sdata=2btrBefqJnxg5OgljVXd%2B5dWs2BPUBrHXjcHFX%2BLxx8%3D&amp;reserved=0"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nam12.safelinks.protection.outlook.com/?url=https%3A%2F%2Fwww.osha.gov%2Flaws-regs%2Finterlinking%2Fstandards%2F1926.502(d)(20)&amp;data=05%7C01%7Cnazia.shah%40agc.org%7Cfb8d4d5485634227dc2e08db30615efb%7C4602d740c1bb4d33b33a435efb6aa1bd%7C0%7C0%7C638156967012977613%7CUnknown%7CTWFpbGZsb3d8eyJWIjoiMC4wLjAwMDAiLCJQIjoiV2luMzIiLCJBTiI6Ik1haWwiLCJXVCI6Mn0%3D%7C3000%7C%7C%7C&amp;sdata=2btrBefqJnxg5OgljVXd%2B5dWs2BPUBrHXjcHFX%2BLxx8%3D&amp;reserved=0"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nam12.safelinks.protection.outlook.com/?url=https%3A%2F%2Fwww.osha.gov%2Flaws-regs%2Finterlinking%2Fstandards%2F1926.502(d)(20)&amp;data=05%7C01%7Cnazia.shah%40agc.org%7Cfb8d4d5485634227dc2e08db30615efb%7C4602d740c1bb4d33b33a435efb6aa1bd%7C0%7C0%7C638156967012977613%7CUnknown%7CTWFpbGZsb3d8eyJWIjoiMC4wLjAwMDAiLCJQIjoiV2luMzIiLCJBTiI6Ik1haWwiLCJXVCI6Mn0%3D%7C3000%7C%7C%7C&amp;sdata=2btrBefqJnxg5OgljVXd%2B5dWs2BPUBrHXjcHFX%2BLxx8%3D&amp;reserved=0"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www.osha.gov/laws-regs/interlinking/standards/1926.502(b)(10)" TargetMode="External"/><Relationship Id="rId3" Type="http://schemas.openxmlformats.org/officeDocument/2006/relationships/hyperlink" Target="https://www.osha.gov/laws-regs/interlinking/standards/1926.502(b)" TargetMode="External"/><Relationship Id="rId7" Type="http://schemas.openxmlformats.org/officeDocument/2006/relationships/hyperlink" Target="https://www.osha.gov/laws-regs/interlinking/standards/1926.502(b)(4)"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b)(3)" TargetMode="External"/><Relationship Id="rId5" Type="http://schemas.openxmlformats.org/officeDocument/2006/relationships/hyperlink" Target="https://www.osha.gov/laws-regs/interlinking/standards/1926.502(b)(2)(i)" TargetMode="External"/><Relationship Id="rId4" Type="http://schemas.openxmlformats.org/officeDocument/2006/relationships/hyperlink" Target="https://www.osha.gov/laws-regs/interlinking/standards/1926.502(b)(1)" TargetMode="Externa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s://www.osha.gov/laws-regs/interlinking/standards/1926.502(b)(10)" TargetMode="External"/><Relationship Id="rId3" Type="http://schemas.openxmlformats.org/officeDocument/2006/relationships/hyperlink" Target="https://www.osha.gov/laws-regs/interlinking/standards/1926.502(b)" TargetMode="External"/><Relationship Id="rId7" Type="http://schemas.openxmlformats.org/officeDocument/2006/relationships/hyperlink" Target="https://www.osha.gov/laws-regs/interlinking/standards/1926.502(b)(4)"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b)(3)" TargetMode="External"/><Relationship Id="rId5" Type="http://schemas.openxmlformats.org/officeDocument/2006/relationships/hyperlink" Target="https://www.osha.gov/laws-regs/interlinking/standards/1926.502(b)(2)(i)" TargetMode="External"/><Relationship Id="rId4" Type="http://schemas.openxmlformats.org/officeDocument/2006/relationships/hyperlink" Target="https://www.osha.gov/laws-regs/interlinking/standards/1926.502(b)(1)" TargetMode="Externa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www.osha.gov/laws-regs/interlinking/standards/1926.502(b)(10)" TargetMode="External"/><Relationship Id="rId3" Type="http://schemas.openxmlformats.org/officeDocument/2006/relationships/hyperlink" Target="https://www.osha.gov/laws-regs/interlinking/standards/1926.502(b)" TargetMode="External"/><Relationship Id="rId7" Type="http://schemas.openxmlformats.org/officeDocument/2006/relationships/hyperlink" Target="https://www.osha.gov/laws-regs/interlinking/standards/1926.502(b)(4)"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b)(3)" TargetMode="External"/><Relationship Id="rId5" Type="http://schemas.openxmlformats.org/officeDocument/2006/relationships/hyperlink" Target="https://www.osha.gov/laws-regs/interlinking/standards/1926.502(b)(2)(i)" TargetMode="External"/><Relationship Id="rId4" Type="http://schemas.openxmlformats.org/officeDocument/2006/relationships/hyperlink" Target="https://www.osha.gov/laws-regs/interlinking/standards/1926.502(b)(1)" TargetMode="Externa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s://www.osha.gov/laws-regs/interlinking/standards/1926.502(b)(10)" TargetMode="External"/><Relationship Id="rId3" Type="http://schemas.openxmlformats.org/officeDocument/2006/relationships/hyperlink" Target="https://www.osha.gov/laws-regs/interlinking/standards/1926.502(b)" TargetMode="External"/><Relationship Id="rId7" Type="http://schemas.openxmlformats.org/officeDocument/2006/relationships/hyperlink" Target="https://www.osha.gov/laws-regs/interlinking/standards/1926.502(b)(4)"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b)(3)" TargetMode="External"/><Relationship Id="rId5" Type="http://schemas.openxmlformats.org/officeDocument/2006/relationships/hyperlink" Target="https://www.osha.gov/laws-regs/interlinking/standards/1926.502(b)(2)(i)" TargetMode="External"/><Relationship Id="rId4" Type="http://schemas.openxmlformats.org/officeDocument/2006/relationships/hyperlink" Target="https://www.osha.gov/laws-regs/interlinking/standards/1926.502(b)(1)"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osha.gov/laws-regs/interlinking/standards/1926.502(c)(4)"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www.osha.gov/laws-regs/interlinking/standards/1926.502(c)(4)(ii)"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460898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800" b="0" i="0" dirty="0">
              <a:solidFill>
                <a:srgbClr val="333333"/>
              </a:solidFill>
              <a:effectLst/>
              <a:latin typeface="Helvetica Neue"/>
            </a:endParaRPr>
          </a:p>
          <a:p>
            <a:pPr algn="l"/>
            <a:r>
              <a:rPr lang="en-US" sz="1800" b="0" i="0" dirty="0">
                <a:solidFill>
                  <a:srgbClr val="333333"/>
                </a:solidFill>
                <a:effectLst/>
                <a:latin typeface="Helvetica Neue"/>
              </a:rPr>
              <a:t>1926.502(c)"Safety net systems." Safety net systems and their use shall comply with the following provisions:</a:t>
            </a:r>
          </a:p>
          <a:p>
            <a:pPr algn="l"/>
            <a:r>
              <a:rPr lang="en-US" sz="1800" b="0" i="0" dirty="0">
                <a:solidFill>
                  <a:srgbClr val="333333"/>
                </a:solidFill>
                <a:effectLst/>
                <a:latin typeface="Helvetica Neue"/>
              </a:rPr>
              <a:t>1926.502(c)(1)Safety nets shall be installed as close as practicable under the walking/working surface on which employees are working, but in no case more than 30 feet (9.1 m) below such level. When nets are used on bridges, the potential fall area from the walking/working surface to the net shall be unobstructed.</a:t>
            </a:r>
          </a:p>
          <a:p>
            <a:pPr algn="l"/>
            <a:r>
              <a:rPr lang="en-US" sz="1800" b="0" i="0" dirty="0">
                <a:solidFill>
                  <a:srgbClr val="333333"/>
                </a:solidFill>
                <a:effectLst/>
                <a:latin typeface="Helvetica Neue"/>
              </a:rPr>
              <a:t>1926.502(c)(2)Safety nets shall extend outward from the outermost projection of the work surface as follows:</a:t>
            </a:r>
          </a:p>
          <a:p>
            <a:pPr algn="l"/>
            <a:r>
              <a:rPr lang="en-US" sz="1800" b="0" i="0" dirty="0">
                <a:solidFill>
                  <a:srgbClr val="333333"/>
                </a:solidFill>
                <a:effectLst/>
                <a:latin typeface="Helvetica Neue"/>
              </a:rPr>
              <a:t>____________________________________________________________________ | Vertical distance from working | Minimum required horizontal level to horizontal plane |distance of outer edge of net of net | from the edge of the working | surface _____________________________________|_____________________________ | Up to 5 feet ........................| 8 feet. More than 5 feet up to 10 feet ......| 10 feet. More than 10 feet ...................| 13 feet. _____________________________________|_____________________________ </a:t>
            </a:r>
          </a:p>
          <a:p>
            <a:pPr algn="l"/>
            <a:r>
              <a:rPr lang="en-US" sz="1800" b="0" i="0" dirty="0">
                <a:solidFill>
                  <a:srgbClr val="333333"/>
                </a:solidFill>
                <a:effectLst/>
                <a:latin typeface="Helvetica Neue"/>
              </a:rPr>
              <a:t>1926.502(c)(3)Safety nets shall be installed with sufficient clearance under them to prevent contact with the surface or structures below when subjected to an impact force equal to the drop test specified in paragraph (c)(4) of this section.</a:t>
            </a:r>
          </a:p>
          <a:p>
            <a:pPr algn="l"/>
            <a:r>
              <a:rPr lang="en-US" sz="1800" b="0" i="0" u="none" strike="noStrike" dirty="0">
                <a:solidFill>
                  <a:srgbClr val="003399"/>
                </a:solidFill>
                <a:effectLst/>
                <a:latin typeface="Helvetica Neue"/>
                <a:hlinkClick r:id="rId3"/>
              </a:rPr>
              <a:t>1926.502(c)(4)</a:t>
            </a:r>
            <a:r>
              <a:rPr lang="en-US" sz="1800" b="0" i="0" dirty="0">
                <a:solidFill>
                  <a:srgbClr val="333333"/>
                </a:solidFill>
                <a:effectLst/>
                <a:latin typeface="Helvetica Neue"/>
              </a:rPr>
              <a:t>Safety nets and their installations shall be capable of absorbing an impact force equal to that produced by the drop test specified in paragraph (c)(4)(</a:t>
            </a:r>
            <a:r>
              <a:rPr lang="en-US" sz="1800" b="0" i="0" dirty="0" err="1">
                <a:solidFill>
                  <a:srgbClr val="333333"/>
                </a:solidFill>
                <a:effectLst/>
                <a:latin typeface="Helvetica Neue"/>
              </a:rPr>
              <a:t>i</a:t>
            </a:r>
            <a:r>
              <a:rPr lang="en-US" sz="1800" b="0" i="0" dirty="0">
                <a:solidFill>
                  <a:srgbClr val="333333"/>
                </a:solidFill>
                <a:effectLst/>
                <a:latin typeface="Helvetica Neue"/>
              </a:rPr>
              <a:t>) of this section.</a:t>
            </a:r>
          </a:p>
          <a:p>
            <a:pPr algn="l"/>
            <a:r>
              <a:rPr lang="en-US" sz="1800" b="0" i="0" dirty="0">
                <a:solidFill>
                  <a:srgbClr val="333333"/>
                </a:solidFill>
                <a:effectLst/>
                <a:latin typeface="Helvetica Neue"/>
              </a:rPr>
              <a:t>1926.502(c)(4)(</a:t>
            </a:r>
            <a:r>
              <a:rPr lang="en-US" sz="1800" b="0" i="0" dirty="0" err="1">
                <a:solidFill>
                  <a:srgbClr val="333333"/>
                </a:solidFill>
                <a:effectLst/>
                <a:latin typeface="Helvetica Neue"/>
              </a:rPr>
              <a:t>i</a:t>
            </a:r>
            <a:r>
              <a:rPr lang="en-US" sz="1800" b="0" i="0" dirty="0">
                <a:solidFill>
                  <a:srgbClr val="333333"/>
                </a:solidFill>
                <a:effectLst/>
                <a:latin typeface="Helvetica Neue"/>
              </a:rPr>
              <a:t>)Except as provided in paragraph (c)(4)(ii) of this section, safety nets and safety net installations shall be drop-tested at the jobsite after initial installation and before being used as a fall protection system, whenever relocated, after major repair, and at 6-month intervals if left in one place. The drop-test shall consist of a 400 pound (180 kg) bag of sand 30 + or - 2 inches (76 + or - 5 cm) in diameter dropped into the net from the highest walking/working surface at which employees are exposed to fall hazards, but not from less than 42 inches (1.1 m) above that level.</a:t>
            </a:r>
          </a:p>
          <a:p>
            <a:pPr algn="l"/>
            <a:r>
              <a:rPr lang="en-US" sz="1800" b="0" i="0" u="none" strike="noStrike" dirty="0">
                <a:solidFill>
                  <a:srgbClr val="003399"/>
                </a:solidFill>
                <a:effectLst/>
                <a:latin typeface="Helvetica Neue"/>
                <a:hlinkClick r:id="rId4"/>
              </a:rPr>
              <a:t>1926.502(c)(4)(ii)</a:t>
            </a:r>
            <a:r>
              <a:rPr lang="en-US" sz="1800" b="0" i="0" dirty="0">
                <a:solidFill>
                  <a:srgbClr val="333333"/>
                </a:solidFill>
                <a:effectLst/>
                <a:latin typeface="Helvetica Neue"/>
              </a:rPr>
              <a:t>When the employer can demonstrate that it is unreasonable to perform the drop-test required by paragraph (c)(4)(</a:t>
            </a:r>
            <a:r>
              <a:rPr lang="en-US" sz="1800" b="0" i="0" dirty="0" err="1">
                <a:solidFill>
                  <a:srgbClr val="333333"/>
                </a:solidFill>
                <a:effectLst/>
                <a:latin typeface="Helvetica Neue"/>
              </a:rPr>
              <a:t>i</a:t>
            </a:r>
            <a:r>
              <a:rPr lang="en-US" sz="1800" b="0" i="0" dirty="0">
                <a:solidFill>
                  <a:srgbClr val="333333"/>
                </a:solidFill>
                <a:effectLst/>
                <a:latin typeface="Helvetica Neue"/>
              </a:rPr>
              <a:t>) of this section, the employer (or a designated competent person) shall certify that the net and net installation is in compliance with the provisions of paragraphs (c)(3) and (c)(4)(</a:t>
            </a:r>
            <a:r>
              <a:rPr lang="en-US" sz="1800" b="0" i="0" dirty="0" err="1">
                <a:solidFill>
                  <a:srgbClr val="333333"/>
                </a:solidFill>
                <a:effectLst/>
                <a:latin typeface="Helvetica Neue"/>
              </a:rPr>
              <a:t>i</a:t>
            </a:r>
            <a:r>
              <a:rPr lang="en-US" sz="1800" b="0" i="0" dirty="0">
                <a:solidFill>
                  <a:srgbClr val="333333"/>
                </a:solidFill>
                <a:effectLst/>
                <a:latin typeface="Helvetica Neue"/>
              </a:rPr>
              <a:t>) of this section by preparing a certification record prior to the net being used as a fall protection system. The certification record must include an identification of the net and net installation for which the certification record is being prepared; the date that it was determined that the identified net and net installation were in compliance with paragraph (c)(3) of this section and the signature of the person making the determination and certification. The most recent certification record for each net and net installation shall be available at the jobsite for inspection.</a:t>
            </a:r>
          </a:p>
          <a:p>
            <a:pPr algn="l"/>
            <a:r>
              <a:rPr lang="en-US" sz="1800" b="0" i="0" dirty="0">
                <a:solidFill>
                  <a:srgbClr val="333333"/>
                </a:solidFill>
                <a:effectLst/>
                <a:latin typeface="Helvetica Neue"/>
              </a:rPr>
              <a:t>1926.502(c)(5)Defective nets shall not be used. Safety nets shall be inspected at least once a week for wear, damage, and other deterioration. Defective components shall be removed from service. Safety nets shall also be inspected after any occurrence which could affect the integrity of the safety net system.</a:t>
            </a:r>
          </a:p>
          <a:p>
            <a:pPr algn="l"/>
            <a:r>
              <a:rPr lang="en-US" sz="1800" b="0" i="0" dirty="0">
                <a:solidFill>
                  <a:srgbClr val="333333"/>
                </a:solidFill>
                <a:effectLst/>
                <a:latin typeface="Helvetica Neue"/>
              </a:rPr>
              <a:t>1926.502(c)(6)Materials, scrap pieces, equipment, and tools which have fallen into the safety net shall be removed as soon as possible from the net and at least before the next work shift.</a:t>
            </a:r>
          </a:p>
          <a:p>
            <a:pPr algn="l"/>
            <a:r>
              <a:rPr lang="en-US" sz="1800" b="0" i="0" dirty="0">
                <a:solidFill>
                  <a:srgbClr val="333333"/>
                </a:solidFill>
                <a:effectLst/>
                <a:latin typeface="Helvetica Neue"/>
              </a:rPr>
              <a:t>1926.502(c)(7)The maximum size of each safety net mesh opening shall not exceed 36 square inches (230 cm) nor be longer than 6 inches (15 cm) on any side, and the opening, measured center-to-center of mesh ropes or webbing, shall not be longer than 6 inches (15 cm). All mesh crossings shall be secured to prevent enlargement of the mesh opening.</a:t>
            </a:r>
          </a:p>
          <a:p>
            <a:pPr algn="l"/>
            <a:r>
              <a:rPr lang="en-US" sz="1800" b="0" i="0" dirty="0">
                <a:solidFill>
                  <a:srgbClr val="333333"/>
                </a:solidFill>
                <a:effectLst/>
                <a:latin typeface="Helvetica Neue"/>
              </a:rPr>
              <a:t>1926.502(c)(8)Each safety net (or section of it) shall have a border rope for webbing with a minimum breaking strength of 5,000 pounds (22.2 </a:t>
            </a:r>
            <a:r>
              <a:rPr lang="en-US" sz="1800" b="0" i="0" dirty="0" err="1">
                <a:solidFill>
                  <a:srgbClr val="333333"/>
                </a:solidFill>
                <a:effectLst/>
                <a:latin typeface="Helvetica Neue"/>
              </a:rPr>
              <a:t>kN</a:t>
            </a:r>
            <a:r>
              <a:rPr lang="en-US" sz="1800" b="0" i="0" dirty="0">
                <a:solidFill>
                  <a:srgbClr val="333333"/>
                </a:solidFill>
                <a:effectLst/>
                <a:latin typeface="Helvetica Neue"/>
              </a:rPr>
              <a:t>).</a:t>
            </a:r>
          </a:p>
          <a:p>
            <a:pPr algn="l"/>
            <a:r>
              <a:rPr lang="en-US" sz="1800" b="0" i="0" dirty="0">
                <a:solidFill>
                  <a:srgbClr val="333333"/>
                </a:solidFill>
                <a:effectLst/>
                <a:latin typeface="Helvetica Neue"/>
              </a:rPr>
              <a:t>1926.502(c)(9)Connections between safety net panels shall be as strong as integral net components and shall be spaced not more than 6 inches (15 cm) apart.</a:t>
            </a:r>
          </a:p>
          <a:p>
            <a:endParaRPr lang="en-US" sz="1800" dirty="0"/>
          </a:p>
        </p:txBody>
      </p:sp>
    </p:spTree>
    <p:extLst>
      <p:ext uri="{BB962C8B-B14F-4D97-AF65-F5344CB8AC3E}">
        <p14:creationId xmlns:p14="http://schemas.microsoft.com/office/powerpoint/2010/main" val="28181329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dirty="0">
                <a:solidFill>
                  <a:srgbClr val="333333"/>
                </a:solidFill>
                <a:effectLst/>
                <a:latin typeface="Helvetica Neue"/>
              </a:rPr>
              <a:t>1926.502(c)"Safety net systems." Safety net systems and their use shall comply with the following provisions:</a:t>
            </a:r>
          </a:p>
          <a:p>
            <a:pPr algn="l"/>
            <a:r>
              <a:rPr lang="en-US" sz="1800" b="0" i="0" dirty="0">
                <a:solidFill>
                  <a:srgbClr val="333333"/>
                </a:solidFill>
                <a:effectLst/>
                <a:latin typeface="Helvetica Neue"/>
              </a:rPr>
              <a:t>1926.502(c)(1)Safety nets shall be installed as close as practicable under the walking/working surface on which employees are working, but in no case more than 30 feet (9.1 m) below such level. When nets are used on bridges, the potential fall area from the walking/working surface to the net shall be unobstructed.</a:t>
            </a:r>
          </a:p>
          <a:p>
            <a:pPr algn="l"/>
            <a:r>
              <a:rPr lang="en-US" sz="1800" b="0" i="0" dirty="0">
                <a:solidFill>
                  <a:srgbClr val="333333"/>
                </a:solidFill>
                <a:effectLst/>
                <a:latin typeface="Helvetica Neue"/>
              </a:rPr>
              <a:t>1926.502(c)(2)Safety nets shall extend outward from the outermost projection of the work surface as follows:</a:t>
            </a:r>
          </a:p>
          <a:p>
            <a:pPr algn="l"/>
            <a:r>
              <a:rPr lang="en-US" sz="1800" b="0" i="0" dirty="0">
                <a:solidFill>
                  <a:srgbClr val="333333"/>
                </a:solidFill>
                <a:effectLst/>
                <a:latin typeface="Helvetica Neue"/>
              </a:rPr>
              <a:t>____________________________________________________________________ | Vertical distance from working | Minimum required horizontal level to horizontal plane |distance of outer edge of net of net | from the edge of the working | surface _____________________________________|_____________________________ | Up to 5 feet ........................| 8 feet. More than 5 feet up to 10 feet ......| 10 feet. More than 10 feet ...................| 13 feet. _____________________________________|_____________________________ </a:t>
            </a:r>
          </a:p>
          <a:p>
            <a:pPr algn="l"/>
            <a:r>
              <a:rPr lang="en-US" sz="1800" b="0" i="0" dirty="0">
                <a:solidFill>
                  <a:srgbClr val="333333"/>
                </a:solidFill>
                <a:effectLst/>
                <a:latin typeface="Helvetica Neue"/>
              </a:rPr>
              <a:t>1926.502(c)(3)Safety nets shall be installed with sufficient clearance under them to prevent contact with the surface or structures below when subjected to an impact force equal to the drop test specified in paragraph (c)(4) of this section.</a:t>
            </a:r>
          </a:p>
          <a:p>
            <a:pPr algn="l"/>
            <a:r>
              <a:rPr lang="en-US" sz="1800" b="0" i="0" u="none" strike="noStrike" dirty="0">
                <a:solidFill>
                  <a:srgbClr val="003399"/>
                </a:solidFill>
                <a:effectLst/>
                <a:latin typeface="Helvetica Neue"/>
                <a:hlinkClick r:id="rId3"/>
              </a:rPr>
              <a:t>1926.502(c)(4)</a:t>
            </a:r>
            <a:r>
              <a:rPr lang="en-US" sz="1800" b="0" i="0" dirty="0">
                <a:solidFill>
                  <a:srgbClr val="333333"/>
                </a:solidFill>
                <a:effectLst/>
                <a:latin typeface="Helvetica Neue"/>
              </a:rPr>
              <a:t>Safety nets and their installations shall be capable of absorbing an impact force equal to that produced by the drop test specified in paragraph (c)(4)(</a:t>
            </a:r>
            <a:r>
              <a:rPr lang="en-US" sz="1800" b="0" i="0" dirty="0" err="1">
                <a:solidFill>
                  <a:srgbClr val="333333"/>
                </a:solidFill>
                <a:effectLst/>
                <a:latin typeface="Helvetica Neue"/>
              </a:rPr>
              <a:t>i</a:t>
            </a:r>
            <a:r>
              <a:rPr lang="en-US" sz="1800" b="0" i="0" dirty="0">
                <a:solidFill>
                  <a:srgbClr val="333333"/>
                </a:solidFill>
                <a:effectLst/>
                <a:latin typeface="Helvetica Neue"/>
              </a:rPr>
              <a:t>) of this section.</a:t>
            </a:r>
          </a:p>
          <a:p>
            <a:pPr algn="l"/>
            <a:r>
              <a:rPr lang="en-US" sz="1800" b="0" i="0" dirty="0">
                <a:solidFill>
                  <a:srgbClr val="333333"/>
                </a:solidFill>
                <a:effectLst/>
                <a:latin typeface="Helvetica Neue"/>
              </a:rPr>
              <a:t>1926.502(c)(4)(</a:t>
            </a:r>
            <a:r>
              <a:rPr lang="en-US" sz="1800" b="0" i="0" dirty="0" err="1">
                <a:solidFill>
                  <a:srgbClr val="333333"/>
                </a:solidFill>
                <a:effectLst/>
                <a:latin typeface="Helvetica Neue"/>
              </a:rPr>
              <a:t>i</a:t>
            </a:r>
            <a:r>
              <a:rPr lang="en-US" sz="1800" b="0" i="0" dirty="0">
                <a:solidFill>
                  <a:srgbClr val="333333"/>
                </a:solidFill>
                <a:effectLst/>
                <a:latin typeface="Helvetica Neue"/>
              </a:rPr>
              <a:t>)Except as provided in paragraph (c)(4)(ii) of this section, safety nets and safety net installations shall be drop-tested at the jobsite after initial installation and before being used as a fall protection system, whenever relocated, after major repair, and at 6-month intervals if left in one place. The drop-test shall consist of a 400 pound (180 kg) bag of sand 30 + or - 2 inches (76 + or - 5 cm) in diameter dropped into the net from the highest walking/working surface at which employees are exposed to fall hazards, but not from less than 42 inches (1.1 m) above that level.</a:t>
            </a:r>
          </a:p>
          <a:p>
            <a:pPr algn="l"/>
            <a:r>
              <a:rPr lang="en-US" sz="1800" b="0" i="0" u="none" strike="noStrike" dirty="0">
                <a:solidFill>
                  <a:srgbClr val="003399"/>
                </a:solidFill>
                <a:effectLst/>
                <a:latin typeface="Helvetica Neue"/>
                <a:hlinkClick r:id="rId4"/>
              </a:rPr>
              <a:t>1926.502(c)(4)(ii)</a:t>
            </a:r>
            <a:r>
              <a:rPr lang="en-US" sz="1800" b="0" i="0" dirty="0">
                <a:solidFill>
                  <a:srgbClr val="333333"/>
                </a:solidFill>
                <a:effectLst/>
                <a:latin typeface="Helvetica Neue"/>
              </a:rPr>
              <a:t>When the employer can demonstrate that it is unreasonable to perform the drop-test required by paragraph (c)(4)(</a:t>
            </a:r>
            <a:r>
              <a:rPr lang="en-US" sz="1800" b="0" i="0" dirty="0" err="1">
                <a:solidFill>
                  <a:srgbClr val="333333"/>
                </a:solidFill>
                <a:effectLst/>
                <a:latin typeface="Helvetica Neue"/>
              </a:rPr>
              <a:t>i</a:t>
            </a:r>
            <a:r>
              <a:rPr lang="en-US" sz="1800" b="0" i="0" dirty="0">
                <a:solidFill>
                  <a:srgbClr val="333333"/>
                </a:solidFill>
                <a:effectLst/>
                <a:latin typeface="Helvetica Neue"/>
              </a:rPr>
              <a:t>) of this section, the employer (or a designated competent person) shall certify that the net and net installation is in compliance with the provisions of paragraphs (c)(3) and (c)(4)(</a:t>
            </a:r>
            <a:r>
              <a:rPr lang="en-US" sz="1800" b="0" i="0" dirty="0" err="1">
                <a:solidFill>
                  <a:srgbClr val="333333"/>
                </a:solidFill>
                <a:effectLst/>
                <a:latin typeface="Helvetica Neue"/>
              </a:rPr>
              <a:t>i</a:t>
            </a:r>
            <a:r>
              <a:rPr lang="en-US" sz="1800" b="0" i="0" dirty="0">
                <a:solidFill>
                  <a:srgbClr val="333333"/>
                </a:solidFill>
                <a:effectLst/>
                <a:latin typeface="Helvetica Neue"/>
              </a:rPr>
              <a:t>) of this section by preparing a certification record prior to the net being used as a fall protection system. The certification record must include an identification of the net and net installation for which the certification record is being prepared; the date that it was determined that the identified net and net installation were in compliance with paragraph (c)(3) of this section and the signature of the person making the determination and certification. The most recent certification record for each net and net installation shall be available at the jobsite for inspection.</a:t>
            </a:r>
          </a:p>
          <a:p>
            <a:pPr algn="l"/>
            <a:r>
              <a:rPr lang="en-US" sz="1800" b="0" i="0" dirty="0">
                <a:solidFill>
                  <a:srgbClr val="333333"/>
                </a:solidFill>
                <a:effectLst/>
                <a:latin typeface="Helvetica Neue"/>
              </a:rPr>
              <a:t>1926.502(c)(5)Defective nets shall not be used. Safety nets shall be inspected at least once a week for wear, damage, and other deterioration. Defective components shall be removed from service. Safety nets shall also be inspected after any occurrence which could affect the integrity of the safety net system.</a:t>
            </a:r>
          </a:p>
          <a:p>
            <a:pPr algn="l"/>
            <a:r>
              <a:rPr lang="en-US" sz="1800" b="0" i="0" dirty="0">
                <a:solidFill>
                  <a:srgbClr val="333333"/>
                </a:solidFill>
                <a:effectLst/>
                <a:latin typeface="Helvetica Neue"/>
              </a:rPr>
              <a:t>1926.502(c)(6)Materials, scrap pieces, equipment, and tools which have fallen into the safety net shall be removed as soon as possible from the net and at least before the next work shift.</a:t>
            </a:r>
          </a:p>
          <a:p>
            <a:pPr algn="l"/>
            <a:r>
              <a:rPr lang="en-US" sz="1800" b="0" i="0" dirty="0">
                <a:solidFill>
                  <a:srgbClr val="333333"/>
                </a:solidFill>
                <a:effectLst/>
                <a:latin typeface="Helvetica Neue"/>
              </a:rPr>
              <a:t>1926.502(c)(7)The maximum size of each safety net mesh opening shall not exceed 36 square inches (230 cm) nor be longer than 6 inches (15 cm) on any side, and the opening, measured center-to-center of mesh ropes or webbing, shall not be longer than 6 inches (15 cm). All mesh crossings shall be secured to prevent enlargement of the mesh opening.</a:t>
            </a:r>
          </a:p>
          <a:p>
            <a:pPr algn="l"/>
            <a:r>
              <a:rPr lang="en-US" sz="1800" b="0" i="0" dirty="0">
                <a:solidFill>
                  <a:srgbClr val="333333"/>
                </a:solidFill>
                <a:effectLst/>
                <a:latin typeface="Helvetica Neue"/>
              </a:rPr>
              <a:t>1926.502(c)(8)Each safety net (or section of it) shall have a border rope for webbing with a minimum breaking strength of 5,000 pounds (22.2 </a:t>
            </a:r>
            <a:r>
              <a:rPr lang="en-US" sz="1800" b="0" i="0" dirty="0" err="1">
                <a:solidFill>
                  <a:srgbClr val="333333"/>
                </a:solidFill>
                <a:effectLst/>
                <a:latin typeface="Helvetica Neue"/>
              </a:rPr>
              <a:t>kN</a:t>
            </a:r>
            <a:r>
              <a:rPr lang="en-US" sz="1800" b="0" i="0" dirty="0">
                <a:solidFill>
                  <a:srgbClr val="333333"/>
                </a:solidFill>
                <a:effectLst/>
                <a:latin typeface="Helvetica Neue"/>
              </a:rPr>
              <a:t>).</a:t>
            </a:r>
          </a:p>
          <a:p>
            <a:pPr algn="l"/>
            <a:r>
              <a:rPr lang="en-US" sz="1800" b="0" i="0" dirty="0">
                <a:solidFill>
                  <a:srgbClr val="333333"/>
                </a:solidFill>
                <a:effectLst/>
                <a:latin typeface="Helvetica Neue"/>
              </a:rPr>
              <a:t>1926.502(c)(9)Connections between safety net panels shall be as strong as integral net components and shall be spaced not more than 6 inches (15 cm) apart.</a:t>
            </a:r>
          </a:p>
          <a:p>
            <a:endParaRPr lang="en-US" sz="1800" dirty="0"/>
          </a:p>
        </p:txBody>
      </p:sp>
    </p:spTree>
    <p:extLst>
      <p:ext uri="{BB962C8B-B14F-4D97-AF65-F5344CB8AC3E}">
        <p14:creationId xmlns:p14="http://schemas.microsoft.com/office/powerpoint/2010/main" val="4118340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dirty="0">
                <a:solidFill>
                  <a:srgbClr val="333333"/>
                </a:solidFill>
                <a:effectLst/>
                <a:latin typeface="Helvetica Neue"/>
              </a:rPr>
              <a:t>1926.502(c)"Safety net systems." Safety net systems and their use shall comply with the following provisions:</a:t>
            </a:r>
          </a:p>
          <a:p>
            <a:pPr algn="l"/>
            <a:r>
              <a:rPr lang="en-US" sz="1800" b="0" i="0" dirty="0">
                <a:solidFill>
                  <a:srgbClr val="333333"/>
                </a:solidFill>
                <a:effectLst/>
                <a:latin typeface="Helvetica Neue"/>
              </a:rPr>
              <a:t>1926.502(c)(1)Safety nets shall be installed as close as practicable under the walking/working surface on which employees are working, but in no case more than 30 feet (9.1 m) below such level. When nets are used on bridges, the potential fall area from the walking/working surface to the net shall be unobstructed.</a:t>
            </a:r>
          </a:p>
          <a:p>
            <a:pPr algn="l"/>
            <a:r>
              <a:rPr lang="en-US" sz="1800" b="0" i="0" dirty="0">
                <a:solidFill>
                  <a:srgbClr val="333333"/>
                </a:solidFill>
                <a:effectLst/>
                <a:latin typeface="Helvetica Neue"/>
              </a:rPr>
              <a:t>1926.502(c)(2)Safety nets shall extend outward from the outermost projection of the work surface as follows:</a:t>
            </a:r>
          </a:p>
          <a:p>
            <a:pPr algn="l"/>
            <a:r>
              <a:rPr lang="en-US" sz="1800" b="0" i="0" dirty="0">
                <a:solidFill>
                  <a:srgbClr val="333333"/>
                </a:solidFill>
                <a:effectLst/>
                <a:latin typeface="Helvetica Neue"/>
              </a:rPr>
              <a:t>____________________________________________________________________ | Vertical distance from working | Minimum required horizontal level to horizontal plane |distance of outer edge of net of net | from the edge of the working | surface _____________________________________|_____________________________ | Up to 5 feet ........................| 8 feet. More than 5 feet up to 10 feet ......| 10 feet. More than 10 feet ...................| 13 feet. _____________________________________|_____________________________ </a:t>
            </a:r>
          </a:p>
          <a:p>
            <a:pPr algn="l"/>
            <a:r>
              <a:rPr lang="en-US" sz="1800" b="0" i="0" dirty="0">
                <a:solidFill>
                  <a:srgbClr val="333333"/>
                </a:solidFill>
                <a:effectLst/>
                <a:latin typeface="Helvetica Neue"/>
              </a:rPr>
              <a:t>1926.502(c)(3)Safety nets shall be installed with sufficient clearance under them to prevent contact with the surface or structures below when subjected to an impact force equal to the drop test specified in paragraph (c)(4) of this section.</a:t>
            </a:r>
          </a:p>
          <a:p>
            <a:pPr algn="l"/>
            <a:r>
              <a:rPr lang="en-US" sz="1800" b="0" i="0" u="none" strike="noStrike" dirty="0">
                <a:solidFill>
                  <a:srgbClr val="003399"/>
                </a:solidFill>
                <a:effectLst/>
                <a:latin typeface="Helvetica Neue"/>
                <a:hlinkClick r:id="rId3"/>
              </a:rPr>
              <a:t>1926.502(c)(4)</a:t>
            </a:r>
            <a:r>
              <a:rPr lang="en-US" sz="1800" b="0" i="0" dirty="0">
                <a:solidFill>
                  <a:srgbClr val="333333"/>
                </a:solidFill>
                <a:effectLst/>
                <a:latin typeface="Helvetica Neue"/>
              </a:rPr>
              <a:t>Safety nets and their installations shall be capable of absorbing an impact force equal to that produced by the drop test specified in paragraph (c)(4)(</a:t>
            </a:r>
            <a:r>
              <a:rPr lang="en-US" sz="1800" b="0" i="0" dirty="0" err="1">
                <a:solidFill>
                  <a:srgbClr val="333333"/>
                </a:solidFill>
                <a:effectLst/>
                <a:latin typeface="Helvetica Neue"/>
              </a:rPr>
              <a:t>i</a:t>
            </a:r>
            <a:r>
              <a:rPr lang="en-US" sz="1800" b="0" i="0" dirty="0">
                <a:solidFill>
                  <a:srgbClr val="333333"/>
                </a:solidFill>
                <a:effectLst/>
                <a:latin typeface="Helvetica Neue"/>
              </a:rPr>
              <a:t>) of this section.</a:t>
            </a:r>
          </a:p>
          <a:p>
            <a:pPr algn="l"/>
            <a:r>
              <a:rPr lang="en-US" sz="1800" b="0" i="0" dirty="0">
                <a:solidFill>
                  <a:srgbClr val="333333"/>
                </a:solidFill>
                <a:effectLst/>
                <a:latin typeface="Helvetica Neue"/>
              </a:rPr>
              <a:t>1926.502(c)(4)(</a:t>
            </a:r>
            <a:r>
              <a:rPr lang="en-US" sz="1800" b="0" i="0" dirty="0" err="1">
                <a:solidFill>
                  <a:srgbClr val="333333"/>
                </a:solidFill>
                <a:effectLst/>
                <a:latin typeface="Helvetica Neue"/>
              </a:rPr>
              <a:t>i</a:t>
            </a:r>
            <a:r>
              <a:rPr lang="en-US" sz="1800" b="0" i="0" dirty="0">
                <a:solidFill>
                  <a:srgbClr val="333333"/>
                </a:solidFill>
                <a:effectLst/>
                <a:latin typeface="Helvetica Neue"/>
              </a:rPr>
              <a:t>)Except as provided in paragraph (c)(4)(ii) of this section, safety nets and safety net installations shall be drop-tested at the jobsite after initial installation and before being used as a fall protection system, whenever relocated, after major repair, and at 6-month intervals if left in one place. The drop-test shall consist of a 400 pound (180 kg) bag of sand 30 + or - 2 inches (76 + or - 5 cm) in diameter dropped into the net from the highest walking/working surface at which employees are exposed to fall hazards, but not from less than 42 inches (1.1 m) above that level.</a:t>
            </a:r>
          </a:p>
          <a:p>
            <a:pPr algn="l"/>
            <a:r>
              <a:rPr lang="en-US" sz="1800" b="0" i="0" u="none" strike="noStrike" dirty="0">
                <a:solidFill>
                  <a:srgbClr val="003399"/>
                </a:solidFill>
                <a:effectLst/>
                <a:latin typeface="Helvetica Neue"/>
                <a:hlinkClick r:id="rId4"/>
              </a:rPr>
              <a:t>1926.502(c)(4)(ii)</a:t>
            </a:r>
            <a:r>
              <a:rPr lang="en-US" sz="1800" b="0" i="0" dirty="0">
                <a:solidFill>
                  <a:srgbClr val="333333"/>
                </a:solidFill>
                <a:effectLst/>
                <a:latin typeface="Helvetica Neue"/>
              </a:rPr>
              <a:t>When the employer can demonstrate that it is unreasonable to perform the drop-test required by paragraph (c)(4)(</a:t>
            </a:r>
            <a:r>
              <a:rPr lang="en-US" sz="1800" b="0" i="0" dirty="0" err="1">
                <a:solidFill>
                  <a:srgbClr val="333333"/>
                </a:solidFill>
                <a:effectLst/>
                <a:latin typeface="Helvetica Neue"/>
              </a:rPr>
              <a:t>i</a:t>
            </a:r>
            <a:r>
              <a:rPr lang="en-US" sz="1800" b="0" i="0" dirty="0">
                <a:solidFill>
                  <a:srgbClr val="333333"/>
                </a:solidFill>
                <a:effectLst/>
                <a:latin typeface="Helvetica Neue"/>
              </a:rPr>
              <a:t>) of this section, the employer (or a designated competent person) shall certify that the net and net installation is in compliance with the provisions of paragraphs (c)(3) and (c)(4)(</a:t>
            </a:r>
            <a:r>
              <a:rPr lang="en-US" sz="1800" b="0" i="0" dirty="0" err="1">
                <a:solidFill>
                  <a:srgbClr val="333333"/>
                </a:solidFill>
                <a:effectLst/>
                <a:latin typeface="Helvetica Neue"/>
              </a:rPr>
              <a:t>i</a:t>
            </a:r>
            <a:r>
              <a:rPr lang="en-US" sz="1800" b="0" i="0" dirty="0">
                <a:solidFill>
                  <a:srgbClr val="333333"/>
                </a:solidFill>
                <a:effectLst/>
                <a:latin typeface="Helvetica Neue"/>
              </a:rPr>
              <a:t>) of this section by preparing a certification record prior to the net being used as a fall protection system. The certification record must include an identification of the net and net installation for which the certification record is being prepared; the date that it was determined that the identified net and net installation were in compliance with paragraph (c)(3) of this section and the signature of the person making the determination and certification. The most recent certification record for each net and net installation shall be available at the jobsite for inspection.</a:t>
            </a:r>
          </a:p>
          <a:p>
            <a:pPr algn="l"/>
            <a:r>
              <a:rPr lang="en-US" sz="1800" b="0" i="0" dirty="0">
                <a:solidFill>
                  <a:srgbClr val="333333"/>
                </a:solidFill>
                <a:effectLst/>
                <a:latin typeface="Helvetica Neue"/>
              </a:rPr>
              <a:t>1926.502(c)(5)Defective nets shall not be used. Safety nets shall be inspected at least once a week for wear, damage, and other deterioration. Defective components shall be removed from service. Safety nets shall also be inspected after any occurrence which could affect the integrity of the safety net system.</a:t>
            </a:r>
          </a:p>
          <a:p>
            <a:pPr algn="l"/>
            <a:r>
              <a:rPr lang="en-US" sz="1800" b="0" i="0" dirty="0">
                <a:solidFill>
                  <a:srgbClr val="333333"/>
                </a:solidFill>
                <a:effectLst/>
                <a:latin typeface="Helvetica Neue"/>
              </a:rPr>
              <a:t>1926.502(c)(6)Materials, scrap pieces, equipment, and tools which have fallen into the safety net shall be removed as soon as possible from the net and at least before the next work shift.</a:t>
            </a:r>
          </a:p>
          <a:p>
            <a:pPr algn="l"/>
            <a:r>
              <a:rPr lang="en-US" sz="1800" b="0" i="0" dirty="0">
                <a:solidFill>
                  <a:srgbClr val="333333"/>
                </a:solidFill>
                <a:effectLst/>
                <a:latin typeface="Helvetica Neue"/>
              </a:rPr>
              <a:t>1926.502(c)(7)The maximum size of each safety net mesh opening shall not exceed 36 square inches (230 cm) nor be longer than 6 inches (15 cm) on any side, and the opening, measured center-to-center of mesh ropes or webbing, shall not be longer than 6 inches (15 cm). All mesh crossings shall be secured to prevent enlargement of the mesh opening.</a:t>
            </a:r>
          </a:p>
          <a:p>
            <a:pPr algn="l"/>
            <a:r>
              <a:rPr lang="en-US" sz="1800" b="0" i="0" dirty="0">
                <a:solidFill>
                  <a:srgbClr val="333333"/>
                </a:solidFill>
                <a:effectLst/>
                <a:latin typeface="Helvetica Neue"/>
              </a:rPr>
              <a:t>1926.502(c)(8)Each safety net (or section of it) shall have a border rope for webbing with a minimum breaking strength of 5,000 pounds (22.2 </a:t>
            </a:r>
            <a:r>
              <a:rPr lang="en-US" sz="1800" b="0" i="0" dirty="0" err="1">
                <a:solidFill>
                  <a:srgbClr val="333333"/>
                </a:solidFill>
                <a:effectLst/>
                <a:latin typeface="Helvetica Neue"/>
              </a:rPr>
              <a:t>kN</a:t>
            </a:r>
            <a:r>
              <a:rPr lang="en-US" sz="1800" b="0" i="0" dirty="0">
                <a:solidFill>
                  <a:srgbClr val="333333"/>
                </a:solidFill>
                <a:effectLst/>
                <a:latin typeface="Helvetica Neue"/>
              </a:rPr>
              <a:t>).</a:t>
            </a:r>
          </a:p>
          <a:p>
            <a:pPr algn="l"/>
            <a:r>
              <a:rPr lang="en-US" sz="1800" b="0" i="0" dirty="0">
                <a:solidFill>
                  <a:srgbClr val="333333"/>
                </a:solidFill>
                <a:effectLst/>
                <a:latin typeface="Helvetica Neue"/>
              </a:rPr>
              <a:t>1926.502(c)(9)Connections between safety net panels shall be as strong as integral net components and shall be spaced not more than 6 inches (15 cm) apart.</a:t>
            </a:r>
          </a:p>
          <a:p>
            <a:endParaRPr lang="en-US" sz="1800" dirty="0"/>
          </a:p>
        </p:txBody>
      </p:sp>
    </p:spTree>
    <p:extLst>
      <p:ext uri="{BB962C8B-B14F-4D97-AF65-F5344CB8AC3E}">
        <p14:creationId xmlns:p14="http://schemas.microsoft.com/office/powerpoint/2010/main" val="740543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dirty="0">
                <a:solidFill>
                  <a:srgbClr val="333333"/>
                </a:solidFill>
                <a:effectLst/>
                <a:latin typeface="Helvetica Neue"/>
              </a:rPr>
              <a:t>1926.502(c)"Safety net systems." Safety net systems and their use shall comply with the following provisions:</a:t>
            </a:r>
          </a:p>
          <a:p>
            <a:pPr algn="l"/>
            <a:r>
              <a:rPr lang="en-US" sz="1800" b="0" i="0" dirty="0">
                <a:solidFill>
                  <a:srgbClr val="333333"/>
                </a:solidFill>
                <a:effectLst/>
                <a:latin typeface="Helvetica Neue"/>
              </a:rPr>
              <a:t>1926.502(c)(1)Safety nets shall be installed as close as practicable under the walking/working surface on which employees are working, but in no case more than 30 feet (9.1 m) below such level. When nets are used on bridges, the potential fall area from the walking/working surface to the net shall be unobstructed.</a:t>
            </a:r>
          </a:p>
          <a:p>
            <a:pPr algn="l"/>
            <a:r>
              <a:rPr lang="en-US" sz="1800" b="0" i="0" dirty="0">
                <a:solidFill>
                  <a:srgbClr val="333333"/>
                </a:solidFill>
                <a:effectLst/>
                <a:latin typeface="Helvetica Neue"/>
              </a:rPr>
              <a:t>1926.502(c)(2)Safety nets shall extend outward from the outermost projection of the work surface as follows:</a:t>
            </a:r>
          </a:p>
          <a:p>
            <a:pPr algn="l"/>
            <a:r>
              <a:rPr lang="en-US" sz="1800" b="0" i="0" dirty="0">
                <a:solidFill>
                  <a:srgbClr val="333333"/>
                </a:solidFill>
                <a:effectLst/>
                <a:latin typeface="Helvetica Neue"/>
              </a:rPr>
              <a:t>____________________________________________________________________ | Vertical distance from working | Minimum required horizontal level to horizontal plane |distance of outer edge of net of net | from the edge of the working | surface _____________________________________|_____________________________ | Up to 5 feet ........................| 8 feet. More than 5 feet up to 10 feet ......| 10 feet. More than 10 feet ...................| 13 feet. _____________________________________|_____________________________ </a:t>
            </a:r>
          </a:p>
          <a:p>
            <a:pPr algn="l"/>
            <a:r>
              <a:rPr lang="en-US" sz="1800" b="0" i="0" dirty="0">
                <a:solidFill>
                  <a:srgbClr val="333333"/>
                </a:solidFill>
                <a:effectLst/>
                <a:latin typeface="Helvetica Neue"/>
              </a:rPr>
              <a:t>1926.502(c)(3)Safety nets shall be installed with sufficient clearance under them to prevent contact with the surface or structures below when subjected to an impact force equal to the drop test specified in paragraph (c)(4) of this section.</a:t>
            </a:r>
          </a:p>
          <a:p>
            <a:pPr algn="l"/>
            <a:r>
              <a:rPr lang="en-US" sz="1800" b="0" i="0" u="none" strike="noStrike" dirty="0">
                <a:solidFill>
                  <a:srgbClr val="003399"/>
                </a:solidFill>
                <a:effectLst/>
                <a:latin typeface="Helvetica Neue"/>
                <a:hlinkClick r:id="rId3"/>
              </a:rPr>
              <a:t>1926.502(c)(4)</a:t>
            </a:r>
            <a:r>
              <a:rPr lang="en-US" sz="1800" b="0" i="0" dirty="0">
                <a:solidFill>
                  <a:srgbClr val="333333"/>
                </a:solidFill>
                <a:effectLst/>
                <a:latin typeface="Helvetica Neue"/>
              </a:rPr>
              <a:t>Safety nets and their installations shall be capable of absorbing an impact force equal to that produced by the drop test specified in paragraph (c)(4)(</a:t>
            </a:r>
            <a:r>
              <a:rPr lang="en-US" sz="1800" b="0" i="0" dirty="0" err="1">
                <a:solidFill>
                  <a:srgbClr val="333333"/>
                </a:solidFill>
                <a:effectLst/>
                <a:latin typeface="Helvetica Neue"/>
              </a:rPr>
              <a:t>i</a:t>
            </a:r>
            <a:r>
              <a:rPr lang="en-US" sz="1800" b="0" i="0" dirty="0">
                <a:solidFill>
                  <a:srgbClr val="333333"/>
                </a:solidFill>
                <a:effectLst/>
                <a:latin typeface="Helvetica Neue"/>
              </a:rPr>
              <a:t>) of this section.</a:t>
            </a:r>
          </a:p>
          <a:p>
            <a:pPr algn="l"/>
            <a:r>
              <a:rPr lang="en-US" sz="1800" b="0" i="0" dirty="0">
                <a:solidFill>
                  <a:srgbClr val="333333"/>
                </a:solidFill>
                <a:effectLst/>
                <a:latin typeface="Helvetica Neue"/>
              </a:rPr>
              <a:t>1926.502(c)(4)(</a:t>
            </a:r>
            <a:r>
              <a:rPr lang="en-US" sz="1800" b="0" i="0" dirty="0" err="1">
                <a:solidFill>
                  <a:srgbClr val="333333"/>
                </a:solidFill>
                <a:effectLst/>
                <a:latin typeface="Helvetica Neue"/>
              </a:rPr>
              <a:t>i</a:t>
            </a:r>
            <a:r>
              <a:rPr lang="en-US" sz="1800" b="0" i="0" dirty="0">
                <a:solidFill>
                  <a:srgbClr val="333333"/>
                </a:solidFill>
                <a:effectLst/>
                <a:latin typeface="Helvetica Neue"/>
              </a:rPr>
              <a:t>)Except as provided in paragraph (c)(4)(ii) of this section, safety nets and safety net installations shall be drop-tested at the jobsite after initial installation and before being used as a fall protection system, whenever relocated, after major repair, and at 6-month intervals if left in one place. The drop-test shall consist of a 400 pound (180 kg) bag of sand 30 + or - 2 inches (76 + or - 5 cm) in diameter dropped into the net from the highest walking/working surface at which employees are exposed to fall hazards, but not from less than 42 inches (1.1 m) above that level.</a:t>
            </a:r>
          </a:p>
          <a:p>
            <a:pPr algn="l"/>
            <a:r>
              <a:rPr lang="en-US" sz="1800" b="0" i="0" u="none" strike="noStrike" dirty="0">
                <a:solidFill>
                  <a:srgbClr val="003399"/>
                </a:solidFill>
                <a:effectLst/>
                <a:latin typeface="Helvetica Neue"/>
                <a:hlinkClick r:id="rId4"/>
              </a:rPr>
              <a:t>1926.502(c)(4)(ii)</a:t>
            </a:r>
            <a:r>
              <a:rPr lang="en-US" sz="1800" b="0" i="0" dirty="0">
                <a:solidFill>
                  <a:srgbClr val="333333"/>
                </a:solidFill>
                <a:effectLst/>
                <a:latin typeface="Helvetica Neue"/>
              </a:rPr>
              <a:t>When the employer can demonstrate that it is unreasonable to perform the drop-test required by paragraph (c)(4)(</a:t>
            </a:r>
            <a:r>
              <a:rPr lang="en-US" sz="1800" b="0" i="0" dirty="0" err="1">
                <a:solidFill>
                  <a:srgbClr val="333333"/>
                </a:solidFill>
                <a:effectLst/>
                <a:latin typeface="Helvetica Neue"/>
              </a:rPr>
              <a:t>i</a:t>
            </a:r>
            <a:r>
              <a:rPr lang="en-US" sz="1800" b="0" i="0" dirty="0">
                <a:solidFill>
                  <a:srgbClr val="333333"/>
                </a:solidFill>
                <a:effectLst/>
                <a:latin typeface="Helvetica Neue"/>
              </a:rPr>
              <a:t>) of this section, the employer (or a designated competent person) shall certify that the net and net installation is in compliance with the provisions of paragraphs (c)(3) and (c)(4)(</a:t>
            </a:r>
            <a:r>
              <a:rPr lang="en-US" sz="1800" b="0" i="0" dirty="0" err="1">
                <a:solidFill>
                  <a:srgbClr val="333333"/>
                </a:solidFill>
                <a:effectLst/>
                <a:latin typeface="Helvetica Neue"/>
              </a:rPr>
              <a:t>i</a:t>
            </a:r>
            <a:r>
              <a:rPr lang="en-US" sz="1800" b="0" i="0" dirty="0">
                <a:solidFill>
                  <a:srgbClr val="333333"/>
                </a:solidFill>
                <a:effectLst/>
                <a:latin typeface="Helvetica Neue"/>
              </a:rPr>
              <a:t>) of this section by preparing a certification record prior to the net being used as a fall protection system. The certification record must include an identification of the net and net installation for which the certification record is being prepared; the date that it was determined that the identified net and net installation were in compliance with paragraph (c)(3) of this section and the signature of the person making the determination and certification. The most recent certification record for each net and net installation shall be available at the jobsite for inspection.</a:t>
            </a:r>
          </a:p>
          <a:p>
            <a:pPr algn="l"/>
            <a:r>
              <a:rPr lang="en-US" sz="1800" b="0" i="0" dirty="0">
                <a:solidFill>
                  <a:srgbClr val="333333"/>
                </a:solidFill>
                <a:effectLst/>
                <a:latin typeface="Helvetica Neue"/>
              </a:rPr>
              <a:t>1926.502(c)(5)Defective nets shall not be used. Safety nets shall be inspected at least once a week for wear, damage, and other deterioration. Defective components shall be removed from service. Safety nets shall also be inspected after any occurrence which could affect the integrity of the safety net system.</a:t>
            </a:r>
          </a:p>
          <a:p>
            <a:pPr algn="l"/>
            <a:r>
              <a:rPr lang="en-US" sz="1800" b="0" i="0" dirty="0">
                <a:solidFill>
                  <a:srgbClr val="333333"/>
                </a:solidFill>
                <a:effectLst/>
                <a:latin typeface="Helvetica Neue"/>
              </a:rPr>
              <a:t>1926.502(c)(6)Materials, scrap pieces, equipment, and tools which have fallen into the safety net shall be removed as soon as possible from the net and at least before the next work shift.</a:t>
            </a:r>
          </a:p>
          <a:p>
            <a:pPr algn="l"/>
            <a:r>
              <a:rPr lang="en-US" sz="1800" b="0" i="0" dirty="0">
                <a:solidFill>
                  <a:srgbClr val="333333"/>
                </a:solidFill>
                <a:effectLst/>
                <a:latin typeface="Helvetica Neue"/>
              </a:rPr>
              <a:t>1926.502(c)(7)The maximum size of each safety net mesh opening shall not exceed 36 square inches (230 cm) nor be longer than 6 inches (15 cm) on any side, and the opening, measured center-to-center of mesh ropes or webbing, shall not be longer than 6 inches (15 cm). All mesh crossings shall be secured to prevent enlargement of the mesh opening.</a:t>
            </a:r>
          </a:p>
          <a:p>
            <a:pPr algn="l"/>
            <a:r>
              <a:rPr lang="en-US" sz="1800" b="0" i="0" dirty="0">
                <a:solidFill>
                  <a:srgbClr val="333333"/>
                </a:solidFill>
                <a:effectLst/>
                <a:latin typeface="Helvetica Neue"/>
              </a:rPr>
              <a:t>1926.502(c)(8)Each safety net (or section of it) shall have a border rope for webbing with a minimum breaking strength of 5,000 pounds (22.2 </a:t>
            </a:r>
            <a:r>
              <a:rPr lang="en-US" sz="1800" b="0" i="0" dirty="0" err="1">
                <a:solidFill>
                  <a:srgbClr val="333333"/>
                </a:solidFill>
                <a:effectLst/>
                <a:latin typeface="Helvetica Neue"/>
              </a:rPr>
              <a:t>kN</a:t>
            </a:r>
            <a:r>
              <a:rPr lang="en-US" sz="1800" b="0" i="0" dirty="0">
                <a:solidFill>
                  <a:srgbClr val="333333"/>
                </a:solidFill>
                <a:effectLst/>
                <a:latin typeface="Helvetica Neue"/>
              </a:rPr>
              <a:t>).</a:t>
            </a:r>
          </a:p>
          <a:p>
            <a:pPr algn="l"/>
            <a:r>
              <a:rPr lang="en-US" sz="1800" b="0" i="0" dirty="0">
                <a:solidFill>
                  <a:srgbClr val="333333"/>
                </a:solidFill>
                <a:effectLst/>
                <a:latin typeface="Helvetica Neue"/>
              </a:rPr>
              <a:t>1926.502(c)(9)Connections between safety net panels shall be as strong as integral net components and shall be spaced not more than 6 inches (15 cm) apart.</a:t>
            </a:r>
          </a:p>
          <a:p>
            <a:endParaRPr lang="en-US" sz="1800" dirty="0"/>
          </a:p>
        </p:txBody>
      </p:sp>
    </p:spTree>
    <p:extLst>
      <p:ext uri="{BB962C8B-B14F-4D97-AF65-F5344CB8AC3E}">
        <p14:creationId xmlns:p14="http://schemas.microsoft.com/office/powerpoint/2010/main" val="16995995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29878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693722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40938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42388575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charset="0"/>
              </a:rPr>
              <a:t>NOTE---HORIZONTAL LIFELINES---ONLY OPTION IS TWICE MAXIMUM ARRESTING FORCE – which will require some calculation, unless using a manufactured system in accordance with the manufacturers’ requirements</a:t>
            </a:r>
          </a:p>
          <a:p>
            <a:pPr algn="l"/>
            <a:endParaRPr lang="en-US" sz="1800" b="0" i="0" dirty="0">
              <a:solidFill>
                <a:srgbClr val="333333"/>
              </a:solidFill>
              <a:effectLst/>
              <a:latin typeface="Helvetica Neue"/>
            </a:endParaRPr>
          </a:p>
          <a:p>
            <a:pPr algn="l"/>
            <a:r>
              <a:rPr lang="en-US" sz="1800" b="0" i="0" u="none" strike="noStrike" dirty="0">
                <a:solidFill>
                  <a:srgbClr val="003399"/>
                </a:solidFill>
                <a:effectLst/>
                <a:latin typeface="Helvetica Neue"/>
                <a:hlinkClick r:id="rId3"/>
              </a:rPr>
              <a:t>1926.502(d)(8)</a:t>
            </a:r>
            <a:r>
              <a:rPr lang="en-US" sz="1800" b="0" i="0" dirty="0">
                <a:solidFill>
                  <a:srgbClr val="333333"/>
                </a:solidFill>
                <a:effectLst/>
                <a:latin typeface="Helvetica Neue"/>
              </a:rPr>
              <a:t>Horizontal lifelines shall be designed, installed, and used, under the supervision of a qualified person, as part of a complete personal fall arrest system, which maintains a safety factor of at least two.</a:t>
            </a:r>
          </a:p>
          <a:p>
            <a:endParaRPr lang="en-US" sz="1800" dirty="0"/>
          </a:p>
        </p:txBody>
      </p:sp>
    </p:spTree>
    <p:extLst>
      <p:ext uri="{BB962C8B-B14F-4D97-AF65-F5344CB8AC3E}">
        <p14:creationId xmlns:p14="http://schemas.microsoft.com/office/powerpoint/2010/main" val="41555016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0" i="0" u="none" strike="noStrike" dirty="0">
              <a:solidFill>
                <a:srgbClr val="0563C1"/>
              </a:solidFill>
              <a:effectLst/>
              <a:latin typeface="Helvetica Neue"/>
              <a:hlinkClick r:id="rId3">
                <a:extLst>
                  <a:ext uri="{A12FA001-AC4F-418D-AE19-62706E023703}">
                    <ahyp:hlinkClr xmlns:ahyp="http://schemas.microsoft.com/office/drawing/2018/hyperlinkcolor" val="tx"/>
                  </a:ext>
                </a:extLst>
              </a:hlinkClick>
            </a:endParaRPr>
          </a:p>
          <a:p>
            <a:pPr algn="l"/>
            <a:r>
              <a:rPr lang="en-US" b="0" i="0" u="none" strike="noStrike" dirty="0">
                <a:solidFill>
                  <a:srgbClr val="0563C1"/>
                </a:solidFill>
                <a:effectLst/>
                <a:latin typeface="Helvetica Neue"/>
                <a:hlinkClick r:id="rId3">
                  <a:extLst>
                    <a:ext uri="{A12FA001-AC4F-418D-AE19-62706E023703}">
                      <ahyp:hlinkClr xmlns:ahyp="http://schemas.microsoft.com/office/drawing/2018/hyperlinkcolor" val="tx"/>
                    </a:ext>
                  </a:extLst>
                </a:hlinkClick>
              </a:rPr>
              <a:t>1926.502(d)(15)</a:t>
            </a:r>
            <a:r>
              <a:rPr lang="en-US" b="0" i="0" dirty="0">
                <a:solidFill>
                  <a:srgbClr val="333333"/>
                </a:solidFill>
                <a:effectLst/>
                <a:latin typeface="Helvetica Neue"/>
              </a:rPr>
              <a:t>Anchorages used for attachment of personal fall arrest equipment shall be independent of any anchorage being used to support or suspend platforms and capable of supporting at least 5,000 pounds (22.2 </a:t>
            </a:r>
            <a:r>
              <a:rPr lang="en-US" b="0" i="0" dirty="0" err="1">
                <a:solidFill>
                  <a:srgbClr val="333333"/>
                </a:solidFill>
                <a:effectLst/>
                <a:latin typeface="Helvetica Neue"/>
              </a:rPr>
              <a:t>kN</a:t>
            </a:r>
            <a:r>
              <a:rPr lang="en-US" b="0" i="0" dirty="0">
                <a:solidFill>
                  <a:srgbClr val="333333"/>
                </a:solidFill>
                <a:effectLst/>
                <a:latin typeface="Helvetica Neue"/>
              </a:rPr>
              <a:t>) per employee attached, or shall be designed, installed, and used as follows:</a:t>
            </a:r>
          </a:p>
          <a:p>
            <a:pPr algn="l"/>
            <a:endParaRPr lang="en-US" b="0" i="0" dirty="0">
              <a:solidFill>
                <a:srgbClr val="333333"/>
              </a:solidFill>
              <a:effectLst/>
              <a:latin typeface="Helvetica Neue"/>
            </a:endParaRPr>
          </a:p>
          <a:p>
            <a:pPr algn="l"/>
            <a:r>
              <a:rPr lang="en-US" b="0" i="0" u="none" strike="noStrike" dirty="0">
                <a:solidFill>
                  <a:srgbClr val="003399"/>
                </a:solidFill>
                <a:effectLst/>
                <a:latin typeface="Helvetica Neue"/>
                <a:hlinkClick r:id="rId4"/>
              </a:rPr>
              <a:t>1926.502(d)(9)</a:t>
            </a:r>
            <a:r>
              <a:rPr lang="en-US" b="0" i="0" dirty="0">
                <a:solidFill>
                  <a:srgbClr val="333333"/>
                </a:solidFill>
                <a:effectLst/>
                <a:latin typeface="Helvetica Neue"/>
              </a:rPr>
              <a:t>Lanyards and vertical lifelines shall have a minimum breaking strength of 5,000 pounds (22.2 </a:t>
            </a:r>
            <a:r>
              <a:rPr lang="en-US" b="0" i="0" dirty="0" err="1">
                <a:solidFill>
                  <a:srgbClr val="333333"/>
                </a:solidFill>
                <a:effectLst/>
                <a:latin typeface="Helvetica Neue"/>
              </a:rPr>
              <a:t>kN</a:t>
            </a:r>
            <a:r>
              <a:rPr lang="en-US" b="0" i="0" dirty="0">
                <a:solidFill>
                  <a:srgbClr val="333333"/>
                </a:solidFill>
                <a:effectLst/>
                <a:latin typeface="Helvetica Neue"/>
              </a:rPr>
              <a:t>).</a:t>
            </a:r>
          </a:p>
          <a:p>
            <a:endParaRPr lang="en-US" dirty="0"/>
          </a:p>
        </p:txBody>
      </p:sp>
    </p:spTree>
    <p:extLst>
      <p:ext uri="{BB962C8B-B14F-4D97-AF65-F5344CB8AC3E}">
        <p14:creationId xmlns:p14="http://schemas.microsoft.com/office/powerpoint/2010/main" val="3061843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0" i="0" u="none" strike="noStrike" dirty="0">
                <a:solidFill>
                  <a:srgbClr val="003399"/>
                </a:solidFill>
                <a:effectLst/>
                <a:latin typeface="Helvetica Neue"/>
                <a:hlinkClick r:id="rId3"/>
              </a:rPr>
              <a:t>1926.502(b)</a:t>
            </a:r>
            <a:r>
              <a:rPr lang="en-US" sz="1800" kern="100" dirty="0">
                <a:effectLst/>
                <a:latin typeface="Calibri" panose="020F0502020204030204" pitchFamily="34" charset="0"/>
                <a:ea typeface="Yu Mincho" panose="02020400000000000000" pitchFamily="18" charset="-128"/>
                <a:cs typeface="Arial" panose="020B0604020202020204" pitchFamily="34" charset="0"/>
              </a:rPr>
              <a:t>"Guardrail systems." Guardrail systems and their use shall comply with the following provisions:</a:t>
            </a:r>
          </a:p>
          <a:p>
            <a:pPr>
              <a:lnSpc>
                <a:spcPct val="107000"/>
              </a:lnSpc>
              <a:spcAft>
                <a:spcPts val="800"/>
              </a:spcAft>
            </a:pPr>
            <a:r>
              <a:rPr lang="en-US" sz="1800" b="0" i="0" u="none" strike="noStrike" dirty="0">
                <a:solidFill>
                  <a:srgbClr val="003399"/>
                </a:solidFill>
                <a:effectLst/>
                <a:latin typeface="Helvetica Neue"/>
                <a:hlinkClick r:id="rId4"/>
              </a:rPr>
              <a:t>1926.502(b)(1)</a:t>
            </a:r>
            <a:r>
              <a:rPr lang="en-US" sz="1800" kern="100" dirty="0">
                <a:effectLst/>
                <a:latin typeface="Calibri" panose="020F0502020204030204" pitchFamily="34" charset="0"/>
                <a:ea typeface="Yu Mincho" panose="02020400000000000000" pitchFamily="18" charset="-128"/>
                <a:cs typeface="Arial" panose="020B0604020202020204" pitchFamily="34" charset="0"/>
              </a:rPr>
              <a:t>Top edge height of top rails, or equivalent guardrail system members, shall be 42 inches (1.1 m) plus or minus 3 inches (8 cm) above the walking/working level. When conditions warrant, the height of the top edge may exceed the 45-inch height, provided the guardrail system meets all other criteria of this paragraph.</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 </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Note: When employees are using stilts, the top edge height of the top rail, or equivalent member, shall be increased an amount equal to the height of the stilts.</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screens, mesh, intermediate vertical members, or equivalent intermediate structural members shall be installed between the top edge of the guardrail system and the walking/working surface when there is no wall or parapet wall at least 21 inches (53 cm) high.</a:t>
            </a:r>
          </a:p>
          <a:p>
            <a:pPr>
              <a:lnSpc>
                <a:spcPct val="107000"/>
              </a:lnSpc>
              <a:spcAft>
                <a:spcPts val="800"/>
              </a:spcAft>
            </a:pPr>
            <a:r>
              <a:rPr lang="en-US" sz="1800" b="0" i="0" u="none" strike="noStrike" dirty="0">
                <a:solidFill>
                  <a:srgbClr val="003399"/>
                </a:solidFill>
                <a:effectLst/>
                <a:latin typeface="Helvetica Neue"/>
                <a:hlinkClick r:id="rId5"/>
              </a:rPr>
              <a:t>1926.502(b)(2)(</a:t>
            </a:r>
            <a:r>
              <a:rPr lang="en-US" sz="1800" b="0" i="0" u="none" strike="noStrike" dirty="0" err="1">
                <a:solidFill>
                  <a:srgbClr val="003399"/>
                </a:solidFill>
                <a:effectLst/>
                <a:latin typeface="Helvetica Neue"/>
                <a:hlinkClick r:id="rId5"/>
              </a:rPr>
              <a:t>i</a:t>
            </a:r>
            <a:r>
              <a:rPr lang="en-US" sz="1800" b="0" i="0" u="none" strike="noStrike" dirty="0">
                <a:solidFill>
                  <a:srgbClr val="003399"/>
                </a:solidFill>
                <a:effectLst/>
                <a:latin typeface="Helvetica Neue"/>
                <a:hlinkClick r:id="rId5"/>
              </a:rPr>
              <a:t>)</a:t>
            </a:r>
            <a:r>
              <a:rPr lang="en-US" sz="1800" u="none"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when used, shall be installed at a height midway between the top edge of the guardrail system and the walking/working level.</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1926.502(b)(2)(ii)Screens and mesh, when used, shall extend from the top rail to the walking/working level and along the entire opening between top rail supports.</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1926.502(b)(2)(iii)Intermediate members (such as balusters), when used between posts, shall be not more than 19 inches (48 cm) apart.</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1926.502(b)(2)(iv)Other structural members (such as additional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and architectural panels) shall be installed such that there are no openings in the guardrail system that are more than 19 inches (.5 m) wide.</a:t>
            </a:r>
          </a:p>
          <a:p>
            <a:pPr>
              <a:lnSpc>
                <a:spcPct val="107000"/>
              </a:lnSpc>
              <a:spcAft>
                <a:spcPts val="800"/>
              </a:spcAft>
            </a:pPr>
            <a:r>
              <a:rPr lang="en-US" sz="1800" b="0" i="0" u="none" strike="noStrike" dirty="0">
                <a:solidFill>
                  <a:srgbClr val="003399"/>
                </a:solidFill>
                <a:effectLst/>
                <a:latin typeface="Helvetica Neue"/>
                <a:hlinkClick r:id="rId6"/>
              </a:rPr>
              <a:t>1926.502(b)(3)</a:t>
            </a:r>
            <a:r>
              <a:rPr lang="en-US" sz="1800" kern="100" dirty="0">
                <a:effectLst/>
                <a:latin typeface="Calibri" panose="020F0502020204030204" pitchFamily="34" charset="0"/>
                <a:ea typeface="Yu Mincho" panose="02020400000000000000" pitchFamily="18" charset="-128"/>
                <a:cs typeface="Arial" panose="020B0604020202020204" pitchFamily="34" charset="0"/>
              </a:rPr>
              <a:t>Guardrail systems shall be capable of withstanding, without failure, a force of at least 200 pounds (890 N) applied within 2 inches (5.1 cm) of the top edge, in any outward or downward direction, at any point along the top edge.</a:t>
            </a:r>
          </a:p>
          <a:p>
            <a:pPr>
              <a:lnSpc>
                <a:spcPct val="107000"/>
              </a:lnSpc>
              <a:spcAft>
                <a:spcPts val="800"/>
              </a:spcAft>
            </a:pPr>
            <a:r>
              <a:rPr lang="en-US" sz="1800" b="0" i="0" u="none" strike="noStrike" dirty="0">
                <a:solidFill>
                  <a:srgbClr val="003399"/>
                </a:solidFill>
                <a:effectLst/>
                <a:latin typeface="Helvetica Neue"/>
                <a:hlinkClick r:id="rId7"/>
              </a:rPr>
              <a:t>1926.502(b)(4)</a:t>
            </a:r>
            <a:r>
              <a:rPr lang="en-US" sz="1800" kern="100" dirty="0">
                <a:effectLst/>
                <a:latin typeface="Calibri" panose="020F0502020204030204" pitchFamily="34" charset="0"/>
                <a:ea typeface="Yu Mincho" panose="02020400000000000000" pitchFamily="18" charset="-128"/>
                <a:cs typeface="Arial" panose="020B0604020202020204" pitchFamily="34" charset="0"/>
              </a:rPr>
              <a:t>When the 200 pound (890 N) test load specified in paragraph (b)(3) of this section is applied in a downward direction, the top edge of the guardrail shall not deflect to a height less than 39 inches (1.0 m) above the walking/working level. Guardrail system components selected and constructed in accordance with the Appendix B to subpart M of this part will be deemed to meet this requirement.</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1926.502(b)(5)</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screens, mesh, intermediate vertical members, solid panels, and equivalent structural members shall be capable of withstanding, without failure, a force of at least 150 pounds (666 N) applied in any downward or outward direction at any point along the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a:t>
            </a:r>
            <a:r>
              <a:rPr lang="en-US" sz="1800" kern="100" dirty="0">
                <a:effectLst/>
                <a:latin typeface="Calibri" panose="020F0502020204030204" pitchFamily="34" charset="0"/>
                <a:ea typeface="Yu Mincho" panose="02020400000000000000" pitchFamily="18" charset="-128"/>
                <a:cs typeface="Arial" panose="020B0604020202020204" pitchFamily="34" charset="0"/>
              </a:rPr>
              <a:t> or other member.</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1926.502(b)(6)Guardrail systems shall be so surfaced as to prevent injury to an employee from punctures or lacerations, and to prevent snagging of clothing.</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1926.502(b)(7)The ends of all top rails and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shall not overhang the terminal posts, except where such overhang does not constitute a projection hazard.</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1926.502(b)(8)Steel banding and plastic banding shall not be used as top rails or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1926.502(b)(9)Top rails and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shall be at least one-quarter inch (0.6 cm) nominal diameter or thickness to prevent cuts and lacerations. If wire rope is used for top rails, it shall be flagged at not more than 6-foot intervals with high-visibility material.</a:t>
            </a:r>
          </a:p>
          <a:p>
            <a:pPr>
              <a:lnSpc>
                <a:spcPct val="107000"/>
              </a:lnSpc>
              <a:spcAft>
                <a:spcPts val="800"/>
              </a:spcAft>
            </a:pPr>
            <a:r>
              <a:rPr lang="en-US" sz="1800" b="0" i="0" u="none" strike="noStrike" dirty="0">
                <a:solidFill>
                  <a:srgbClr val="003399"/>
                </a:solidFill>
                <a:effectLst/>
                <a:latin typeface="Helvetica Neue"/>
                <a:hlinkClick r:id="rId8"/>
              </a:rPr>
              <a:t>1926.502(b)(10)</a:t>
            </a:r>
            <a:r>
              <a:rPr lang="en-US" sz="1800" kern="100" dirty="0">
                <a:effectLst/>
                <a:latin typeface="Calibri" panose="020F0502020204030204" pitchFamily="34" charset="0"/>
                <a:ea typeface="Yu Mincho" panose="02020400000000000000" pitchFamily="18" charset="-128"/>
                <a:cs typeface="Arial" panose="020B0604020202020204" pitchFamily="34" charset="0"/>
              </a:rPr>
              <a:t>When guardrail systems are used at hoisting areas, a chain, gate or removable guardrail section shall be placed across the access opening between guardrail sections when hoisting operations are not taking place.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1926.502(b)(11)When guardrail systems are used at holes, they shall be erected on all unprotected sides or edges of the hole.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1926.502(b)(12)When guardrail systems are used around holes used for the passage of materials, the hole shall have not more than two sides provided with removable guardrail sections to allow the passage of materials. When the hole is not in use, it shall be closed over with a cover, or a guardrail system shall be provided along all unprotected sides or edges.</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1926.502(b)(13)When guardrail systems are used around holes which are used as points of access (such as ladderways), they shall be provided with a gate, or be so offset that a person cannot walk directly into the hole.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1926.502(b)(14)Guardrail systems used on ramps and runways shall be erected along each unprotected side or edge.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1926.502(b)(15)Manila, plastic or synthetic rope being used for top rails or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shall be inspected as frequently as necessary to ensure that it continues to meet the strength requirements of paragraph (b)(3) of this section.</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 </a:t>
            </a:r>
          </a:p>
        </p:txBody>
      </p:sp>
    </p:spTree>
    <p:extLst>
      <p:ext uri="{BB962C8B-B14F-4D97-AF65-F5344CB8AC3E}">
        <p14:creationId xmlns:p14="http://schemas.microsoft.com/office/powerpoint/2010/main" val="3580851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266503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218427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439842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970108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Tree>
    <p:extLst>
      <p:ext uri="{BB962C8B-B14F-4D97-AF65-F5344CB8AC3E}">
        <p14:creationId xmlns:p14="http://schemas.microsoft.com/office/powerpoint/2010/main" val="29943046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800" b="0" i="0" dirty="0">
              <a:solidFill>
                <a:srgbClr val="333333"/>
              </a:solidFill>
              <a:effectLst/>
              <a:latin typeface="Helvetica Neue"/>
            </a:endParaRPr>
          </a:p>
          <a:p>
            <a:pPr algn="l"/>
            <a:endParaRPr lang="en-US" sz="1800" b="0" i="0" dirty="0">
              <a:solidFill>
                <a:srgbClr val="333333"/>
              </a:solidFill>
              <a:effectLst/>
              <a:latin typeface="Helvetica Neue"/>
            </a:endParaRPr>
          </a:p>
          <a:p>
            <a:pPr algn="l"/>
            <a:r>
              <a:rPr lang="en-US" sz="1800" b="0" i="0" u="none" strike="noStrike" dirty="0">
                <a:solidFill>
                  <a:srgbClr val="003399"/>
                </a:solidFill>
                <a:effectLst/>
                <a:latin typeface="Helvetica Neue"/>
                <a:hlinkClick r:id="rId3"/>
              </a:rPr>
              <a:t>1926.502(d)(16)(v)</a:t>
            </a:r>
            <a:r>
              <a:rPr lang="en-US" sz="1800" b="0" i="0" dirty="0">
                <a:solidFill>
                  <a:srgbClr val="333333"/>
                </a:solidFill>
                <a:effectLst/>
                <a:latin typeface="Helvetica Neue"/>
              </a:rPr>
              <a:t>have sufficient strength to withstand twice the potential impact energy of an employee free falling a distance of 6 feet (1.8 m), or the free fall distance permitted by the system, whichever is less.</a:t>
            </a:r>
            <a:br>
              <a:rPr lang="en-US" sz="1800" b="0" i="0" dirty="0">
                <a:solidFill>
                  <a:srgbClr val="333333"/>
                </a:solidFill>
                <a:effectLst/>
                <a:latin typeface="Helvetica Neue"/>
              </a:rPr>
            </a:br>
            <a:br>
              <a:rPr lang="en-US" sz="1800" b="0" i="0" dirty="0">
                <a:solidFill>
                  <a:srgbClr val="333333"/>
                </a:solidFill>
                <a:effectLst/>
                <a:latin typeface="Helvetica Neue"/>
              </a:rPr>
            </a:br>
            <a:r>
              <a:rPr lang="en-US" sz="1800" b="0" i="0" dirty="0">
                <a:solidFill>
                  <a:srgbClr val="333333"/>
                </a:solidFill>
                <a:effectLst/>
                <a:latin typeface="Helvetica Neue"/>
              </a:rPr>
              <a:t>Note: If the personal fall arrest system meets the criteria and protocols contained in Appendix C to subpart M, and if the system is being used by an employee having a combined person and tool weight of less than 310 pounds (140 kg), the system will be considered to be in compliance with the provisions of paragraph (d)(16) of this section. If the system is used by an employee having a combined tool and body weight of 310 pounds (140 kg) or more, then the employer must appropriately modify the criteria and protocols of the Appendix to provide proper protection for such heavier weights, or the system will not be deemed to be in compliance with the requirements of paragraph (d)(16) of this section.</a:t>
            </a:r>
          </a:p>
          <a:p>
            <a:endParaRPr lang="en-US" sz="1800" dirty="0"/>
          </a:p>
        </p:txBody>
      </p:sp>
    </p:spTree>
    <p:extLst>
      <p:ext uri="{BB962C8B-B14F-4D97-AF65-F5344CB8AC3E}">
        <p14:creationId xmlns:p14="http://schemas.microsoft.com/office/powerpoint/2010/main" val="9338933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dirty="0">
              <a:solidFill>
                <a:srgbClr val="333333"/>
              </a:solidFill>
              <a:effectLst/>
              <a:latin typeface="Helvetica Neu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dirty="0">
                <a:solidFill>
                  <a:srgbClr val="333333"/>
                </a:solidFill>
                <a:effectLst/>
                <a:latin typeface="Helvetica Neue"/>
              </a:rPr>
              <a:t>1926.502(d)(12)Self-retracting lifelines and lanyards which automatically limit free fall distance to 2 feet (0.61 m) or less shall be capable of sustaining a minimum tensile load of 3,000 pounds (13.3 </a:t>
            </a:r>
            <a:r>
              <a:rPr lang="en-US" sz="1800" b="0" i="0" dirty="0" err="1">
                <a:solidFill>
                  <a:srgbClr val="333333"/>
                </a:solidFill>
                <a:effectLst/>
                <a:latin typeface="Helvetica Neue"/>
              </a:rPr>
              <a:t>kN</a:t>
            </a:r>
            <a:r>
              <a:rPr lang="en-US" sz="1800" b="0" i="0" dirty="0">
                <a:solidFill>
                  <a:srgbClr val="333333"/>
                </a:solidFill>
                <a:effectLst/>
                <a:latin typeface="Helvetica Neue"/>
              </a:rPr>
              <a:t>) applied to the device with the lifeline or lanyard in the fully extended position.</a:t>
            </a:r>
          </a:p>
          <a:p>
            <a:pPr algn="l"/>
            <a:endParaRPr lang="en-US" sz="1800" b="0" i="0" u="none" strike="noStrike" dirty="0">
              <a:solidFill>
                <a:srgbClr val="003399"/>
              </a:solidFill>
              <a:effectLst/>
              <a:latin typeface="Helvetica Neue"/>
              <a:hlinkClick r:id="rId3"/>
            </a:endParaRPr>
          </a:p>
          <a:p>
            <a:pPr algn="l"/>
            <a:r>
              <a:rPr lang="en-US" sz="1800" b="0" i="0" u="none" strike="noStrike" dirty="0">
                <a:solidFill>
                  <a:srgbClr val="003399"/>
                </a:solidFill>
                <a:effectLst/>
                <a:latin typeface="Helvetica Neue"/>
                <a:hlinkClick r:id="rId3"/>
              </a:rPr>
              <a:t>1926.502(d)(15)</a:t>
            </a:r>
            <a:r>
              <a:rPr lang="en-US" sz="1800" b="0" i="0" dirty="0">
                <a:solidFill>
                  <a:srgbClr val="333333"/>
                </a:solidFill>
                <a:effectLst/>
                <a:latin typeface="Helvetica Neue"/>
              </a:rPr>
              <a:t>Anchorages used for attachment of personal fall arrest equipment shall be independent of any anchorage being used to support or suspend platforms and capable of supporting at least 5,000 pounds (22.2 </a:t>
            </a:r>
            <a:r>
              <a:rPr lang="en-US" sz="1800" b="0" i="0" dirty="0" err="1">
                <a:solidFill>
                  <a:srgbClr val="333333"/>
                </a:solidFill>
                <a:effectLst/>
                <a:latin typeface="Helvetica Neue"/>
              </a:rPr>
              <a:t>kN</a:t>
            </a:r>
            <a:r>
              <a:rPr lang="en-US" sz="1800" b="0" i="0" dirty="0">
                <a:solidFill>
                  <a:srgbClr val="333333"/>
                </a:solidFill>
                <a:effectLst/>
                <a:latin typeface="Helvetica Neue"/>
              </a:rPr>
              <a:t>) per employee attached, or shall be designed, installed, and used as follows:</a:t>
            </a:r>
          </a:p>
          <a:p>
            <a:pPr algn="l"/>
            <a:r>
              <a:rPr lang="en-US" sz="1800" b="0" i="0" u="none" strike="noStrike" dirty="0">
                <a:solidFill>
                  <a:srgbClr val="003399"/>
                </a:solidFill>
                <a:effectLst/>
                <a:latin typeface="Helvetica Neue"/>
                <a:hlinkClick r:id="rId4"/>
              </a:rPr>
              <a:t>1926.502(d)(15)(</a:t>
            </a:r>
            <a:r>
              <a:rPr lang="en-US" sz="1800" b="0" i="0" u="none" strike="noStrike" dirty="0" err="1">
                <a:solidFill>
                  <a:srgbClr val="003399"/>
                </a:solidFill>
                <a:effectLst/>
                <a:latin typeface="Helvetica Neue"/>
                <a:hlinkClick r:id="rId4"/>
              </a:rPr>
              <a:t>i</a:t>
            </a:r>
            <a:r>
              <a:rPr lang="en-US" sz="1800" b="0" i="0" u="none" strike="noStrike" dirty="0">
                <a:solidFill>
                  <a:srgbClr val="003399"/>
                </a:solidFill>
                <a:effectLst/>
                <a:latin typeface="Helvetica Neue"/>
                <a:hlinkClick r:id="rId4"/>
              </a:rPr>
              <a:t>)</a:t>
            </a:r>
            <a:r>
              <a:rPr lang="en-US" sz="1800" b="0" i="0" dirty="0">
                <a:solidFill>
                  <a:srgbClr val="333333"/>
                </a:solidFill>
                <a:effectLst/>
                <a:latin typeface="Helvetica Neue"/>
              </a:rPr>
              <a:t>as part of a complete personal fall arrest system which maintains a safety factor of at least two; and</a:t>
            </a:r>
          </a:p>
          <a:p>
            <a:pPr algn="l"/>
            <a:r>
              <a:rPr lang="en-US" sz="1800" b="0" i="0" u="none" strike="noStrike" dirty="0">
                <a:solidFill>
                  <a:srgbClr val="003399"/>
                </a:solidFill>
                <a:effectLst/>
                <a:latin typeface="Helvetica Neue"/>
                <a:hlinkClick r:id="rId5"/>
              </a:rPr>
              <a:t>1926.502(d)(15)(ii)</a:t>
            </a:r>
            <a:r>
              <a:rPr lang="en-US" sz="1800" b="0" i="0" dirty="0">
                <a:solidFill>
                  <a:srgbClr val="333333"/>
                </a:solidFill>
                <a:effectLst/>
                <a:latin typeface="Helvetica Neue"/>
              </a:rPr>
              <a:t>under the supervision of a qualified person.</a:t>
            </a:r>
          </a:p>
          <a:p>
            <a:endParaRPr lang="en-US" sz="1800" dirty="0"/>
          </a:p>
        </p:txBody>
      </p:sp>
    </p:spTree>
    <p:extLst>
      <p:ext uri="{BB962C8B-B14F-4D97-AF65-F5344CB8AC3E}">
        <p14:creationId xmlns:p14="http://schemas.microsoft.com/office/powerpoint/2010/main" val="13976034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022740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a:t>502(d)(8) Shall be designed, installed, and used, under the supervision of a qualified person, as part of a complete personal fall arrest system, which maintains a safety factor of at least two.</a:t>
            </a:r>
          </a:p>
          <a:p>
            <a:endParaRPr lang="en-US" dirty="0"/>
          </a:p>
        </p:txBody>
      </p:sp>
    </p:spTree>
    <p:extLst>
      <p:ext uri="{BB962C8B-B14F-4D97-AF65-F5344CB8AC3E}">
        <p14:creationId xmlns:p14="http://schemas.microsoft.com/office/powerpoint/2010/main" val="19930738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61070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0" i="0" u="none" strike="noStrike" dirty="0">
                <a:solidFill>
                  <a:srgbClr val="003399"/>
                </a:solidFill>
                <a:effectLst/>
                <a:latin typeface="Helvetica Neue"/>
                <a:hlinkClick r:id="rId3"/>
              </a:rPr>
              <a:t>1926.502(b)</a:t>
            </a:r>
            <a:r>
              <a:rPr lang="en-US" sz="1800" kern="100" dirty="0">
                <a:effectLst/>
                <a:latin typeface="Calibri" panose="020F0502020204030204" pitchFamily="34" charset="0"/>
                <a:ea typeface="Yu Mincho" panose="02020400000000000000" pitchFamily="18" charset="-128"/>
                <a:cs typeface="Arial" panose="020B0604020202020204" pitchFamily="34" charset="0"/>
              </a:rPr>
              <a:t>"Guardrail systems." Guardrail systems and their use shall comply with the following provisions:</a:t>
            </a:r>
          </a:p>
          <a:p>
            <a:pPr>
              <a:lnSpc>
                <a:spcPct val="107000"/>
              </a:lnSpc>
              <a:spcAft>
                <a:spcPts val="800"/>
              </a:spcAft>
            </a:pPr>
            <a:r>
              <a:rPr lang="en-US" sz="1800" b="0" i="0" u="none" strike="noStrike" dirty="0">
                <a:solidFill>
                  <a:srgbClr val="003399"/>
                </a:solidFill>
                <a:effectLst/>
                <a:latin typeface="Helvetica Neue"/>
                <a:hlinkClick r:id="rId4"/>
              </a:rPr>
              <a:t>1926.502(b)(1)</a:t>
            </a:r>
            <a:r>
              <a:rPr lang="en-US" sz="1800" kern="100" dirty="0">
                <a:effectLst/>
                <a:latin typeface="Calibri" panose="020F0502020204030204" pitchFamily="34" charset="0"/>
                <a:ea typeface="Yu Mincho" panose="02020400000000000000" pitchFamily="18" charset="-128"/>
                <a:cs typeface="Arial" panose="020B0604020202020204" pitchFamily="34" charset="0"/>
              </a:rPr>
              <a:t>Top edge height of top rails, or equivalent guardrail system members, shall be 42 inches (1.1 m) plus or minus 3 inches (8 cm) above the walking/working level. When conditions warrant, the height of the top edge may exceed the 45-inch height, provided the guardrail system meets all other criteria of this paragraph.</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 </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Note: When employees are using stilts, the top edge height of the top rail, or equivalent member, shall be increased an amount equal to the height of the stilts.</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screens, mesh, intermediate vertical members, or equivalent intermediate structural members shall be installed between the top edge of the guardrail system and the walking/working surface when there is no wall or parapet wall at least 21 inches (53 cm) high.</a:t>
            </a:r>
          </a:p>
          <a:p>
            <a:pPr>
              <a:lnSpc>
                <a:spcPct val="107000"/>
              </a:lnSpc>
              <a:spcAft>
                <a:spcPts val="800"/>
              </a:spcAft>
            </a:pPr>
            <a:r>
              <a:rPr lang="en-US" sz="1800" b="0" i="0" u="none" strike="noStrike" dirty="0">
                <a:solidFill>
                  <a:srgbClr val="003399"/>
                </a:solidFill>
                <a:effectLst/>
                <a:latin typeface="Helvetica Neue"/>
                <a:hlinkClick r:id="rId5"/>
              </a:rPr>
              <a:t>1926.502(b)(2)(</a:t>
            </a:r>
            <a:r>
              <a:rPr lang="en-US" sz="1800" b="0" i="0" u="none" strike="noStrike" dirty="0" err="1">
                <a:solidFill>
                  <a:srgbClr val="003399"/>
                </a:solidFill>
                <a:effectLst/>
                <a:latin typeface="Helvetica Neue"/>
                <a:hlinkClick r:id="rId5"/>
              </a:rPr>
              <a:t>i</a:t>
            </a:r>
            <a:r>
              <a:rPr lang="en-US" sz="1800" b="0" i="0" u="none" strike="noStrike" dirty="0">
                <a:solidFill>
                  <a:srgbClr val="003399"/>
                </a:solidFill>
                <a:effectLst/>
                <a:latin typeface="Helvetica Neue"/>
                <a:hlinkClick r:id="rId5"/>
              </a:rPr>
              <a:t>)</a:t>
            </a:r>
            <a:r>
              <a:rPr lang="en-US" sz="1800" u="none"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when used, shall be installed at a height midway between the top edge of the guardrail system and the walking/working level.</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1926.502(b)(2)(ii)Screens and mesh, when used, shall extend from the top rail to the walking/working level and along the entire opening between top rail supports.</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1926.502(b)(2)(iii)Intermediate members (such as balusters), when used between posts, shall be not more than 19 inches (48 cm) apart.</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1926.502(b)(2)(iv)Other structural members (such as additional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and architectural panels) shall be installed such that there are no openings in the guardrail system that are more than 19 inches (.5 m) wide.</a:t>
            </a:r>
          </a:p>
          <a:p>
            <a:pPr>
              <a:lnSpc>
                <a:spcPct val="107000"/>
              </a:lnSpc>
              <a:spcAft>
                <a:spcPts val="800"/>
              </a:spcAft>
            </a:pPr>
            <a:r>
              <a:rPr lang="en-US" sz="1800" b="0" i="0" u="none" strike="noStrike" dirty="0">
                <a:solidFill>
                  <a:srgbClr val="003399"/>
                </a:solidFill>
                <a:effectLst/>
                <a:latin typeface="Helvetica Neue"/>
                <a:hlinkClick r:id="rId6"/>
              </a:rPr>
              <a:t>1926.502(b)(3)</a:t>
            </a:r>
            <a:r>
              <a:rPr lang="en-US" sz="1800" kern="100" dirty="0">
                <a:effectLst/>
                <a:latin typeface="Calibri" panose="020F0502020204030204" pitchFamily="34" charset="0"/>
                <a:ea typeface="Yu Mincho" panose="02020400000000000000" pitchFamily="18" charset="-128"/>
                <a:cs typeface="Arial" panose="020B0604020202020204" pitchFamily="34" charset="0"/>
              </a:rPr>
              <a:t>Guardrail systems shall be capable of withstanding, without failure, a force of at least 200 pounds (890 N) applied within 2 inches (5.1 cm) of the top edge, in any outward or downward direction, at any point along the top edge.</a:t>
            </a:r>
          </a:p>
          <a:p>
            <a:pPr>
              <a:lnSpc>
                <a:spcPct val="107000"/>
              </a:lnSpc>
              <a:spcAft>
                <a:spcPts val="800"/>
              </a:spcAft>
            </a:pPr>
            <a:r>
              <a:rPr lang="en-US" sz="1800" b="0" i="0" u="none" strike="noStrike" dirty="0">
                <a:solidFill>
                  <a:srgbClr val="003399"/>
                </a:solidFill>
                <a:effectLst/>
                <a:latin typeface="Helvetica Neue"/>
                <a:hlinkClick r:id="rId7"/>
              </a:rPr>
              <a:t>1926.502(b)(4)</a:t>
            </a:r>
            <a:r>
              <a:rPr lang="en-US" sz="1800" kern="100" dirty="0">
                <a:effectLst/>
                <a:latin typeface="Calibri" panose="020F0502020204030204" pitchFamily="34" charset="0"/>
                <a:ea typeface="Yu Mincho" panose="02020400000000000000" pitchFamily="18" charset="-128"/>
                <a:cs typeface="Arial" panose="020B0604020202020204" pitchFamily="34" charset="0"/>
              </a:rPr>
              <a:t>When the 200 pound (890 N) test load specified in paragraph (b)(3) of this section is applied in a downward direction, the top edge of the guardrail shall not deflect to a height less than 39 inches (1.0 m) above the walking/working level. Guardrail system components selected and constructed in accordance with the Appendix B to subpart M of this part will be deemed to meet this requirement.</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1926.502(b)(5)</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screens, mesh, intermediate vertical members, solid panels, and equivalent structural members shall be capable of withstanding, without failure, a force of at least 150 pounds (666 N) applied in any downward or outward direction at any point along the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a:t>
            </a:r>
            <a:r>
              <a:rPr lang="en-US" sz="1800" kern="100" dirty="0">
                <a:effectLst/>
                <a:latin typeface="Calibri" panose="020F0502020204030204" pitchFamily="34" charset="0"/>
                <a:ea typeface="Yu Mincho" panose="02020400000000000000" pitchFamily="18" charset="-128"/>
                <a:cs typeface="Arial" panose="020B0604020202020204" pitchFamily="34" charset="0"/>
              </a:rPr>
              <a:t> or other member.</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1926.502(b)(6)Guardrail systems shall be so surfaced as to prevent injury to an employee from punctures or lacerations, and to prevent snagging of clothing.</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1926.502(b)(7)The ends of all top rails and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shall not overhang the terminal posts, except where such overhang does not constitute a projection hazard.</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1926.502(b)(8)Steel banding and plastic banding shall not be used as top rails or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1926.502(b)(9)Top rails and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shall be at least one-quarter inch (0.6 cm) nominal diameter or thickness to prevent cuts and lacerations. If wire rope is used for top rails, it shall be flagged at not more than 6-foot intervals with high-visibility material.</a:t>
            </a:r>
          </a:p>
          <a:p>
            <a:pPr>
              <a:lnSpc>
                <a:spcPct val="107000"/>
              </a:lnSpc>
              <a:spcAft>
                <a:spcPts val="800"/>
              </a:spcAft>
            </a:pPr>
            <a:r>
              <a:rPr lang="en-US" sz="1800" b="0" i="0" u="none" strike="noStrike" dirty="0">
                <a:solidFill>
                  <a:srgbClr val="003399"/>
                </a:solidFill>
                <a:effectLst/>
                <a:latin typeface="Helvetica Neue"/>
                <a:hlinkClick r:id="rId8"/>
              </a:rPr>
              <a:t>1926.502(b)(10)</a:t>
            </a:r>
            <a:r>
              <a:rPr lang="en-US" sz="1800" kern="100" dirty="0">
                <a:effectLst/>
                <a:latin typeface="Calibri" panose="020F0502020204030204" pitchFamily="34" charset="0"/>
                <a:ea typeface="Yu Mincho" panose="02020400000000000000" pitchFamily="18" charset="-128"/>
                <a:cs typeface="Arial" panose="020B0604020202020204" pitchFamily="34" charset="0"/>
              </a:rPr>
              <a:t>When guardrail systems are used at hoisting areas, a chain, gate or removable guardrail section shall be placed across the access opening between guardrail sections when hoisting operations are not taking place.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1926.502(b)(11)When guardrail systems are used at holes, they shall be erected on all unprotected sides or edges of the hole.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1926.502(b)(12)When guardrail systems are used around holes used for the passage of materials, the hole shall have not more than two sides provided with removable guardrail sections to allow the passage of materials. When the hole is not in use, it shall be closed over with a cover, or a guardrail system shall be provided along all unprotected sides or edges.</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1926.502(b)(13)When guardrail systems are used around holes which are used as points of access (such as ladderways), they shall be provided with a gate, or be so offset that a person cannot walk directly into the hole.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1926.502(b)(14)Guardrail systems used on ramps and runways shall be erected along each unprotected side or edge.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1926.502(b)(15)Manila, plastic or synthetic rope being used for top rails or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shall be inspected as frequently as necessary to ensure that it continues to meet the strength requirements of paragraph (b)(3) of this section.</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 </a:t>
            </a:r>
          </a:p>
        </p:txBody>
      </p:sp>
    </p:spTree>
    <p:extLst>
      <p:ext uri="{BB962C8B-B14F-4D97-AF65-F5344CB8AC3E}">
        <p14:creationId xmlns:p14="http://schemas.microsoft.com/office/powerpoint/2010/main" val="37672154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176026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749951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135362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375084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19729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0383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786382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u="none" strike="noStrike" dirty="0">
                <a:solidFill>
                  <a:srgbClr val="003399"/>
                </a:solidFill>
                <a:effectLst/>
                <a:latin typeface="Helvetica" panose="020B0604020202020204" pitchFamily="34" charset="0"/>
                <a:ea typeface="Calibri" panose="020F0502020204030204" pitchFamily="34" charset="0"/>
                <a:hlinkClick r:id="rId3"/>
              </a:rPr>
              <a:t>1926.502(d)(20)</a:t>
            </a:r>
            <a:endParaRPr lang="en-US" sz="1800" dirty="0">
              <a:effectLst/>
              <a:latin typeface="Calibri" panose="020F0502020204030204" pitchFamily="34" charset="0"/>
              <a:ea typeface="Calibri" panose="020F0502020204030204" pitchFamily="34" charset="0"/>
            </a:endParaRPr>
          </a:p>
          <a:p>
            <a:pPr marL="0" marR="0">
              <a:spcBef>
                <a:spcPts val="0"/>
              </a:spcBef>
              <a:spcAft>
                <a:spcPts val="750"/>
              </a:spcAft>
            </a:pPr>
            <a:r>
              <a:rPr lang="en-US" sz="1800" dirty="0">
                <a:solidFill>
                  <a:srgbClr val="333333"/>
                </a:solidFill>
                <a:effectLst/>
                <a:latin typeface="Helvetica" panose="020B0604020202020204" pitchFamily="34" charset="0"/>
                <a:ea typeface="Calibri" panose="020F0502020204030204" pitchFamily="34" charset="0"/>
              </a:rPr>
              <a:t>The employer shall provide for prompt rescue of employees in the event of a fall or shall assure that employees are able to rescue themselves.</a:t>
            </a:r>
            <a:endParaRPr lang="en-US" sz="1800" dirty="0">
              <a:effectLst/>
              <a:latin typeface="Calibri" panose="020F0502020204030204" pitchFamily="34" charset="0"/>
              <a:ea typeface="Calibri" panose="020F0502020204030204" pitchFamily="34" charset="0"/>
            </a:endParaRPr>
          </a:p>
          <a:p>
            <a:endParaRPr lang="en-US" sz="1800" dirty="0"/>
          </a:p>
        </p:txBody>
      </p:sp>
    </p:spTree>
    <p:extLst>
      <p:ext uri="{BB962C8B-B14F-4D97-AF65-F5344CB8AC3E}">
        <p14:creationId xmlns:p14="http://schemas.microsoft.com/office/powerpoint/2010/main" val="39203818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u="none" strike="noStrike" dirty="0">
                <a:solidFill>
                  <a:srgbClr val="003399"/>
                </a:solidFill>
                <a:effectLst/>
                <a:latin typeface="Helvetica" panose="020B0604020202020204" pitchFamily="34" charset="0"/>
                <a:ea typeface="Calibri" panose="020F0502020204030204" pitchFamily="34" charset="0"/>
                <a:hlinkClick r:id="rId3"/>
              </a:rPr>
              <a:t>1926.502(d)(20)</a:t>
            </a:r>
            <a:endParaRPr lang="en-US" sz="1800" dirty="0">
              <a:effectLst/>
              <a:latin typeface="Calibri" panose="020F0502020204030204" pitchFamily="34" charset="0"/>
              <a:ea typeface="Calibri" panose="020F0502020204030204" pitchFamily="34" charset="0"/>
            </a:endParaRPr>
          </a:p>
          <a:p>
            <a:pPr marL="0" marR="0">
              <a:spcBef>
                <a:spcPts val="0"/>
              </a:spcBef>
              <a:spcAft>
                <a:spcPts val="750"/>
              </a:spcAft>
            </a:pPr>
            <a:r>
              <a:rPr lang="en-US" sz="1800" dirty="0">
                <a:solidFill>
                  <a:srgbClr val="333333"/>
                </a:solidFill>
                <a:effectLst/>
                <a:latin typeface="Helvetica" panose="020B0604020202020204" pitchFamily="34" charset="0"/>
                <a:ea typeface="Calibri" panose="020F0502020204030204" pitchFamily="34" charset="0"/>
              </a:rPr>
              <a:t>The employer shall provide for prompt rescue of employees in the event of a fall or shall assure that employees are able to rescue themselves.</a:t>
            </a:r>
            <a:endParaRPr lang="en-US" sz="1800" dirty="0">
              <a:effectLst/>
              <a:latin typeface="Calibri" panose="020F0502020204030204" pitchFamily="34" charset="0"/>
              <a:ea typeface="Calibri" panose="020F0502020204030204" pitchFamily="34" charset="0"/>
            </a:endParaRPr>
          </a:p>
          <a:p>
            <a:endParaRPr lang="en-US" sz="1800" dirty="0"/>
          </a:p>
        </p:txBody>
      </p:sp>
    </p:spTree>
    <p:extLst>
      <p:ext uri="{BB962C8B-B14F-4D97-AF65-F5344CB8AC3E}">
        <p14:creationId xmlns:p14="http://schemas.microsoft.com/office/powerpoint/2010/main" val="4142201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1800" u="none" strike="noStrike" dirty="0">
              <a:solidFill>
                <a:srgbClr val="003399"/>
              </a:solidFill>
              <a:effectLst/>
              <a:latin typeface="Helvetica" panose="020B0604020202020204" pitchFamily="34" charset="0"/>
              <a:ea typeface="Calibri" panose="020F0502020204030204" pitchFamily="34" charset="0"/>
              <a:hlinkClick r:id="rId3"/>
            </a:endParaRPr>
          </a:p>
          <a:p>
            <a:pPr marL="0" marR="0">
              <a:spcBef>
                <a:spcPts val="0"/>
              </a:spcBef>
              <a:spcAft>
                <a:spcPts val="0"/>
              </a:spcAft>
            </a:pPr>
            <a:r>
              <a:rPr lang="en-US" sz="1800" u="none" strike="noStrike" dirty="0">
                <a:solidFill>
                  <a:srgbClr val="003399"/>
                </a:solidFill>
                <a:effectLst/>
                <a:latin typeface="Helvetica" panose="020B0604020202020204" pitchFamily="34" charset="0"/>
                <a:ea typeface="Calibri" panose="020F0502020204030204" pitchFamily="34" charset="0"/>
                <a:hlinkClick r:id="rId3"/>
              </a:rPr>
              <a:t>1926.502(d)(20)</a:t>
            </a:r>
            <a:endParaRPr lang="en-US" sz="1800" dirty="0">
              <a:effectLst/>
              <a:latin typeface="Calibri" panose="020F0502020204030204" pitchFamily="34" charset="0"/>
              <a:ea typeface="Calibri" panose="020F0502020204030204" pitchFamily="34" charset="0"/>
            </a:endParaRPr>
          </a:p>
          <a:p>
            <a:pPr marL="0" marR="0">
              <a:spcBef>
                <a:spcPts val="0"/>
              </a:spcBef>
              <a:spcAft>
                <a:spcPts val="750"/>
              </a:spcAft>
            </a:pPr>
            <a:r>
              <a:rPr lang="en-US" sz="1800" dirty="0">
                <a:solidFill>
                  <a:srgbClr val="333333"/>
                </a:solidFill>
                <a:effectLst/>
                <a:latin typeface="Helvetica" panose="020B0604020202020204" pitchFamily="34" charset="0"/>
                <a:ea typeface="Calibri" panose="020F0502020204030204" pitchFamily="34" charset="0"/>
              </a:rPr>
              <a:t>The employer shall provide for prompt rescue of employees in the event of a fall or shall assure that employees are able to rescue themselves.</a:t>
            </a:r>
            <a:endParaRPr lang="en-US" sz="1800" dirty="0">
              <a:effectLst/>
              <a:latin typeface="Calibri" panose="020F0502020204030204" pitchFamily="34" charset="0"/>
              <a:ea typeface="Calibri" panose="020F0502020204030204" pitchFamily="34" charset="0"/>
            </a:endParaRPr>
          </a:p>
          <a:p>
            <a:endParaRPr lang="en-US" sz="1800" dirty="0"/>
          </a:p>
        </p:txBody>
      </p:sp>
    </p:spTree>
    <p:extLst>
      <p:ext uri="{BB962C8B-B14F-4D97-AF65-F5344CB8AC3E}">
        <p14:creationId xmlns:p14="http://schemas.microsoft.com/office/powerpoint/2010/main" val="245477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US" sz="1800" u="sng" kern="100" dirty="0">
              <a:effectLst/>
              <a:latin typeface="Calibri" panose="020F0502020204030204" pitchFamily="34" charset="0"/>
              <a:ea typeface="Yu Mincho" panose="02020400000000000000" pitchFamily="18" charset="-128"/>
              <a:cs typeface="Arial" panose="020B0604020202020204" pitchFamily="34" charset="0"/>
            </a:endParaRPr>
          </a:p>
          <a:p>
            <a:pPr>
              <a:lnSpc>
                <a:spcPct val="107000"/>
              </a:lnSpc>
              <a:spcAft>
                <a:spcPts val="800"/>
              </a:spcAft>
            </a:pPr>
            <a:r>
              <a:rPr lang="en-US" sz="1800" b="0" i="0" u="none" strike="noStrike" dirty="0">
                <a:solidFill>
                  <a:srgbClr val="0563C1"/>
                </a:solidFill>
                <a:effectLst/>
                <a:latin typeface="Helvetica Neue"/>
                <a:hlinkClick r:id="rId3">
                  <a:extLst>
                    <a:ext uri="{A12FA001-AC4F-418D-AE19-62706E023703}">
                      <ahyp:hlinkClr xmlns:ahyp="http://schemas.microsoft.com/office/drawing/2018/hyperlinkcolor" val="tx"/>
                    </a:ext>
                  </a:extLst>
                </a:hlinkClick>
              </a:rPr>
              <a:t>1926.502(b)</a:t>
            </a:r>
            <a:r>
              <a:rPr lang="en-US" sz="1800" kern="100" dirty="0">
                <a:effectLst/>
                <a:latin typeface="Calibri" panose="020F0502020204030204" pitchFamily="34" charset="0"/>
                <a:ea typeface="Yu Mincho" panose="02020400000000000000" pitchFamily="18" charset="-128"/>
                <a:cs typeface="Arial" panose="020B0604020202020204" pitchFamily="34" charset="0"/>
              </a:rPr>
              <a:t>"Guardrail systems." Guardrail systems and their use shall comply with the following provisions:</a:t>
            </a:r>
          </a:p>
          <a:p>
            <a:pPr>
              <a:lnSpc>
                <a:spcPct val="107000"/>
              </a:lnSpc>
              <a:spcAft>
                <a:spcPts val="800"/>
              </a:spcAft>
            </a:pPr>
            <a:r>
              <a:rPr lang="en-US" sz="1800" b="0" i="0" u="none" strike="noStrike" dirty="0">
                <a:solidFill>
                  <a:srgbClr val="003399"/>
                </a:solidFill>
                <a:effectLst/>
                <a:latin typeface="Helvetica Neue"/>
                <a:hlinkClick r:id="rId4"/>
              </a:rPr>
              <a:t>1926.502(b)(1)</a:t>
            </a:r>
            <a:r>
              <a:rPr lang="en-US" sz="1800" kern="100" dirty="0">
                <a:effectLst/>
                <a:latin typeface="Calibri" panose="020F0502020204030204" pitchFamily="34" charset="0"/>
                <a:ea typeface="Yu Mincho" panose="02020400000000000000" pitchFamily="18" charset="-128"/>
                <a:cs typeface="Arial" panose="020B0604020202020204" pitchFamily="34" charset="0"/>
              </a:rPr>
              <a:t>Top edge height of top rails, or equivalent guardrail system members, shall be 42 inches (1.1 m) plus or minus 3 inches (8 cm) above the walking/working level. When conditions warrant, the height of the top edge may exceed the 45-inch height, provided the guardrail system meets all other criteria of this paragraph.</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 </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Note: When employees are using stilts, the top edge height of the top rail, or equivalent member, shall be increased an amount equal to the height of the stilts.</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screens, mesh, intermediate vertical members, or equivalent intermediate structural members shall be installed between the top edge of the guardrail system and the walking/working surface when there is no wall or parapet wall at least 21 inches (53 cm) high.</a:t>
            </a:r>
          </a:p>
          <a:p>
            <a:pPr>
              <a:lnSpc>
                <a:spcPct val="107000"/>
              </a:lnSpc>
              <a:spcAft>
                <a:spcPts val="800"/>
              </a:spcAft>
            </a:pPr>
            <a:r>
              <a:rPr lang="en-US" sz="1800" b="0" i="0" u="none" strike="noStrike" dirty="0">
                <a:solidFill>
                  <a:srgbClr val="003399"/>
                </a:solidFill>
                <a:effectLst/>
                <a:latin typeface="Helvetica Neue"/>
                <a:hlinkClick r:id="rId5"/>
              </a:rPr>
              <a:t>1926.502(b)(2)(</a:t>
            </a:r>
            <a:r>
              <a:rPr lang="en-US" sz="1800" b="0" i="0" u="none" strike="noStrike" dirty="0" err="1">
                <a:solidFill>
                  <a:srgbClr val="003399"/>
                </a:solidFill>
                <a:effectLst/>
                <a:latin typeface="Helvetica Neue"/>
                <a:hlinkClick r:id="rId5"/>
              </a:rPr>
              <a:t>i</a:t>
            </a:r>
            <a:r>
              <a:rPr lang="en-US" sz="1800" b="0" i="0" u="none" strike="noStrike" dirty="0">
                <a:solidFill>
                  <a:srgbClr val="003399"/>
                </a:solidFill>
                <a:effectLst/>
                <a:latin typeface="Helvetica Neue"/>
                <a:hlinkClick r:id="rId5"/>
              </a:rPr>
              <a:t>)</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when used, shall be installed at a height midway between the top edge of the guardrail system and the walking/working level.</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1926.502(b)(2)(ii)Screens and mesh, when used, shall extend from the top rail to the walking/working level and along the entire opening between top rail supports.</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1926.502(b)(2)(iii)Intermediate members (such as balusters), when used between posts, shall be not more than 19 inches (48 cm) apart.</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1926.502(b)(2)(iv)Other structural members (such as additional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and architectural panels) shall be installed such that there are no openings in the guardrail system that are more than 19 inches (.5 m) wide.</a:t>
            </a:r>
          </a:p>
          <a:p>
            <a:pPr>
              <a:lnSpc>
                <a:spcPct val="107000"/>
              </a:lnSpc>
              <a:spcAft>
                <a:spcPts val="800"/>
              </a:spcAft>
            </a:pPr>
            <a:r>
              <a:rPr lang="en-US" sz="1800" b="0" i="0" u="none" strike="noStrike" dirty="0">
                <a:solidFill>
                  <a:srgbClr val="003399"/>
                </a:solidFill>
                <a:effectLst/>
                <a:latin typeface="Helvetica Neue"/>
                <a:hlinkClick r:id="rId6"/>
              </a:rPr>
              <a:t>1926.502(b)(3)</a:t>
            </a:r>
            <a:r>
              <a:rPr lang="en-US" sz="1800" kern="100" dirty="0">
                <a:effectLst/>
                <a:latin typeface="Calibri" panose="020F0502020204030204" pitchFamily="34" charset="0"/>
                <a:ea typeface="Yu Mincho" panose="02020400000000000000" pitchFamily="18" charset="-128"/>
                <a:cs typeface="Arial" panose="020B0604020202020204" pitchFamily="34" charset="0"/>
              </a:rPr>
              <a:t>Guardrail systems shall be capable of withstanding, without failure, a force of at least 200 pounds (890 N) applied within 2 inches (5.1 cm) of the top edge, in any outward or downward direction, at any point along the top edge.</a:t>
            </a:r>
          </a:p>
          <a:p>
            <a:pPr>
              <a:lnSpc>
                <a:spcPct val="107000"/>
              </a:lnSpc>
              <a:spcAft>
                <a:spcPts val="800"/>
              </a:spcAft>
            </a:pPr>
            <a:r>
              <a:rPr lang="en-US" sz="1800" b="0" i="0" u="none" strike="noStrike" dirty="0">
                <a:solidFill>
                  <a:srgbClr val="003399"/>
                </a:solidFill>
                <a:effectLst/>
                <a:latin typeface="Helvetica Neue"/>
                <a:hlinkClick r:id="rId7"/>
              </a:rPr>
              <a:t>1926.502(b)(4)</a:t>
            </a:r>
            <a:r>
              <a:rPr lang="en-US" sz="1800" kern="100" dirty="0">
                <a:effectLst/>
                <a:latin typeface="Calibri" panose="020F0502020204030204" pitchFamily="34" charset="0"/>
                <a:ea typeface="Yu Mincho" panose="02020400000000000000" pitchFamily="18" charset="-128"/>
                <a:cs typeface="Arial" panose="020B0604020202020204" pitchFamily="34" charset="0"/>
              </a:rPr>
              <a:t>When the 200 pound (890 N) test load specified in paragraph (b)(3) of this section is applied in a downward direction, the top edge of the guardrail shall not deflect to a height less than 39 inches (1.0 m) above the walking/working level. Guardrail system components selected and constructed in accordance with the Appendix B to subpart M of this part will be deemed to meet this requirement.</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1926.502(b)(5)</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screens, mesh, intermediate vertical members, solid panels, and equivalent structural members shall be capable of withstanding, without failure, a force of at least 150 pounds (666 N) applied in any downward or outward direction at any point along the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a:t>
            </a:r>
            <a:r>
              <a:rPr lang="en-US" sz="1800" kern="100" dirty="0">
                <a:effectLst/>
                <a:latin typeface="Calibri" panose="020F0502020204030204" pitchFamily="34" charset="0"/>
                <a:ea typeface="Yu Mincho" panose="02020400000000000000" pitchFamily="18" charset="-128"/>
                <a:cs typeface="Arial" panose="020B0604020202020204" pitchFamily="34" charset="0"/>
              </a:rPr>
              <a:t> or other member.</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1926.502(b)(6)Guardrail systems shall be so surfaced as to prevent injury to an employee from punctures or lacerations, and to prevent snagging of clothing.</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1926.502(b)(7)The ends of all top rails and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shall not overhang the terminal posts, except where such overhang does not constitute a projection hazard.</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1926.502(b)(8)Steel banding and plastic banding shall not be used as top rails or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1926.502(b)(9)Top rails and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shall be at least one-quarter inch (0.6 cm) nominal diameter or thickness to prevent cuts and lacerations. If wire rope is used for top rails, it shall be flagged at not more than 6-foot intervals with high-visibility material.</a:t>
            </a:r>
          </a:p>
          <a:p>
            <a:pPr>
              <a:lnSpc>
                <a:spcPct val="107000"/>
              </a:lnSpc>
              <a:spcAft>
                <a:spcPts val="800"/>
              </a:spcAft>
            </a:pPr>
            <a:r>
              <a:rPr lang="en-US" sz="1800" b="0" i="0" u="none" strike="noStrike" dirty="0">
                <a:solidFill>
                  <a:srgbClr val="003399"/>
                </a:solidFill>
                <a:effectLst/>
                <a:latin typeface="Helvetica Neue"/>
                <a:hlinkClick r:id="rId8"/>
              </a:rPr>
              <a:t>1926.502(b)(10)</a:t>
            </a:r>
            <a:r>
              <a:rPr lang="en-US" sz="1800" kern="100" dirty="0">
                <a:effectLst/>
                <a:latin typeface="Calibri" panose="020F0502020204030204" pitchFamily="34" charset="0"/>
                <a:ea typeface="Yu Mincho" panose="02020400000000000000" pitchFamily="18" charset="-128"/>
                <a:cs typeface="Arial" panose="020B0604020202020204" pitchFamily="34" charset="0"/>
              </a:rPr>
              <a:t>When guardrail systems are used at hoisting areas, a chain, gate or removable guardrail section shall be placed across the access opening between guardrail sections when hoisting operations are not taking place.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1926.502(b)(11)When guardrail systems are used at holes, they shall be erected on all unprotected sides or edges of the hole.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1926.502(b)(12)When guardrail systems are used around holes used for the passage of materials, the hole shall have not more than two sides provided with removable guardrail sections to allow the passage of materials. When the hole is not in use, it shall be closed over with a cover, or a guardrail system shall be provided along all unprotected sides or edges.</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1926.502(b)(13)When guardrail systems are used around holes which are used as points of access (such as ladderways), they shall be provided with a gate, or be so offset that a person cannot walk directly into the hole.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1926.502(b)(14)Guardrail systems used on ramps and runways shall be erected along each unprotected side or edge.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1926.502(b)(15)Manila, plastic or synthetic rope being used for top rails or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shall be inspected as frequently as necessary to ensure that it continues to meet the strength requirements of paragraph (b)(3) of this section.</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 </a:t>
            </a:r>
          </a:p>
        </p:txBody>
      </p:sp>
    </p:spTree>
    <p:extLst>
      <p:ext uri="{BB962C8B-B14F-4D97-AF65-F5344CB8AC3E}">
        <p14:creationId xmlns:p14="http://schemas.microsoft.com/office/powerpoint/2010/main" val="38753703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1800" u="none" strike="noStrike" dirty="0">
              <a:solidFill>
                <a:srgbClr val="003399"/>
              </a:solidFill>
              <a:effectLst/>
              <a:latin typeface="Helvetica" panose="020B0604020202020204" pitchFamily="34" charset="0"/>
              <a:ea typeface="Calibri" panose="020F0502020204030204" pitchFamily="34" charset="0"/>
              <a:hlinkClick r:id="rId3"/>
            </a:endParaRPr>
          </a:p>
          <a:p>
            <a:pPr marL="0" marR="0">
              <a:spcBef>
                <a:spcPts val="0"/>
              </a:spcBef>
              <a:spcAft>
                <a:spcPts val="0"/>
              </a:spcAft>
            </a:pPr>
            <a:r>
              <a:rPr lang="en-US" sz="1800" u="none" strike="noStrike" dirty="0">
                <a:solidFill>
                  <a:srgbClr val="003399"/>
                </a:solidFill>
                <a:effectLst/>
                <a:latin typeface="Helvetica" panose="020B0604020202020204" pitchFamily="34" charset="0"/>
                <a:ea typeface="Calibri" panose="020F0502020204030204" pitchFamily="34" charset="0"/>
                <a:hlinkClick r:id="rId3"/>
              </a:rPr>
              <a:t>1926.502(d)(20)</a:t>
            </a:r>
            <a:endParaRPr lang="en-US" sz="1800" dirty="0">
              <a:effectLst/>
              <a:latin typeface="Calibri" panose="020F0502020204030204" pitchFamily="34" charset="0"/>
              <a:ea typeface="Calibri" panose="020F0502020204030204" pitchFamily="34" charset="0"/>
            </a:endParaRPr>
          </a:p>
          <a:p>
            <a:pPr marL="0" marR="0">
              <a:spcBef>
                <a:spcPts val="0"/>
              </a:spcBef>
              <a:spcAft>
                <a:spcPts val="750"/>
              </a:spcAft>
            </a:pPr>
            <a:r>
              <a:rPr lang="en-US" sz="1800" dirty="0">
                <a:solidFill>
                  <a:srgbClr val="333333"/>
                </a:solidFill>
                <a:effectLst/>
                <a:latin typeface="Helvetica" panose="020B0604020202020204" pitchFamily="34" charset="0"/>
                <a:ea typeface="Calibri" panose="020F0502020204030204" pitchFamily="34" charset="0"/>
              </a:rPr>
              <a:t>The employer shall provide for prompt rescue of employees in the event of a fall or shall assure that employees are able to rescue themselves.</a:t>
            </a:r>
            <a:endParaRPr lang="en-US" sz="1800" dirty="0">
              <a:effectLst/>
              <a:latin typeface="Calibri" panose="020F0502020204030204" pitchFamily="34" charset="0"/>
              <a:ea typeface="Calibri" panose="020F0502020204030204" pitchFamily="34" charset="0"/>
            </a:endParaRPr>
          </a:p>
          <a:p>
            <a:endParaRPr lang="en-US" sz="1800" dirty="0"/>
          </a:p>
        </p:txBody>
      </p:sp>
    </p:spTree>
    <p:extLst>
      <p:ext uri="{BB962C8B-B14F-4D97-AF65-F5344CB8AC3E}">
        <p14:creationId xmlns:p14="http://schemas.microsoft.com/office/powerpoint/2010/main" val="20296551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1800" u="none" strike="noStrike" dirty="0">
              <a:solidFill>
                <a:srgbClr val="003399"/>
              </a:solidFill>
              <a:effectLst/>
              <a:latin typeface="Helvetica" panose="020B0604020202020204" pitchFamily="34" charset="0"/>
              <a:ea typeface="Calibri" panose="020F0502020204030204" pitchFamily="34" charset="0"/>
              <a:hlinkClick r:id="rId3"/>
            </a:endParaRPr>
          </a:p>
          <a:p>
            <a:pPr marL="0" marR="0">
              <a:spcBef>
                <a:spcPts val="0"/>
              </a:spcBef>
              <a:spcAft>
                <a:spcPts val="0"/>
              </a:spcAft>
            </a:pPr>
            <a:endParaRPr lang="en-US" sz="1800" u="none" strike="noStrike" dirty="0">
              <a:solidFill>
                <a:srgbClr val="003399"/>
              </a:solidFill>
              <a:effectLst/>
              <a:latin typeface="Helvetica" panose="020B0604020202020204" pitchFamily="34" charset="0"/>
              <a:ea typeface="Calibri" panose="020F0502020204030204" pitchFamily="34" charset="0"/>
              <a:hlinkClick r:id="rId3"/>
            </a:endParaRPr>
          </a:p>
          <a:p>
            <a:pPr marL="0" marR="0">
              <a:spcBef>
                <a:spcPts val="0"/>
              </a:spcBef>
              <a:spcAft>
                <a:spcPts val="0"/>
              </a:spcAft>
            </a:pPr>
            <a:r>
              <a:rPr lang="en-US" sz="1800" u="none" strike="noStrike" dirty="0">
                <a:solidFill>
                  <a:srgbClr val="003399"/>
                </a:solidFill>
                <a:effectLst/>
                <a:latin typeface="Helvetica" panose="020B0604020202020204" pitchFamily="34" charset="0"/>
                <a:ea typeface="Calibri" panose="020F0502020204030204" pitchFamily="34" charset="0"/>
                <a:hlinkClick r:id="rId3"/>
              </a:rPr>
              <a:t>1926.502(d)(20)</a:t>
            </a:r>
            <a:endParaRPr lang="en-US" sz="1800" dirty="0">
              <a:effectLst/>
              <a:latin typeface="Calibri" panose="020F0502020204030204" pitchFamily="34" charset="0"/>
              <a:ea typeface="Calibri" panose="020F0502020204030204" pitchFamily="34" charset="0"/>
            </a:endParaRPr>
          </a:p>
          <a:p>
            <a:pPr marL="0" marR="0">
              <a:spcBef>
                <a:spcPts val="0"/>
              </a:spcBef>
              <a:spcAft>
                <a:spcPts val="750"/>
              </a:spcAft>
            </a:pPr>
            <a:r>
              <a:rPr lang="en-US" sz="1800" dirty="0">
                <a:solidFill>
                  <a:srgbClr val="333333"/>
                </a:solidFill>
                <a:effectLst/>
                <a:latin typeface="Helvetica" panose="020B0604020202020204" pitchFamily="34" charset="0"/>
                <a:ea typeface="Calibri" panose="020F0502020204030204" pitchFamily="34" charset="0"/>
              </a:rPr>
              <a:t>The employer shall provide for prompt rescue of employees in the event of a fall or shall assure that employees are able to rescue themselves.</a:t>
            </a:r>
            <a:endParaRPr lang="en-US" sz="1800" dirty="0">
              <a:effectLst/>
              <a:latin typeface="Calibri" panose="020F0502020204030204" pitchFamily="34" charset="0"/>
              <a:ea typeface="Calibri" panose="020F0502020204030204" pitchFamily="34" charset="0"/>
            </a:endParaRPr>
          </a:p>
          <a:p>
            <a:endParaRPr lang="en-US" sz="1800" dirty="0"/>
          </a:p>
        </p:txBody>
      </p:sp>
    </p:spTree>
    <p:extLst>
      <p:ext uri="{BB962C8B-B14F-4D97-AF65-F5344CB8AC3E}">
        <p14:creationId xmlns:p14="http://schemas.microsoft.com/office/powerpoint/2010/main" val="22013269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1800" u="none" strike="noStrike" dirty="0">
              <a:solidFill>
                <a:srgbClr val="003399"/>
              </a:solidFill>
              <a:effectLst/>
              <a:latin typeface="Helvetica" panose="020B0604020202020204" pitchFamily="34" charset="0"/>
              <a:ea typeface="Calibri" panose="020F0502020204030204" pitchFamily="34" charset="0"/>
              <a:hlinkClick r:id="rId3"/>
            </a:endParaRPr>
          </a:p>
          <a:p>
            <a:pPr marL="0" marR="0">
              <a:spcBef>
                <a:spcPts val="0"/>
              </a:spcBef>
              <a:spcAft>
                <a:spcPts val="0"/>
              </a:spcAft>
            </a:pPr>
            <a:r>
              <a:rPr lang="en-US" sz="1800" u="none" strike="noStrike" dirty="0">
                <a:solidFill>
                  <a:srgbClr val="003399"/>
                </a:solidFill>
                <a:effectLst/>
                <a:latin typeface="Helvetica" panose="020B0604020202020204" pitchFamily="34" charset="0"/>
                <a:ea typeface="Calibri" panose="020F0502020204030204" pitchFamily="34" charset="0"/>
                <a:hlinkClick r:id="rId3"/>
              </a:rPr>
              <a:t>1926.502(d)(20)</a:t>
            </a:r>
            <a:endParaRPr lang="en-US" sz="1800" dirty="0">
              <a:effectLst/>
              <a:latin typeface="Calibri" panose="020F0502020204030204" pitchFamily="34" charset="0"/>
              <a:ea typeface="Calibri" panose="020F0502020204030204" pitchFamily="34" charset="0"/>
            </a:endParaRPr>
          </a:p>
          <a:p>
            <a:pPr marL="0" marR="0">
              <a:spcBef>
                <a:spcPts val="0"/>
              </a:spcBef>
              <a:spcAft>
                <a:spcPts val="750"/>
              </a:spcAft>
            </a:pPr>
            <a:r>
              <a:rPr lang="en-US" sz="1800" dirty="0">
                <a:solidFill>
                  <a:srgbClr val="333333"/>
                </a:solidFill>
                <a:effectLst/>
                <a:latin typeface="Helvetica" panose="020B0604020202020204" pitchFamily="34" charset="0"/>
                <a:ea typeface="Calibri" panose="020F0502020204030204" pitchFamily="34" charset="0"/>
              </a:rPr>
              <a:t>The employer shall provide for prompt rescue of employees in the event of a fall or shall assure that employees are able to rescue themselves.</a:t>
            </a:r>
            <a:endParaRPr lang="en-US" sz="1800" dirty="0">
              <a:effectLst/>
              <a:latin typeface="Calibri" panose="020F0502020204030204" pitchFamily="34" charset="0"/>
              <a:ea typeface="Calibri" panose="020F0502020204030204" pitchFamily="34" charset="0"/>
            </a:endParaRPr>
          </a:p>
          <a:p>
            <a:endParaRPr lang="en-US" sz="1800" dirty="0"/>
          </a:p>
        </p:txBody>
      </p:sp>
    </p:spTree>
    <p:extLst>
      <p:ext uri="{BB962C8B-B14F-4D97-AF65-F5344CB8AC3E}">
        <p14:creationId xmlns:p14="http://schemas.microsoft.com/office/powerpoint/2010/main" val="41127931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38221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US" sz="1800" u="sng" kern="100" dirty="0">
              <a:effectLst/>
              <a:latin typeface="Calibri" panose="020F0502020204030204" pitchFamily="34" charset="0"/>
              <a:ea typeface="Yu Mincho" panose="02020400000000000000" pitchFamily="18" charset="-128"/>
              <a:cs typeface="Arial" panose="020B0604020202020204" pitchFamily="34" charset="0"/>
            </a:endParaRPr>
          </a:p>
          <a:p>
            <a:pPr>
              <a:lnSpc>
                <a:spcPct val="107000"/>
              </a:lnSpc>
              <a:spcAft>
                <a:spcPts val="800"/>
              </a:spcAft>
            </a:pPr>
            <a:r>
              <a:rPr lang="en-US" sz="1800" b="0" i="0" u="none" strike="noStrike" dirty="0">
                <a:solidFill>
                  <a:srgbClr val="003399"/>
                </a:solidFill>
                <a:effectLst/>
                <a:latin typeface="Helvetica Neue"/>
                <a:hlinkClick r:id="rId3"/>
              </a:rPr>
              <a:t>1926.502(b)</a:t>
            </a:r>
            <a:r>
              <a:rPr lang="en-US" sz="1800" kern="100" dirty="0">
                <a:effectLst/>
                <a:latin typeface="Calibri" panose="020F0502020204030204" pitchFamily="34" charset="0"/>
                <a:ea typeface="Yu Mincho" panose="02020400000000000000" pitchFamily="18" charset="-128"/>
                <a:cs typeface="Arial" panose="020B0604020202020204" pitchFamily="34" charset="0"/>
              </a:rPr>
              <a:t>"Guardrail systems." Guardrail systems and their use shall comply with the following provisions:</a:t>
            </a:r>
          </a:p>
          <a:p>
            <a:pPr>
              <a:lnSpc>
                <a:spcPct val="107000"/>
              </a:lnSpc>
              <a:spcAft>
                <a:spcPts val="800"/>
              </a:spcAft>
            </a:pPr>
            <a:r>
              <a:rPr lang="en-US" sz="1800" b="0" i="0" u="none" strike="noStrike" dirty="0">
                <a:solidFill>
                  <a:srgbClr val="003399"/>
                </a:solidFill>
                <a:effectLst/>
                <a:latin typeface="Helvetica Neue"/>
                <a:hlinkClick r:id="rId4"/>
              </a:rPr>
              <a:t>1926.502(b)(1)</a:t>
            </a:r>
            <a:r>
              <a:rPr lang="en-US" sz="1800" kern="100" dirty="0">
                <a:effectLst/>
                <a:latin typeface="Calibri" panose="020F0502020204030204" pitchFamily="34" charset="0"/>
                <a:ea typeface="Yu Mincho" panose="02020400000000000000" pitchFamily="18" charset="-128"/>
                <a:cs typeface="Arial" panose="020B0604020202020204" pitchFamily="34" charset="0"/>
              </a:rPr>
              <a:t>Top edge height of top rails, or equivalent guardrail system members, shall be 42 inches (1.1 m) plus or minus 3 inches (8 cm) above the walking/working level. When conditions warrant, the height of the top edge may exceed the 45-inch height, provided the guardrail system meets all other criteria of this paragraph.</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 </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Note: When employees are using stilts, the top edge height of the top rail, or equivalent member, shall be increased an amount equal to the height of the stilts.</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screens, mesh, intermediate vertical members, or equivalent intermediate structural members shall be installed between the top edge of the guardrail system and the walking/working surface when there is no wall or parapet wall at least 21 inches (53 cm) high.</a:t>
            </a:r>
          </a:p>
          <a:p>
            <a:pPr>
              <a:lnSpc>
                <a:spcPct val="107000"/>
              </a:lnSpc>
              <a:spcAft>
                <a:spcPts val="800"/>
              </a:spcAft>
            </a:pPr>
            <a:r>
              <a:rPr lang="en-US" sz="1800" b="0" i="0" u="none" strike="noStrike" dirty="0">
                <a:solidFill>
                  <a:srgbClr val="003399"/>
                </a:solidFill>
                <a:effectLst/>
                <a:latin typeface="Helvetica Neue"/>
                <a:hlinkClick r:id="rId5"/>
              </a:rPr>
              <a:t>1926.502(b)(2)(</a:t>
            </a:r>
            <a:r>
              <a:rPr lang="en-US" sz="1800" b="0" i="0" u="none" strike="noStrike" dirty="0" err="1">
                <a:solidFill>
                  <a:srgbClr val="003399"/>
                </a:solidFill>
                <a:effectLst/>
                <a:latin typeface="Helvetica Neue"/>
                <a:hlinkClick r:id="rId5"/>
              </a:rPr>
              <a:t>i</a:t>
            </a:r>
            <a:r>
              <a:rPr lang="en-US" sz="1800" b="0" i="0" u="none" strike="noStrike" dirty="0">
                <a:solidFill>
                  <a:srgbClr val="003399"/>
                </a:solidFill>
                <a:effectLst/>
                <a:latin typeface="Helvetica Neue"/>
                <a:hlinkClick r:id="rId5"/>
              </a:rPr>
              <a:t>)</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when used, shall be installed at a height midway between the top edge of the guardrail system and the walking/working level.</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1926.502(b)(2)(ii)Screens and mesh, when used, shall extend from the top rail to the walking/working level and along the entire opening between top rail supports.</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1926.502(b)(2)(iii)Intermediate members (such as balusters), when used between posts, shall be not more than 19 inches (48 cm) apart.</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1926.502(b)(2)(iv)Other structural members (such as additional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and architectural panels) shall be installed such that there are no openings in the guardrail system that are more than 19 inches (.5 m) wide.</a:t>
            </a:r>
          </a:p>
          <a:p>
            <a:pPr>
              <a:lnSpc>
                <a:spcPct val="107000"/>
              </a:lnSpc>
              <a:spcAft>
                <a:spcPts val="800"/>
              </a:spcAft>
            </a:pPr>
            <a:r>
              <a:rPr lang="en-US" sz="1800" b="0" i="0" u="none" strike="noStrike" dirty="0">
                <a:solidFill>
                  <a:srgbClr val="003399"/>
                </a:solidFill>
                <a:effectLst/>
                <a:latin typeface="Helvetica Neue"/>
                <a:hlinkClick r:id="rId6"/>
              </a:rPr>
              <a:t>1926.502(b)(3)</a:t>
            </a:r>
            <a:r>
              <a:rPr lang="en-US" sz="1800" kern="100" dirty="0">
                <a:effectLst/>
                <a:latin typeface="Calibri" panose="020F0502020204030204" pitchFamily="34" charset="0"/>
                <a:ea typeface="Yu Mincho" panose="02020400000000000000" pitchFamily="18" charset="-128"/>
                <a:cs typeface="Arial" panose="020B0604020202020204" pitchFamily="34" charset="0"/>
              </a:rPr>
              <a:t>Guardrail systems shall be capable of withstanding, without failure, a force of at least 200 pounds (890 N) applied within 2 inches (5.1 cm) of the top edge, in any outward or downward direction, at any point along the top edge.</a:t>
            </a:r>
          </a:p>
          <a:p>
            <a:pPr>
              <a:lnSpc>
                <a:spcPct val="107000"/>
              </a:lnSpc>
              <a:spcAft>
                <a:spcPts val="800"/>
              </a:spcAft>
            </a:pPr>
            <a:r>
              <a:rPr lang="en-US" sz="1800" b="0" i="0" u="none" strike="noStrike" dirty="0">
                <a:solidFill>
                  <a:srgbClr val="003399"/>
                </a:solidFill>
                <a:effectLst/>
                <a:latin typeface="Helvetica Neue"/>
                <a:hlinkClick r:id="rId7"/>
              </a:rPr>
              <a:t>1926.502(b)(4)</a:t>
            </a:r>
            <a:r>
              <a:rPr lang="en-US" sz="1800" kern="100" dirty="0">
                <a:effectLst/>
                <a:latin typeface="Calibri" panose="020F0502020204030204" pitchFamily="34" charset="0"/>
                <a:ea typeface="Yu Mincho" panose="02020400000000000000" pitchFamily="18" charset="-128"/>
                <a:cs typeface="Arial" panose="020B0604020202020204" pitchFamily="34" charset="0"/>
              </a:rPr>
              <a:t>When the 200 pound (890 N) test load specified in paragraph (b)(3) of this section is applied in a downward direction, the top edge of the guardrail shall not deflect to a height less than 39 inches (1.0 m) above the walking/working level. Guardrail system components selected and constructed in accordance with the Appendix B to subpart M of this part will be deemed to meet this requirement.</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1926.502(b)(5)</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screens, mesh, intermediate vertical members, solid panels, and equivalent structural members shall be capable of withstanding, without failure, a force of at least 150 pounds (666 N) applied in any downward or outward direction at any point along the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a:t>
            </a:r>
            <a:r>
              <a:rPr lang="en-US" sz="1800" kern="100" dirty="0">
                <a:effectLst/>
                <a:latin typeface="Calibri" panose="020F0502020204030204" pitchFamily="34" charset="0"/>
                <a:ea typeface="Yu Mincho" panose="02020400000000000000" pitchFamily="18" charset="-128"/>
                <a:cs typeface="Arial" panose="020B0604020202020204" pitchFamily="34" charset="0"/>
              </a:rPr>
              <a:t> or other member.</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1926.502(b)(6)Guardrail systems shall be so surfaced as to prevent injury to an employee from punctures or lacerations, and to prevent snagging of clothing.</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1926.502(b)(7)The ends of all top rails and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shall not overhang the terminal posts, except where such overhang does not constitute a projection hazard.</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1926.502(b)(8)Steel banding and plastic banding shall not be used as top rails or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1926.502(b)(9)Top rails and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shall be at least one-quarter inch (0.6 cm) nominal diameter or thickness to prevent cuts and lacerations. If wire rope is used for top rails, it shall be flagged at not more than 6-foot intervals with high-visibility material.</a:t>
            </a:r>
          </a:p>
          <a:p>
            <a:pPr>
              <a:lnSpc>
                <a:spcPct val="107000"/>
              </a:lnSpc>
              <a:spcAft>
                <a:spcPts val="800"/>
              </a:spcAft>
            </a:pPr>
            <a:r>
              <a:rPr lang="en-US" sz="1800" b="0" i="0" u="none" strike="noStrike" dirty="0">
                <a:solidFill>
                  <a:srgbClr val="003399"/>
                </a:solidFill>
                <a:effectLst/>
                <a:latin typeface="Helvetica Neue"/>
                <a:hlinkClick r:id="rId8"/>
              </a:rPr>
              <a:t>1926.502(b)(10)</a:t>
            </a:r>
            <a:r>
              <a:rPr lang="en-US" sz="1800" kern="100" dirty="0">
                <a:effectLst/>
                <a:latin typeface="Calibri" panose="020F0502020204030204" pitchFamily="34" charset="0"/>
                <a:ea typeface="Yu Mincho" panose="02020400000000000000" pitchFamily="18" charset="-128"/>
                <a:cs typeface="Arial" panose="020B0604020202020204" pitchFamily="34" charset="0"/>
              </a:rPr>
              <a:t>When guardrail systems are used at hoisting areas, a chain, gate or removable guardrail section shall be placed across the access opening between guardrail sections when hoisting operations are not taking place.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1926.502(b)(11)When guardrail systems are used at holes, they shall be erected on all unprotected sides or edges of the hole.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1926.502(b)(12)When guardrail systems are used around holes used for the passage of materials, the hole shall have not more than two sides provided with removable guardrail sections to allow the passage of materials. When the hole is not in use, it shall be closed over with a cover, or a guardrail system shall be provided along all unprotected sides or edges.</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1926.502(b)(13)When guardrail systems are used around holes which are used as points of access (such as ladderways), they shall be provided with a gate, or be so offset that a person cannot walk directly into the hole.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1926.502(b)(14)Guardrail systems used on ramps and runways shall be erected along each unprotected side or edge.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1926.502(b)(15)Manila, plastic or synthetic rope being used for top rails or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shall be inspected as frequently as necessary to ensure that it continues to meet the strength requirements of paragraph (b)(3) of this section.</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 </a:t>
            </a:r>
          </a:p>
        </p:txBody>
      </p:sp>
    </p:spTree>
    <p:extLst>
      <p:ext uri="{BB962C8B-B14F-4D97-AF65-F5344CB8AC3E}">
        <p14:creationId xmlns:p14="http://schemas.microsoft.com/office/powerpoint/2010/main" val="3322946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US" sz="1800" u="sng" kern="100" dirty="0">
              <a:effectLst/>
              <a:latin typeface="Calibri" panose="020F0502020204030204" pitchFamily="34" charset="0"/>
              <a:ea typeface="Yu Mincho" panose="02020400000000000000" pitchFamily="18" charset="-128"/>
              <a:cs typeface="Arial" panose="020B0604020202020204" pitchFamily="34" charset="0"/>
            </a:endParaRPr>
          </a:p>
          <a:p>
            <a:pPr>
              <a:lnSpc>
                <a:spcPct val="107000"/>
              </a:lnSpc>
              <a:spcAft>
                <a:spcPts val="800"/>
              </a:spcAft>
            </a:pPr>
            <a:r>
              <a:rPr lang="en-US" sz="1800" b="0" i="0" u="none" strike="noStrike" dirty="0">
                <a:solidFill>
                  <a:srgbClr val="003399"/>
                </a:solidFill>
                <a:effectLst/>
                <a:latin typeface="Helvetica Neue"/>
                <a:hlinkClick r:id="rId3"/>
              </a:rPr>
              <a:t>1926.502(b)</a:t>
            </a:r>
            <a:r>
              <a:rPr lang="en-US" sz="1800" kern="100" dirty="0">
                <a:effectLst/>
                <a:latin typeface="Calibri" panose="020F0502020204030204" pitchFamily="34" charset="0"/>
                <a:ea typeface="Yu Mincho" panose="02020400000000000000" pitchFamily="18" charset="-128"/>
                <a:cs typeface="Arial" panose="020B0604020202020204" pitchFamily="34" charset="0"/>
              </a:rPr>
              <a:t>"Guardrail systems." Guardrail systems and their use shall comply with the following provisions:</a:t>
            </a:r>
          </a:p>
          <a:p>
            <a:pPr>
              <a:lnSpc>
                <a:spcPct val="107000"/>
              </a:lnSpc>
              <a:spcAft>
                <a:spcPts val="800"/>
              </a:spcAft>
            </a:pPr>
            <a:r>
              <a:rPr lang="en-US" sz="1800" b="0" i="0" u="none" strike="noStrike" dirty="0">
                <a:solidFill>
                  <a:srgbClr val="003399"/>
                </a:solidFill>
                <a:effectLst/>
                <a:latin typeface="Helvetica Neue"/>
                <a:hlinkClick r:id="rId4"/>
              </a:rPr>
              <a:t>1926.502(b)(1)</a:t>
            </a:r>
            <a:r>
              <a:rPr lang="en-US" sz="1800" kern="100" dirty="0">
                <a:effectLst/>
                <a:latin typeface="Calibri" panose="020F0502020204030204" pitchFamily="34" charset="0"/>
                <a:ea typeface="Yu Mincho" panose="02020400000000000000" pitchFamily="18" charset="-128"/>
                <a:cs typeface="Arial" panose="020B0604020202020204" pitchFamily="34" charset="0"/>
              </a:rPr>
              <a:t>Top edge height of top rails, or equivalent guardrail system members, shall be 42 inches (1.1 m) plus or minus 3 inches (8 cm) above the walking/working level. When conditions warrant, the height of the top edge may exceed the 45-inch height, provided the guardrail system meets all other criteria of this paragraph.</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 </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Note: When employees are using stilts, the top edge height of the top rail, or equivalent member, shall be increased an amount equal to the height of the stilts.</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screens, mesh, intermediate vertical members, or equivalent intermediate structural members shall be installed between the top edge of the guardrail system and the walking/working surface when there is no wall or parapet wall at least 21 inches (53 cm) high.</a:t>
            </a:r>
          </a:p>
          <a:p>
            <a:pPr>
              <a:lnSpc>
                <a:spcPct val="107000"/>
              </a:lnSpc>
              <a:spcAft>
                <a:spcPts val="800"/>
              </a:spcAft>
            </a:pPr>
            <a:r>
              <a:rPr lang="en-US" sz="1800" b="0" i="0" u="none" strike="noStrike" dirty="0">
                <a:solidFill>
                  <a:srgbClr val="003399"/>
                </a:solidFill>
                <a:effectLst/>
                <a:latin typeface="Helvetica Neue"/>
                <a:hlinkClick r:id="rId5"/>
              </a:rPr>
              <a:t>1926.502(b)(2)(</a:t>
            </a:r>
            <a:r>
              <a:rPr lang="en-US" sz="1800" b="0" i="0" u="none" strike="noStrike" dirty="0" err="1">
                <a:solidFill>
                  <a:srgbClr val="003399"/>
                </a:solidFill>
                <a:effectLst/>
                <a:latin typeface="Helvetica Neue"/>
                <a:hlinkClick r:id="rId5"/>
              </a:rPr>
              <a:t>i</a:t>
            </a:r>
            <a:r>
              <a:rPr lang="en-US" sz="1800" b="0" i="0" u="none" strike="noStrike" dirty="0">
                <a:solidFill>
                  <a:srgbClr val="003399"/>
                </a:solidFill>
                <a:effectLst/>
                <a:latin typeface="Helvetica Neue"/>
                <a:hlinkClick r:id="rId5"/>
              </a:rPr>
              <a:t>)</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when used, shall be installed at a height midway between the top edge of the guardrail system and the walking/working level.</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1926.502(b)(2)(ii)Screens and mesh, when used, shall extend from the top rail to the walking/working level and along the entire opening between top rail supports.</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1926.502(b)(2)(iii)Intermediate members (such as balusters), when used between posts, shall be not more than 19 inches (48 cm) apart.</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1926.502(b)(2)(iv)Other structural members (such as additional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and architectural panels) shall be installed such that there are no openings in the guardrail system that are more than 19 inches (.5 m) wide.</a:t>
            </a:r>
          </a:p>
          <a:p>
            <a:pPr>
              <a:lnSpc>
                <a:spcPct val="107000"/>
              </a:lnSpc>
              <a:spcAft>
                <a:spcPts val="800"/>
              </a:spcAft>
            </a:pPr>
            <a:r>
              <a:rPr lang="en-US" sz="1800" b="0" i="0" u="none" strike="noStrike" dirty="0">
                <a:solidFill>
                  <a:srgbClr val="003399"/>
                </a:solidFill>
                <a:effectLst/>
                <a:latin typeface="Helvetica Neue"/>
                <a:hlinkClick r:id="rId6"/>
              </a:rPr>
              <a:t>1926.502(b)(3)</a:t>
            </a:r>
            <a:r>
              <a:rPr lang="en-US" sz="1800" kern="100" dirty="0">
                <a:effectLst/>
                <a:latin typeface="Calibri" panose="020F0502020204030204" pitchFamily="34" charset="0"/>
                <a:ea typeface="Yu Mincho" panose="02020400000000000000" pitchFamily="18" charset="-128"/>
                <a:cs typeface="Arial" panose="020B0604020202020204" pitchFamily="34" charset="0"/>
              </a:rPr>
              <a:t>Guardrail systems shall be capable of withstanding, without failure, a force of at least 200 pounds (890 N) applied within 2 inches (5.1 cm) of the top edge, in any outward or downward direction, at any point along the top edge.</a:t>
            </a:r>
          </a:p>
          <a:p>
            <a:pPr>
              <a:lnSpc>
                <a:spcPct val="107000"/>
              </a:lnSpc>
              <a:spcAft>
                <a:spcPts val="800"/>
              </a:spcAft>
            </a:pPr>
            <a:r>
              <a:rPr lang="en-US" sz="1800" b="0" i="0" u="none" strike="noStrike" dirty="0">
                <a:solidFill>
                  <a:srgbClr val="003399"/>
                </a:solidFill>
                <a:effectLst/>
                <a:latin typeface="Helvetica Neue"/>
                <a:hlinkClick r:id="rId7"/>
              </a:rPr>
              <a:t>1926.502(b)(4)</a:t>
            </a:r>
            <a:r>
              <a:rPr lang="en-US" sz="1800" kern="100" dirty="0">
                <a:effectLst/>
                <a:latin typeface="Calibri" panose="020F0502020204030204" pitchFamily="34" charset="0"/>
                <a:ea typeface="Yu Mincho" panose="02020400000000000000" pitchFamily="18" charset="-128"/>
                <a:cs typeface="Arial" panose="020B0604020202020204" pitchFamily="34" charset="0"/>
              </a:rPr>
              <a:t>When the 200 pound (890 N) test load specified in paragraph (b)(3) of this section is applied in a downward direction, the top edge of the guardrail shall not deflect to a height less than 39 inches (1.0 m) above the walking/working level. Guardrail system components selected and constructed in accordance with the Appendix B to subpart M of this part will be deemed to meet this requirement.</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1926.502(b)(5)</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screens, mesh, intermediate vertical members, solid panels, and equivalent structural members shall be capable of withstanding, without failure, a force of at least 150 pounds (666 N) applied in any downward or outward direction at any point along the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a:t>
            </a:r>
            <a:r>
              <a:rPr lang="en-US" sz="1800" kern="100" dirty="0">
                <a:effectLst/>
                <a:latin typeface="Calibri" panose="020F0502020204030204" pitchFamily="34" charset="0"/>
                <a:ea typeface="Yu Mincho" panose="02020400000000000000" pitchFamily="18" charset="-128"/>
                <a:cs typeface="Arial" panose="020B0604020202020204" pitchFamily="34" charset="0"/>
              </a:rPr>
              <a:t> or other member.</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1926.502(b)(6)Guardrail systems shall be so surfaced as to prevent injury to an employee from punctures or lacerations, and to prevent snagging of clothing.</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1926.502(b)(7)The ends of all top rails and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shall not overhang the terminal posts, except where such overhang does not constitute a projection hazard.</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1926.502(b)(8)Steel banding and plastic banding shall not be used as top rails or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1926.502(b)(9)Top rails and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shall be at least one-quarter inch (0.6 cm) nominal diameter or thickness to prevent cuts and lacerations. If wire rope is used for top rails, it shall be flagged at not more than 6-foot intervals with high-visibility material.</a:t>
            </a:r>
          </a:p>
          <a:p>
            <a:pPr>
              <a:lnSpc>
                <a:spcPct val="107000"/>
              </a:lnSpc>
              <a:spcAft>
                <a:spcPts val="800"/>
              </a:spcAft>
            </a:pPr>
            <a:r>
              <a:rPr lang="en-US" sz="1800" b="0" i="0" u="none" strike="noStrike" dirty="0">
                <a:solidFill>
                  <a:srgbClr val="003399"/>
                </a:solidFill>
                <a:effectLst/>
                <a:latin typeface="Helvetica Neue"/>
                <a:hlinkClick r:id="rId8"/>
              </a:rPr>
              <a:t>1926.502(b)(10)</a:t>
            </a:r>
            <a:r>
              <a:rPr lang="en-US" sz="1800" kern="100" dirty="0">
                <a:effectLst/>
                <a:latin typeface="Calibri" panose="020F0502020204030204" pitchFamily="34" charset="0"/>
                <a:ea typeface="Yu Mincho" panose="02020400000000000000" pitchFamily="18" charset="-128"/>
                <a:cs typeface="Arial" panose="020B0604020202020204" pitchFamily="34" charset="0"/>
              </a:rPr>
              <a:t>When guardrail systems are used at hoisting areas, a chain, gate or removable guardrail section shall be placed across the access opening between guardrail sections when hoisting operations are not taking place.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1926.502(b)(11)When guardrail systems are used at holes, they shall be erected on all unprotected sides or edges of the hole.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1926.502(b)(12)When guardrail systems are used around holes used for the passage of materials, the hole shall have not more than two sides provided with removable guardrail sections to allow the passage of materials. When the hole is not in use, it shall be closed over with a cover, or a guardrail system shall be provided along all unprotected sides or edges.</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1926.502(b)(13)When guardrail systems are used around holes which are used as points of access (such as ladderways), they shall be provided with a gate, or be so offset that a person cannot walk directly into the hole.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1926.502(b)(14)Guardrail systems used on ramps and runways shall be erected along each unprotected side or edge.</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1926.502(b)(15)Manila, plastic or synthetic rope being used for top rails or </a:t>
            </a:r>
            <a:r>
              <a:rPr lang="en-US" sz="1800" kern="100" dirty="0" err="1">
                <a:effectLst/>
                <a:latin typeface="Calibri" panose="020F0502020204030204" pitchFamily="34" charset="0"/>
                <a:ea typeface="Yu Mincho" panose="02020400000000000000" pitchFamily="18" charset="-128"/>
                <a:cs typeface="Arial" panose="020B0604020202020204" pitchFamily="34" charset="0"/>
              </a:rPr>
              <a:t>midrails</a:t>
            </a:r>
            <a:r>
              <a:rPr lang="en-US" sz="1800" kern="100" dirty="0">
                <a:effectLst/>
                <a:latin typeface="Calibri" panose="020F0502020204030204" pitchFamily="34" charset="0"/>
                <a:ea typeface="Yu Mincho" panose="02020400000000000000" pitchFamily="18" charset="-128"/>
                <a:cs typeface="Arial" panose="020B0604020202020204" pitchFamily="34" charset="0"/>
              </a:rPr>
              <a:t> shall be inspected as frequently as necessary to ensure that it continues to meet the strength requirements of paragraph (b)(3) of this section.</a:t>
            </a:r>
          </a:p>
          <a:p>
            <a:pPr>
              <a:lnSpc>
                <a:spcPct val="107000"/>
              </a:lnSpc>
              <a:spcAft>
                <a:spcPts val="800"/>
              </a:spcAft>
            </a:pPr>
            <a:r>
              <a:rPr lang="en-US" sz="1800" kern="100" dirty="0">
                <a:effectLst/>
                <a:latin typeface="Calibri" panose="020F0502020204030204" pitchFamily="34" charset="0"/>
                <a:ea typeface="Yu Mincho" panose="02020400000000000000" pitchFamily="18" charset="-128"/>
                <a:cs typeface="Arial" panose="020B0604020202020204" pitchFamily="34" charset="0"/>
              </a:rPr>
              <a:t> </a:t>
            </a:r>
          </a:p>
        </p:txBody>
      </p:sp>
    </p:spTree>
    <p:extLst>
      <p:ext uri="{BB962C8B-B14F-4D97-AF65-F5344CB8AC3E}">
        <p14:creationId xmlns:p14="http://schemas.microsoft.com/office/powerpoint/2010/main" val="5237709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800" b="0" i="0" dirty="0">
              <a:solidFill>
                <a:srgbClr val="333333"/>
              </a:solidFill>
              <a:effectLst/>
              <a:latin typeface="Helvetica Neue"/>
            </a:endParaRPr>
          </a:p>
          <a:p>
            <a:pPr algn="l"/>
            <a:r>
              <a:rPr lang="en-US" sz="1800" b="0" i="0" u="none" strike="noStrike" dirty="0">
                <a:solidFill>
                  <a:srgbClr val="003399"/>
                </a:solidFill>
                <a:effectLst/>
                <a:latin typeface="Helvetica Neue"/>
                <a:hlinkClick r:id="rId3"/>
              </a:rPr>
              <a:t>1926.502(b)</a:t>
            </a:r>
            <a:r>
              <a:rPr lang="en-US" sz="1800" b="0" i="0" dirty="0">
                <a:solidFill>
                  <a:srgbClr val="333333"/>
                </a:solidFill>
                <a:effectLst/>
                <a:latin typeface="Helvetica Neue"/>
              </a:rPr>
              <a:t>"Guardrail systems." Guardrail systems and their use shall comply with the following provisions:</a:t>
            </a:r>
          </a:p>
          <a:p>
            <a:pPr algn="l"/>
            <a:r>
              <a:rPr lang="en-US" sz="1800" b="0" i="0" u="none" strike="noStrike" dirty="0">
                <a:solidFill>
                  <a:srgbClr val="003399"/>
                </a:solidFill>
                <a:effectLst/>
                <a:latin typeface="Helvetica Neue"/>
                <a:hlinkClick r:id="rId4"/>
              </a:rPr>
              <a:t>1926.502(b)(1)</a:t>
            </a:r>
            <a:r>
              <a:rPr lang="en-US" sz="1800" b="0" i="0" dirty="0">
                <a:solidFill>
                  <a:srgbClr val="333333"/>
                </a:solidFill>
                <a:effectLst/>
                <a:latin typeface="Helvetica Neue"/>
              </a:rPr>
              <a:t>Top edge height of top rails, or equivalent guardrail system members, shall be 42 inches (1.1 m) plus or minus 3 inches (8 cm) above the walking/working level. When conditions warrant, the height of the top edge may exceed the 45-inch height, provided the guardrail system meets all other criteria of this paragraph.</a:t>
            </a:r>
            <a:br>
              <a:rPr lang="en-US" sz="1800" b="0" i="0" dirty="0">
                <a:solidFill>
                  <a:srgbClr val="333333"/>
                </a:solidFill>
                <a:effectLst/>
                <a:latin typeface="Helvetica Neue"/>
              </a:rPr>
            </a:br>
            <a:br>
              <a:rPr lang="en-US" sz="1800" b="0" i="0" dirty="0">
                <a:solidFill>
                  <a:srgbClr val="333333"/>
                </a:solidFill>
                <a:effectLst/>
                <a:latin typeface="Helvetica Neue"/>
              </a:rPr>
            </a:br>
            <a:r>
              <a:rPr lang="en-US" sz="1800" b="0" i="0" dirty="0">
                <a:solidFill>
                  <a:srgbClr val="333333"/>
                </a:solidFill>
                <a:effectLst/>
                <a:latin typeface="Helvetica Neue"/>
              </a:rPr>
              <a:t>Note: When employees are using stilts, the top edge height of the top rail, or equivalent member, shall be increased an amount equal to the height of the stilts.</a:t>
            </a:r>
          </a:p>
          <a:p>
            <a:pPr algn="l"/>
            <a:r>
              <a:rPr lang="en-US" sz="1800" b="0" i="0" dirty="0">
                <a:solidFill>
                  <a:srgbClr val="333333"/>
                </a:solidFill>
                <a:effectLst/>
                <a:latin typeface="Helvetica Neue"/>
              </a:rPr>
              <a:t>1926.502(b)(2)</a:t>
            </a:r>
            <a:r>
              <a:rPr lang="en-US" sz="1800" b="0" i="0" dirty="0" err="1">
                <a:solidFill>
                  <a:srgbClr val="333333"/>
                </a:solidFill>
                <a:effectLst/>
                <a:latin typeface="Helvetica Neue"/>
              </a:rPr>
              <a:t>Midrails</a:t>
            </a:r>
            <a:r>
              <a:rPr lang="en-US" sz="1800" b="0" i="0" dirty="0">
                <a:solidFill>
                  <a:srgbClr val="333333"/>
                </a:solidFill>
                <a:effectLst/>
                <a:latin typeface="Helvetica Neue"/>
              </a:rPr>
              <a:t>, screens, mesh, intermediate vertical members, or equivalent intermediate structural members shall be installed between the top edge of the guardrail system and the walking/working surface when there is no wall or parapet wall at least 21 inches (53 cm) high.</a:t>
            </a:r>
          </a:p>
          <a:p>
            <a:pPr algn="l"/>
            <a:r>
              <a:rPr lang="en-US" sz="1800" b="0" i="0" u="none" strike="noStrike" dirty="0">
                <a:solidFill>
                  <a:srgbClr val="003399"/>
                </a:solidFill>
                <a:effectLst/>
                <a:latin typeface="Helvetica Neue"/>
                <a:hlinkClick r:id="rId5"/>
              </a:rPr>
              <a:t>1926.502(b)(2)(</a:t>
            </a:r>
            <a:r>
              <a:rPr lang="en-US" sz="1800" b="0" i="0" u="none" strike="noStrike" dirty="0" err="1">
                <a:solidFill>
                  <a:srgbClr val="003399"/>
                </a:solidFill>
                <a:effectLst/>
                <a:latin typeface="Helvetica Neue"/>
                <a:hlinkClick r:id="rId5"/>
              </a:rPr>
              <a:t>i</a:t>
            </a:r>
            <a:r>
              <a:rPr lang="en-US" sz="1800" b="0" i="0" u="none" strike="noStrike" dirty="0">
                <a:solidFill>
                  <a:srgbClr val="003399"/>
                </a:solidFill>
                <a:effectLst/>
                <a:latin typeface="Helvetica Neue"/>
                <a:hlinkClick r:id="rId5"/>
              </a:rPr>
              <a:t>)</a:t>
            </a:r>
            <a:r>
              <a:rPr lang="en-US" sz="1800" b="0" i="0" dirty="0" err="1">
                <a:solidFill>
                  <a:srgbClr val="333333"/>
                </a:solidFill>
                <a:effectLst/>
                <a:latin typeface="Helvetica Neue"/>
              </a:rPr>
              <a:t>Midrails</a:t>
            </a:r>
            <a:r>
              <a:rPr lang="en-US" sz="1800" b="0" i="0" dirty="0">
                <a:solidFill>
                  <a:srgbClr val="333333"/>
                </a:solidFill>
                <a:effectLst/>
                <a:latin typeface="Helvetica Neue"/>
              </a:rPr>
              <a:t>, when used, shall be installed at a height midway between the top edge of the guardrail system and the walking/working level.</a:t>
            </a:r>
          </a:p>
          <a:p>
            <a:pPr algn="l"/>
            <a:r>
              <a:rPr lang="en-US" sz="1800" b="0" i="0" dirty="0">
                <a:solidFill>
                  <a:srgbClr val="333333"/>
                </a:solidFill>
                <a:effectLst/>
                <a:latin typeface="Helvetica Neue"/>
              </a:rPr>
              <a:t>1926.502(b)(2)(ii)Screens and mesh, when used, shall extend from the top rail to the walking/working level and along the entire opening between top rail supports.</a:t>
            </a:r>
          </a:p>
          <a:p>
            <a:pPr algn="l"/>
            <a:r>
              <a:rPr lang="en-US" sz="1800" b="0" i="0" dirty="0">
                <a:solidFill>
                  <a:srgbClr val="333333"/>
                </a:solidFill>
                <a:effectLst/>
                <a:latin typeface="Helvetica Neue"/>
              </a:rPr>
              <a:t>1926.502(b)(2)(iii)Intermediate members (such as balusters), when used between posts, shall be not more than 19 inches (48 cm) apart.</a:t>
            </a:r>
          </a:p>
          <a:p>
            <a:pPr algn="l"/>
            <a:r>
              <a:rPr lang="en-US" sz="1800" b="0" i="0" dirty="0">
                <a:solidFill>
                  <a:srgbClr val="333333"/>
                </a:solidFill>
                <a:effectLst/>
                <a:latin typeface="Helvetica Neue"/>
              </a:rPr>
              <a:t>1926.502(b)(2)(iv)Other structural members (such as additional </a:t>
            </a:r>
            <a:r>
              <a:rPr lang="en-US" sz="1800" b="0" i="0" dirty="0" err="1">
                <a:solidFill>
                  <a:srgbClr val="333333"/>
                </a:solidFill>
                <a:effectLst/>
                <a:latin typeface="Helvetica Neue"/>
              </a:rPr>
              <a:t>midrails</a:t>
            </a:r>
            <a:r>
              <a:rPr lang="en-US" sz="1800" b="0" i="0" dirty="0">
                <a:solidFill>
                  <a:srgbClr val="333333"/>
                </a:solidFill>
                <a:effectLst/>
                <a:latin typeface="Helvetica Neue"/>
              </a:rPr>
              <a:t> and architectural panels) shall be installed such that there are no openings in the guardrail system that are more than 19 inches (.5 m) wide.</a:t>
            </a:r>
          </a:p>
          <a:p>
            <a:pPr algn="l"/>
            <a:r>
              <a:rPr lang="en-US" sz="1800" b="0" i="0" u="none" strike="noStrike" dirty="0">
                <a:solidFill>
                  <a:srgbClr val="003399"/>
                </a:solidFill>
                <a:effectLst/>
                <a:latin typeface="Helvetica Neue"/>
                <a:hlinkClick r:id="rId6"/>
              </a:rPr>
              <a:t>1926.502(b)(3)</a:t>
            </a:r>
            <a:r>
              <a:rPr lang="en-US" sz="1800" b="0" i="0" dirty="0">
                <a:solidFill>
                  <a:srgbClr val="333333"/>
                </a:solidFill>
                <a:effectLst/>
                <a:latin typeface="Helvetica Neue"/>
              </a:rPr>
              <a:t>Guardrail systems shall be capable of withstanding, without failure, a force of at least 200 pounds (890 N) applied within 2 inches (5.1 cm) of the top edge, in any outward or downward direction, at any point along the top edge.</a:t>
            </a:r>
          </a:p>
          <a:p>
            <a:pPr algn="l"/>
            <a:r>
              <a:rPr lang="en-US" sz="1800" b="0" i="0" u="none" strike="noStrike" dirty="0">
                <a:solidFill>
                  <a:srgbClr val="003399"/>
                </a:solidFill>
                <a:effectLst/>
                <a:latin typeface="Helvetica Neue"/>
                <a:hlinkClick r:id="rId7"/>
              </a:rPr>
              <a:t>1926.502(b)(4)</a:t>
            </a:r>
            <a:r>
              <a:rPr lang="en-US" sz="1800" b="0" i="0" dirty="0">
                <a:solidFill>
                  <a:srgbClr val="333333"/>
                </a:solidFill>
                <a:effectLst/>
                <a:latin typeface="Helvetica Neue"/>
              </a:rPr>
              <a:t>When the 200 pound (890 N) test load specified in paragraph (b)(3) of this section is applied in a downward direction, the top edge of the guardrail shall not deflect to a height less than 39 inches (1.0 m) above the walking/working level. Guardrail system components selected and constructed in accordance with the Appendix B to subpart M of this part will be deemed to meet this requirement.</a:t>
            </a:r>
          </a:p>
          <a:p>
            <a:pPr algn="l"/>
            <a:r>
              <a:rPr lang="en-US" sz="1800" b="0" i="0" dirty="0">
                <a:solidFill>
                  <a:srgbClr val="333333"/>
                </a:solidFill>
                <a:effectLst/>
                <a:latin typeface="Helvetica Neue"/>
              </a:rPr>
              <a:t>1926.502(b)(5)</a:t>
            </a:r>
            <a:r>
              <a:rPr lang="en-US" sz="1800" b="0" i="0" dirty="0" err="1">
                <a:solidFill>
                  <a:srgbClr val="333333"/>
                </a:solidFill>
                <a:effectLst/>
                <a:latin typeface="Helvetica Neue"/>
              </a:rPr>
              <a:t>Midrails</a:t>
            </a:r>
            <a:r>
              <a:rPr lang="en-US" sz="1800" b="0" i="0" dirty="0">
                <a:solidFill>
                  <a:srgbClr val="333333"/>
                </a:solidFill>
                <a:effectLst/>
                <a:latin typeface="Helvetica Neue"/>
              </a:rPr>
              <a:t>, screens, mesh, intermediate vertical members, solid panels, and equivalent structural members shall be capable of withstanding, without failure, a force of at least 150 pounds (666 N) applied in any downward or outward direction at any point along the </a:t>
            </a:r>
            <a:r>
              <a:rPr lang="en-US" sz="1800" b="0" i="0" dirty="0" err="1">
                <a:solidFill>
                  <a:srgbClr val="333333"/>
                </a:solidFill>
                <a:effectLst/>
                <a:latin typeface="Helvetica Neue"/>
              </a:rPr>
              <a:t>midrail</a:t>
            </a:r>
            <a:r>
              <a:rPr lang="en-US" sz="1800" b="0" i="0" dirty="0">
                <a:solidFill>
                  <a:srgbClr val="333333"/>
                </a:solidFill>
                <a:effectLst/>
                <a:latin typeface="Helvetica Neue"/>
              </a:rPr>
              <a:t> or other member.</a:t>
            </a:r>
          </a:p>
          <a:p>
            <a:pPr algn="l"/>
            <a:r>
              <a:rPr lang="en-US" sz="1800" b="0" i="0" dirty="0">
                <a:solidFill>
                  <a:srgbClr val="333333"/>
                </a:solidFill>
                <a:effectLst/>
                <a:latin typeface="Helvetica Neue"/>
              </a:rPr>
              <a:t>1926.502(b)(6)Guardrail systems shall be so surfaced as to prevent injury to an employee from punctures or lacerations, and to prevent snagging of clothing.</a:t>
            </a:r>
          </a:p>
          <a:p>
            <a:pPr algn="l"/>
            <a:r>
              <a:rPr lang="en-US" sz="1800" b="0" i="0" dirty="0">
                <a:solidFill>
                  <a:srgbClr val="333333"/>
                </a:solidFill>
                <a:effectLst/>
                <a:latin typeface="Helvetica Neue"/>
              </a:rPr>
              <a:t>1926.502(b)(7)The ends of all top rails and </a:t>
            </a:r>
            <a:r>
              <a:rPr lang="en-US" sz="1800" b="0" i="0" dirty="0" err="1">
                <a:solidFill>
                  <a:srgbClr val="333333"/>
                </a:solidFill>
                <a:effectLst/>
                <a:latin typeface="Helvetica Neue"/>
              </a:rPr>
              <a:t>midrails</a:t>
            </a:r>
            <a:r>
              <a:rPr lang="en-US" sz="1800" b="0" i="0" dirty="0">
                <a:solidFill>
                  <a:srgbClr val="333333"/>
                </a:solidFill>
                <a:effectLst/>
                <a:latin typeface="Helvetica Neue"/>
              </a:rPr>
              <a:t> shall not overhang the terminal posts, except where such overhang does not constitute a projection hazard.</a:t>
            </a:r>
          </a:p>
          <a:p>
            <a:pPr algn="l"/>
            <a:r>
              <a:rPr lang="en-US" sz="1800" b="0" i="0" dirty="0">
                <a:solidFill>
                  <a:srgbClr val="333333"/>
                </a:solidFill>
                <a:effectLst/>
                <a:latin typeface="Helvetica Neue"/>
              </a:rPr>
              <a:t>1926.502(b)(8)Steel banding and plastic banding shall not be used as top rails or </a:t>
            </a:r>
            <a:r>
              <a:rPr lang="en-US" sz="1800" b="0" i="0" dirty="0" err="1">
                <a:solidFill>
                  <a:srgbClr val="333333"/>
                </a:solidFill>
                <a:effectLst/>
                <a:latin typeface="Helvetica Neue"/>
              </a:rPr>
              <a:t>midrails</a:t>
            </a:r>
            <a:r>
              <a:rPr lang="en-US" sz="1800" b="0" i="0" dirty="0">
                <a:solidFill>
                  <a:srgbClr val="333333"/>
                </a:solidFill>
                <a:effectLst/>
                <a:latin typeface="Helvetica Neue"/>
              </a:rPr>
              <a:t>.</a:t>
            </a:r>
          </a:p>
          <a:p>
            <a:pPr algn="l"/>
            <a:r>
              <a:rPr lang="en-US" sz="1800" b="0" i="0" dirty="0">
                <a:solidFill>
                  <a:srgbClr val="333333"/>
                </a:solidFill>
                <a:effectLst/>
                <a:latin typeface="Helvetica Neue"/>
              </a:rPr>
              <a:t>1926.502(b)(9)Top rails and </a:t>
            </a:r>
            <a:r>
              <a:rPr lang="en-US" sz="1800" b="0" i="0" dirty="0" err="1">
                <a:solidFill>
                  <a:srgbClr val="333333"/>
                </a:solidFill>
                <a:effectLst/>
                <a:latin typeface="Helvetica Neue"/>
              </a:rPr>
              <a:t>midrails</a:t>
            </a:r>
            <a:r>
              <a:rPr lang="en-US" sz="1800" b="0" i="0" dirty="0">
                <a:solidFill>
                  <a:srgbClr val="333333"/>
                </a:solidFill>
                <a:effectLst/>
                <a:latin typeface="Helvetica Neue"/>
              </a:rPr>
              <a:t> shall be at least one-quarter inch (0.6 cm) nominal diameter or thickness to prevent cuts and lacerations. If wire rope is used for top rails, it shall be flagged at not more than 6-foot intervals with high-visibility material.</a:t>
            </a:r>
          </a:p>
          <a:p>
            <a:pPr algn="l"/>
            <a:r>
              <a:rPr lang="en-US" sz="1800" b="0" i="0" u="none" strike="noStrike" dirty="0">
                <a:solidFill>
                  <a:srgbClr val="003399"/>
                </a:solidFill>
                <a:effectLst/>
                <a:latin typeface="Helvetica Neue"/>
                <a:hlinkClick r:id="rId8"/>
              </a:rPr>
              <a:t>1926.502(b)(10)</a:t>
            </a:r>
            <a:r>
              <a:rPr lang="en-US" sz="1800" b="0" i="0" dirty="0">
                <a:solidFill>
                  <a:srgbClr val="333333"/>
                </a:solidFill>
                <a:effectLst/>
                <a:latin typeface="Helvetica Neue"/>
              </a:rPr>
              <a:t>When guardrail systems are used at hoisting areas, a chain, gate or removable guardrail section shall be placed across the access opening between guardrail sections when hoisting operations are not taking place.</a:t>
            </a:r>
          </a:p>
          <a:p>
            <a:pPr algn="l"/>
            <a:r>
              <a:rPr lang="en-US" sz="1800" b="0" i="0" dirty="0">
                <a:solidFill>
                  <a:srgbClr val="333333"/>
                </a:solidFill>
                <a:effectLst/>
                <a:latin typeface="Helvetica Neue"/>
              </a:rPr>
              <a:t>1926.502(b)(11)When guardrail systems are used at holes, they shall be erected on all unprotected sides or edges of the hole.</a:t>
            </a:r>
          </a:p>
          <a:p>
            <a:pPr algn="l"/>
            <a:r>
              <a:rPr lang="en-US" sz="1800" b="0" i="0" dirty="0">
                <a:solidFill>
                  <a:srgbClr val="333333"/>
                </a:solidFill>
                <a:effectLst/>
                <a:latin typeface="Helvetica Neue"/>
              </a:rPr>
              <a:t>1926.502(b)(12)When guardrail systems are used around holes used for the passage of materials, the hole shall have not more than two sides provided with removable guardrail sections to allow the passage of materials. When the hole is not in use, it shall be closed over with a cover, or a guardrail system shall be provided along all unprotected sides or edges.</a:t>
            </a:r>
          </a:p>
          <a:p>
            <a:pPr algn="l"/>
            <a:r>
              <a:rPr lang="en-US" sz="1800" b="0" i="0" dirty="0">
                <a:solidFill>
                  <a:srgbClr val="333333"/>
                </a:solidFill>
                <a:effectLst/>
                <a:latin typeface="Helvetica Neue"/>
              </a:rPr>
              <a:t>1926.502(b)(13)When guardrail systems are used around holes which are used as points of access (such as ladderways), they shall be provided with a gate, or be so offset that a person cannot walk directly into the hole.</a:t>
            </a:r>
          </a:p>
          <a:p>
            <a:pPr algn="l"/>
            <a:r>
              <a:rPr lang="en-US" sz="1800" b="0" i="0" dirty="0">
                <a:solidFill>
                  <a:srgbClr val="333333"/>
                </a:solidFill>
                <a:effectLst/>
                <a:latin typeface="Helvetica Neue"/>
              </a:rPr>
              <a:t>1926.502(b)(14)Guardrail systems used on ramps and runways shall be erected along each unprotected side or edge.</a:t>
            </a:r>
          </a:p>
          <a:p>
            <a:pPr algn="l"/>
            <a:r>
              <a:rPr lang="en-US" sz="1800" b="0" i="0" dirty="0">
                <a:solidFill>
                  <a:srgbClr val="333333"/>
                </a:solidFill>
                <a:effectLst/>
                <a:latin typeface="Helvetica Neue"/>
              </a:rPr>
              <a:t>1926.502(b)(15)Manila, plastic or synthetic rope being used for top rails or </a:t>
            </a:r>
            <a:r>
              <a:rPr lang="en-US" sz="1800" b="0" i="0" dirty="0" err="1">
                <a:solidFill>
                  <a:srgbClr val="333333"/>
                </a:solidFill>
                <a:effectLst/>
                <a:latin typeface="Helvetica Neue"/>
              </a:rPr>
              <a:t>midrails</a:t>
            </a:r>
            <a:r>
              <a:rPr lang="en-US" sz="1800" b="0" i="0" dirty="0">
                <a:solidFill>
                  <a:srgbClr val="333333"/>
                </a:solidFill>
                <a:effectLst/>
                <a:latin typeface="Helvetica Neue"/>
              </a:rPr>
              <a:t> shall be inspected as frequently as necessary to ensure that it continues to meet the strength requirements of paragraph (b)(3) of this section.</a:t>
            </a:r>
          </a:p>
          <a:p>
            <a:endParaRPr lang="en-US" sz="1800" dirty="0"/>
          </a:p>
        </p:txBody>
      </p:sp>
    </p:spTree>
    <p:extLst>
      <p:ext uri="{BB962C8B-B14F-4D97-AF65-F5344CB8AC3E}">
        <p14:creationId xmlns:p14="http://schemas.microsoft.com/office/powerpoint/2010/main" val="3236791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800" b="0" i="0" dirty="0">
              <a:solidFill>
                <a:srgbClr val="333333"/>
              </a:solidFill>
              <a:effectLst/>
              <a:latin typeface="Helvetica Neue"/>
            </a:endParaRPr>
          </a:p>
          <a:p>
            <a:pPr algn="l"/>
            <a:r>
              <a:rPr lang="en-US" sz="1800" b="0" i="0" u="none" strike="noStrike" dirty="0">
                <a:solidFill>
                  <a:srgbClr val="003399"/>
                </a:solidFill>
                <a:effectLst/>
                <a:latin typeface="Helvetica Neue"/>
                <a:hlinkClick r:id="rId3"/>
              </a:rPr>
              <a:t>1926.502(b)</a:t>
            </a:r>
            <a:r>
              <a:rPr lang="en-US" sz="1800" b="0" i="0" dirty="0">
                <a:solidFill>
                  <a:srgbClr val="333333"/>
                </a:solidFill>
                <a:effectLst/>
                <a:latin typeface="Helvetica Neue"/>
              </a:rPr>
              <a:t>"Guardrail systems." Guardrail systems and their use shall comply with the following provisions:</a:t>
            </a:r>
          </a:p>
          <a:p>
            <a:pPr algn="l"/>
            <a:r>
              <a:rPr lang="en-US" sz="1800" b="0" i="0" u="none" strike="noStrike" dirty="0">
                <a:solidFill>
                  <a:srgbClr val="003399"/>
                </a:solidFill>
                <a:effectLst/>
                <a:latin typeface="Helvetica Neue"/>
                <a:hlinkClick r:id="rId4"/>
              </a:rPr>
              <a:t>1926.502(b)(1)</a:t>
            </a:r>
            <a:r>
              <a:rPr lang="en-US" sz="1800" b="0" i="0" dirty="0">
                <a:solidFill>
                  <a:srgbClr val="333333"/>
                </a:solidFill>
                <a:effectLst/>
                <a:latin typeface="Helvetica Neue"/>
              </a:rPr>
              <a:t>Top edge height of top rails, or equivalent guardrail system members, shall be 42 inches (1.1 m) plus or minus 3 inches (8 cm) above the walking/working level. When conditions warrant, the height of the top edge may exceed the 45-inch height, provided the guardrail system meets all other criteria of this paragraph.</a:t>
            </a:r>
            <a:br>
              <a:rPr lang="en-US" sz="1800" b="0" i="0" dirty="0">
                <a:solidFill>
                  <a:srgbClr val="333333"/>
                </a:solidFill>
                <a:effectLst/>
                <a:latin typeface="Helvetica Neue"/>
              </a:rPr>
            </a:br>
            <a:br>
              <a:rPr lang="en-US" sz="1800" b="0" i="0" dirty="0">
                <a:solidFill>
                  <a:srgbClr val="333333"/>
                </a:solidFill>
                <a:effectLst/>
                <a:latin typeface="Helvetica Neue"/>
              </a:rPr>
            </a:br>
            <a:r>
              <a:rPr lang="en-US" sz="1800" b="0" i="0" dirty="0">
                <a:solidFill>
                  <a:srgbClr val="333333"/>
                </a:solidFill>
                <a:effectLst/>
                <a:latin typeface="Helvetica Neue"/>
              </a:rPr>
              <a:t>Note: When employees are using stilts, the top edge height of the top rail, or equivalent member, shall be increased an amount equal to the height of the stilts.</a:t>
            </a:r>
          </a:p>
          <a:p>
            <a:pPr algn="l"/>
            <a:r>
              <a:rPr lang="en-US" sz="1800" b="0" i="0" dirty="0">
                <a:solidFill>
                  <a:srgbClr val="333333"/>
                </a:solidFill>
                <a:effectLst/>
                <a:latin typeface="Helvetica Neue"/>
              </a:rPr>
              <a:t>1926.502(b)(2)</a:t>
            </a:r>
            <a:r>
              <a:rPr lang="en-US" sz="1800" b="0" i="0" dirty="0" err="1">
                <a:solidFill>
                  <a:srgbClr val="333333"/>
                </a:solidFill>
                <a:effectLst/>
                <a:latin typeface="Helvetica Neue"/>
              </a:rPr>
              <a:t>Midrails</a:t>
            </a:r>
            <a:r>
              <a:rPr lang="en-US" sz="1800" b="0" i="0" dirty="0">
                <a:solidFill>
                  <a:srgbClr val="333333"/>
                </a:solidFill>
                <a:effectLst/>
                <a:latin typeface="Helvetica Neue"/>
              </a:rPr>
              <a:t>, screens, mesh, intermediate vertical members, or equivalent intermediate structural members shall be installed between the top edge of the guardrail system and the walking/working surface when there is no wall or parapet wall at least 21 inches (53 cm) high.</a:t>
            </a:r>
          </a:p>
          <a:p>
            <a:pPr algn="l"/>
            <a:r>
              <a:rPr lang="en-US" sz="1800" b="0" i="0" u="none" strike="noStrike" dirty="0">
                <a:solidFill>
                  <a:srgbClr val="003399"/>
                </a:solidFill>
                <a:effectLst/>
                <a:latin typeface="Helvetica Neue"/>
                <a:hlinkClick r:id="rId5"/>
              </a:rPr>
              <a:t>1926.502(b)(2)(</a:t>
            </a:r>
            <a:r>
              <a:rPr lang="en-US" sz="1800" b="0" i="0" u="none" strike="noStrike" dirty="0" err="1">
                <a:solidFill>
                  <a:srgbClr val="003399"/>
                </a:solidFill>
                <a:effectLst/>
                <a:latin typeface="Helvetica Neue"/>
                <a:hlinkClick r:id="rId5"/>
              </a:rPr>
              <a:t>i</a:t>
            </a:r>
            <a:r>
              <a:rPr lang="en-US" sz="1800" b="0" i="0" u="none" strike="noStrike" dirty="0">
                <a:solidFill>
                  <a:srgbClr val="003399"/>
                </a:solidFill>
                <a:effectLst/>
                <a:latin typeface="Helvetica Neue"/>
                <a:hlinkClick r:id="rId5"/>
              </a:rPr>
              <a:t>)</a:t>
            </a:r>
            <a:r>
              <a:rPr lang="en-US" sz="1800" b="0" i="0" dirty="0" err="1">
                <a:solidFill>
                  <a:srgbClr val="333333"/>
                </a:solidFill>
                <a:effectLst/>
                <a:latin typeface="Helvetica Neue"/>
              </a:rPr>
              <a:t>Midrails</a:t>
            </a:r>
            <a:r>
              <a:rPr lang="en-US" sz="1800" b="0" i="0" dirty="0">
                <a:solidFill>
                  <a:srgbClr val="333333"/>
                </a:solidFill>
                <a:effectLst/>
                <a:latin typeface="Helvetica Neue"/>
              </a:rPr>
              <a:t>, when used, shall be installed at a height midway between the top edge of the guardrail system and the walking/working level.</a:t>
            </a:r>
          </a:p>
          <a:p>
            <a:pPr algn="l"/>
            <a:r>
              <a:rPr lang="en-US" sz="1800" b="0" i="0" dirty="0">
                <a:solidFill>
                  <a:srgbClr val="333333"/>
                </a:solidFill>
                <a:effectLst/>
                <a:latin typeface="Helvetica Neue"/>
              </a:rPr>
              <a:t>1926.502(b)(2)(ii)Screens and mesh, when used, shall extend from the top rail to the walking/working level and along the entire opening between top rail supports.</a:t>
            </a:r>
          </a:p>
          <a:p>
            <a:pPr algn="l"/>
            <a:r>
              <a:rPr lang="en-US" sz="1800" b="0" i="0" dirty="0">
                <a:solidFill>
                  <a:srgbClr val="333333"/>
                </a:solidFill>
                <a:effectLst/>
                <a:latin typeface="Helvetica Neue"/>
              </a:rPr>
              <a:t>1926.502(b)(2)(iii)Intermediate members (such as balusters), when used between posts, shall be not more than 19 inches (48 cm) apart.</a:t>
            </a:r>
          </a:p>
          <a:p>
            <a:pPr algn="l"/>
            <a:r>
              <a:rPr lang="en-US" sz="1800" b="0" i="0" dirty="0">
                <a:solidFill>
                  <a:srgbClr val="333333"/>
                </a:solidFill>
                <a:effectLst/>
                <a:latin typeface="Helvetica Neue"/>
              </a:rPr>
              <a:t>1926.502(b)(2)(iv)Other structural members (such as additional </a:t>
            </a:r>
            <a:r>
              <a:rPr lang="en-US" sz="1800" b="0" i="0" dirty="0" err="1">
                <a:solidFill>
                  <a:srgbClr val="333333"/>
                </a:solidFill>
                <a:effectLst/>
                <a:latin typeface="Helvetica Neue"/>
              </a:rPr>
              <a:t>midrails</a:t>
            </a:r>
            <a:r>
              <a:rPr lang="en-US" sz="1800" b="0" i="0" dirty="0">
                <a:solidFill>
                  <a:srgbClr val="333333"/>
                </a:solidFill>
                <a:effectLst/>
                <a:latin typeface="Helvetica Neue"/>
              </a:rPr>
              <a:t> and architectural panels) shall be installed such that there are no openings in the guardrail system that are more than 19 inches (.5 m) wide.</a:t>
            </a:r>
          </a:p>
          <a:p>
            <a:pPr algn="l"/>
            <a:r>
              <a:rPr lang="en-US" sz="1800" b="0" i="0" u="none" strike="noStrike" dirty="0">
                <a:solidFill>
                  <a:srgbClr val="003399"/>
                </a:solidFill>
                <a:effectLst/>
                <a:latin typeface="Helvetica Neue"/>
                <a:hlinkClick r:id="rId6"/>
              </a:rPr>
              <a:t>1926.502(b)(3)</a:t>
            </a:r>
            <a:r>
              <a:rPr lang="en-US" sz="1800" b="0" i="0" dirty="0">
                <a:solidFill>
                  <a:srgbClr val="333333"/>
                </a:solidFill>
                <a:effectLst/>
                <a:latin typeface="Helvetica Neue"/>
              </a:rPr>
              <a:t>Guardrail systems shall be capable of withstanding, without failure, a force of at least 200 pounds (890 N) applied within 2 inches (5.1 cm) of the top edge, in any outward or downward direction, at any point along the top edge.</a:t>
            </a:r>
          </a:p>
          <a:p>
            <a:pPr algn="l"/>
            <a:r>
              <a:rPr lang="en-US" sz="1800" b="0" i="0" u="none" strike="noStrike" dirty="0">
                <a:solidFill>
                  <a:srgbClr val="003399"/>
                </a:solidFill>
                <a:effectLst/>
                <a:latin typeface="Helvetica Neue"/>
                <a:hlinkClick r:id="rId7"/>
              </a:rPr>
              <a:t>1926.502(b)(4)</a:t>
            </a:r>
            <a:r>
              <a:rPr lang="en-US" sz="1800" b="0" i="0" dirty="0">
                <a:solidFill>
                  <a:srgbClr val="333333"/>
                </a:solidFill>
                <a:effectLst/>
                <a:latin typeface="Helvetica Neue"/>
              </a:rPr>
              <a:t>When the 200 pound (890 N) test load specified in paragraph (b)(3) of this section is applied in a downward direction, the top edge of the guardrail shall not deflect to a height less than 39 inches (1.0 m) above the walking/working level. Guardrail system components selected and constructed in accordance with the Appendix B to subpart M of this part will be deemed to meet this requirement.</a:t>
            </a:r>
          </a:p>
          <a:p>
            <a:pPr algn="l"/>
            <a:r>
              <a:rPr lang="en-US" sz="1800" b="0" i="0" dirty="0">
                <a:solidFill>
                  <a:srgbClr val="333333"/>
                </a:solidFill>
                <a:effectLst/>
                <a:latin typeface="Helvetica Neue"/>
              </a:rPr>
              <a:t>1926.502(b)(5)</a:t>
            </a:r>
            <a:r>
              <a:rPr lang="en-US" sz="1800" b="0" i="0" dirty="0" err="1">
                <a:solidFill>
                  <a:srgbClr val="333333"/>
                </a:solidFill>
                <a:effectLst/>
                <a:latin typeface="Helvetica Neue"/>
              </a:rPr>
              <a:t>Midrails</a:t>
            </a:r>
            <a:r>
              <a:rPr lang="en-US" sz="1800" b="0" i="0" dirty="0">
                <a:solidFill>
                  <a:srgbClr val="333333"/>
                </a:solidFill>
                <a:effectLst/>
                <a:latin typeface="Helvetica Neue"/>
              </a:rPr>
              <a:t>, screens, mesh, intermediate vertical members, solid panels, and equivalent structural members shall be capable of withstanding, without failure, a force of at least 150 pounds (666 N) applied in any downward or outward direction at any point along the </a:t>
            </a:r>
            <a:r>
              <a:rPr lang="en-US" sz="1800" b="0" i="0" dirty="0" err="1">
                <a:solidFill>
                  <a:srgbClr val="333333"/>
                </a:solidFill>
                <a:effectLst/>
                <a:latin typeface="Helvetica Neue"/>
              </a:rPr>
              <a:t>midrail</a:t>
            </a:r>
            <a:r>
              <a:rPr lang="en-US" sz="1800" b="0" i="0" dirty="0">
                <a:solidFill>
                  <a:srgbClr val="333333"/>
                </a:solidFill>
                <a:effectLst/>
                <a:latin typeface="Helvetica Neue"/>
              </a:rPr>
              <a:t> or other member.</a:t>
            </a:r>
          </a:p>
          <a:p>
            <a:pPr algn="l"/>
            <a:r>
              <a:rPr lang="en-US" sz="1800" b="0" i="0" dirty="0">
                <a:solidFill>
                  <a:srgbClr val="333333"/>
                </a:solidFill>
                <a:effectLst/>
                <a:latin typeface="Helvetica Neue"/>
              </a:rPr>
              <a:t>1926.502(b)(6)Guardrail systems shall be so surfaced as to prevent injury to an employee from punctures or lacerations, and to prevent snagging of clothing.</a:t>
            </a:r>
          </a:p>
          <a:p>
            <a:pPr algn="l"/>
            <a:r>
              <a:rPr lang="en-US" sz="1800" b="0" i="0" dirty="0">
                <a:solidFill>
                  <a:srgbClr val="333333"/>
                </a:solidFill>
                <a:effectLst/>
                <a:latin typeface="Helvetica Neue"/>
              </a:rPr>
              <a:t>1926.502(b)(7)The ends of all top rails and </a:t>
            </a:r>
            <a:r>
              <a:rPr lang="en-US" sz="1800" b="0" i="0" dirty="0" err="1">
                <a:solidFill>
                  <a:srgbClr val="333333"/>
                </a:solidFill>
                <a:effectLst/>
                <a:latin typeface="Helvetica Neue"/>
              </a:rPr>
              <a:t>midrails</a:t>
            </a:r>
            <a:r>
              <a:rPr lang="en-US" sz="1800" b="0" i="0" dirty="0">
                <a:solidFill>
                  <a:srgbClr val="333333"/>
                </a:solidFill>
                <a:effectLst/>
                <a:latin typeface="Helvetica Neue"/>
              </a:rPr>
              <a:t> shall not overhang the terminal posts, except where such overhang does not constitute a projection hazard.</a:t>
            </a:r>
          </a:p>
          <a:p>
            <a:pPr algn="l"/>
            <a:r>
              <a:rPr lang="en-US" sz="1800" b="0" i="0" dirty="0">
                <a:solidFill>
                  <a:srgbClr val="333333"/>
                </a:solidFill>
                <a:effectLst/>
                <a:latin typeface="Helvetica Neue"/>
              </a:rPr>
              <a:t>1926.502(b)(8)Steel banding and plastic banding shall not be used as top rails or </a:t>
            </a:r>
            <a:r>
              <a:rPr lang="en-US" sz="1800" b="0" i="0" dirty="0" err="1">
                <a:solidFill>
                  <a:srgbClr val="333333"/>
                </a:solidFill>
                <a:effectLst/>
                <a:latin typeface="Helvetica Neue"/>
              </a:rPr>
              <a:t>midrails</a:t>
            </a:r>
            <a:r>
              <a:rPr lang="en-US" sz="1800" b="0" i="0" dirty="0">
                <a:solidFill>
                  <a:srgbClr val="333333"/>
                </a:solidFill>
                <a:effectLst/>
                <a:latin typeface="Helvetica Neue"/>
              </a:rPr>
              <a:t>.</a:t>
            </a:r>
          </a:p>
          <a:p>
            <a:pPr algn="l"/>
            <a:r>
              <a:rPr lang="en-US" sz="1800" b="0" i="0" dirty="0">
                <a:solidFill>
                  <a:srgbClr val="333333"/>
                </a:solidFill>
                <a:effectLst/>
                <a:latin typeface="Helvetica Neue"/>
              </a:rPr>
              <a:t>1926.502(b)(9)Top rails and </a:t>
            </a:r>
            <a:r>
              <a:rPr lang="en-US" sz="1800" b="0" i="0" dirty="0" err="1">
                <a:solidFill>
                  <a:srgbClr val="333333"/>
                </a:solidFill>
                <a:effectLst/>
                <a:latin typeface="Helvetica Neue"/>
              </a:rPr>
              <a:t>midrails</a:t>
            </a:r>
            <a:r>
              <a:rPr lang="en-US" sz="1800" b="0" i="0" dirty="0">
                <a:solidFill>
                  <a:srgbClr val="333333"/>
                </a:solidFill>
                <a:effectLst/>
                <a:latin typeface="Helvetica Neue"/>
              </a:rPr>
              <a:t> shall be at least one-quarter inch (0.6 cm) nominal diameter or thickness to prevent cuts and lacerations. If wire rope is used for top rails, it shall be flagged at not more than 6-foot intervals with high-visibility material.</a:t>
            </a:r>
          </a:p>
          <a:p>
            <a:pPr algn="l"/>
            <a:r>
              <a:rPr lang="en-US" sz="1800" b="0" i="0" u="none" strike="noStrike" dirty="0">
                <a:solidFill>
                  <a:srgbClr val="003399"/>
                </a:solidFill>
                <a:effectLst/>
                <a:latin typeface="Helvetica Neue"/>
                <a:hlinkClick r:id="rId8"/>
              </a:rPr>
              <a:t>1926.502(b)(10)</a:t>
            </a:r>
            <a:r>
              <a:rPr lang="en-US" sz="1800" b="0" i="0" dirty="0">
                <a:solidFill>
                  <a:srgbClr val="333333"/>
                </a:solidFill>
                <a:effectLst/>
                <a:latin typeface="Helvetica Neue"/>
              </a:rPr>
              <a:t>When guardrail systems are used at hoisting areas, a chain, gate or removable guardrail section shall be placed across the access opening between guardrail sections when hoisting operations are not taking place.</a:t>
            </a:r>
          </a:p>
          <a:p>
            <a:pPr algn="l"/>
            <a:r>
              <a:rPr lang="en-US" sz="1800" b="0" i="0" dirty="0">
                <a:solidFill>
                  <a:srgbClr val="333333"/>
                </a:solidFill>
                <a:effectLst/>
                <a:latin typeface="Helvetica Neue"/>
              </a:rPr>
              <a:t>1926.502(b)(11)When guardrail systems are used at holes, they shall be erected on all unprotected sides or edges of the hole.</a:t>
            </a:r>
          </a:p>
          <a:p>
            <a:pPr algn="l"/>
            <a:r>
              <a:rPr lang="en-US" sz="1800" b="0" i="0" dirty="0">
                <a:solidFill>
                  <a:srgbClr val="333333"/>
                </a:solidFill>
                <a:effectLst/>
                <a:latin typeface="Helvetica Neue"/>
              </a:rPr>
              <a:t>1926.502(b)(12)When guardrail systems are used around holes used for the passage of materials, the hole shall have not more than two sides provided with removable guardrail sections to allow the passage of materials. When the hole is not in use, it shall be closed over with a cover, or a guardrail system shall be provided along all unprotected sides or edges.</a:t>
            </a:r>
          </a:p>
          <a:p>
            <a:pPr algn="l"/>
            <a:r>
              <a:rPr lang="en-US" sz="1800" b="0" i="0" dirty="0">
                <a:solidFill>
                  <a:srgbClr val="333333"/>
                </a:solidFill>
                <a:effectLst/>
                <a:latin typeface="Helvetica Neue"/>
              </a:rPr>
              <a:t>1926.502(b)(13)When guardrail systems are used around holes which are used as points of access (such as ladderways), they shall be provided with a gate, or be so offset that a person cannot walk directly into the hole.</a:t>
            </a:r>
          </a:p>
          <a:p>
            <a:pPr algn="l"/>
            <a:r>
              <a:rPr lang="en-US" sz="1800" b="0" i="0" dirty="0">
                <a:solidFill>
                  <a:srgbClr val="333333"/>
                </a:solidFill>
                <a:effectLst/>
                <a:latin typeface="Helvetica Neue"/>
              </a:rPr>
              <a:t>1926.502(b)(14)Guardrail systems used on ramps and runways shall be erected along each unprotected side or edge.</a:t>
            </a:r>
          </a:p>
          <a:p>
            <a:pPr algn="l"/>
            <a:r>
              <a:rPr lang="en-US" sz="1800" b="0" i="0" dirty="0">
                <a:solidFill>
                  <a:srgbClr val="333333"/>
                </a:solidFill>
                <a:effectLst/>
                <a:latin typeface="Helvetica Neue"/>
              </a:rPr>
              <a:t>1926.502(b)(15)Manila, plastic or synthetic rope being used for top rails or </a:t>
            </a:r>
            <a:r>
              <a:rPr lang="en-US" sz="1800" b="0" i="0" dirty="0" err="1">
                <a:solidFill>
                  <a:srgbClr val="333333"/>
                </a:solidFill>
                <a:effectLst/>
                <a:latin typeface="Helvetica Neue"/>
              </a:rPr>
              <a:t>midrails</a:t>
            </a:r>
            <a:r>
              <a:rPr lang="en-US" sz="1800" b="0" i="0" dirty="0">
                <a:solidFill>
                  <a:srgbClr val="333333"/>
                </a:solidFill>
                <a:effectLst/>
                <a:latin typeface="Helvetica Neue"/>
              </a:rPr>
              <a:t> shall be inspected as frequently as necessary to ensure that it continues to meet the strength requirements of paragraph (b)(3) of this section.</a:t>
            </a:r>
          </a:p>
          <a:p>
            <a:endParaRPr lang="en-US" sz="1800" dirty="0"/>
          </a:p>
        </p:txBody>
      </p:sp>
    </p:spTree>
    <p:extLst>
      <p:ext uri="{BB962C8B-B14F-4D97-AF65-F5344CB8AC3E}">
        <p14:creationId xmlns:p14="http://schemas.microsoft.com/office/powerpoint/2010/main" val="9865381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dirty="0">
                <a:solidFill>
                  <a:srgbClr val="333333"/>
                </a:solidFill>
                <a:effectLst/>
                <a:latin typeface="Helvetica Neue"/>
              </a:rPr>
              <a:t>1926.502(c)"Safety net systems." Safety net systems and their use shall comply with the following provisions:</a:t>
            </a:r>
          </a:p>
          <a:p>
            <a:pPr algn="l"/>
            <a:r>
              <a:rPr lang="en-US" sz="1800" b="0" i="0" dirty="0">
                <a:solidFill>
                  <a:srgbClr val="333333"/>
                </a:solidFill>
                <a:effectLst/>
                <a:latin typeface="Helvetica Neue"/>
              </a:rPr>
              <a:t>1926.502(c)(1)Safety nets shall be installed as close as practicable under the walking/working surface on which employees are working, but in no case more than 30 feet (9.1 m) below such level. When nets are used on bridges, the potential fall area from the walking/working surface to the net shall be unobstructed.</a:t>
            </a:r>
          </a:p>
          <a:p>
            <a:pPr algn="l"/>
            <a:r>
              <a:rPr lang="en-US" sz="1800" b="0" i="0" dirty="0">
                <a:solidFill>
                  <a:srgbClr val="333333"/>
                </a:solidFill>
                <a:effectLst/>
                <a:latin typeface="Helvetica Neue"/>
              </a:rPr>
              <a:t>1926.502(c)(2)Safety nets shall extend outward from the outermost projection of the work surface as follows:</a:t>
            </a:r>
          </a:p>
          <a:p>
            <a:pPr algn="l"/>
            <a:r>
              <a:rPr lang="en-US" sz="1800" b="0" i="0" dirty="0">
                <a:solidFill>
                  <a:srgbClr val="333333"/>
                </a:solidFill>
                <a:effectLst/>
                <a:latin typeface="Helvetica Neue"/>
              </a:rPr>
              <a:t>____________________________________________________________________ | Vertical distance from working | Minimum required horizontal level to horizontal plane |distance of outer edge of net of net | from the edge of the working | surface _____________________________________|_____________________________ | Up to 5 feet ........................| 8 feet. More than 5 feet up to 10 feet ......| 10 feet. More than 10 feet ...................| 13 feet. _____________________________________|_____________________________ </a:t>
            </a:r>
          </a:p>
          <a:p>
            <a:pPr algn="l"/>
            <a:r>
              <a:rPr lang="en-US" sz="1800" b="0" i="0" dirty="0">
                <a:solidFill>
                  <a:srgbClr val="333333"/>
                </a:solidFill>
                <a:effectLst/>
                <a:latin typeface="Helvetica Neue"/>
              </a:rPr>
              <a:t>1926.502(c)(3)Safety nets shall be installed with sufficient clearance under them to prevent contact with the surface or structures below when subjected to an impact force equal to the drop test specified in paragraph (c)(4) of this section.</a:t>
            </a:r>
          </a:p>
          <a:p>
            <a:pPr algn="l"/>
            <a:r>
              <a:rPr lang="en-US" sz="1800" b="0" i="0" u="none" strike="noStrike" dirty="0">
                <a:solidFill>
                  <a:srgbClr val="003399"/>
                </a:solidFill>
                <a:effectLst/>
                <a:latin typeface="Helvetica Neue"/>
                <a:hlinkClick r:id="rId3"/>
              </a:rPr>
              <a:t>1926.502(c)(4)</a:t>
            </a:r>
            <a:r>
              <a:rPr lang="en-US" sz="1800" b="0" i="0" dirty="0">
                <a:solidFill>
                  <a:srgbClr val="333333"/>
                </a:solidFill>
                <a:effectLst/>
                <a:latin typeface="Helvetica Neue"/>
              </a:rPr>
              <a:t>Safety nets and their installations shall be capable of absorbing an impact force equal to that produced by the drop test specified in paragraph (c)(4)(</a:t>
            </a:r>
            <a:r>
              <a:rPr lang="en-US" sz="1800" b="0" i="0" dirty="0" err="1">
                <a:solidFill>
                  <a:srgbClr val="333333"/>
                </a:solidFill>
                <a:effectLst/>
                <a:latin typeface="Helvetica Neue"/>
              </a:rPr>
              <a:t>i</a:t>
            </a:r>
            <a:r>
              <a:rPr lang="en-US" sz="1800" b="0" i="0" dirty="0">
                <a:solidFill>
                  <a:srgbClr val="333333"/>
                </a:solidFill>
                <a:effectLst/>
                <a:latin typeface="Helvetica Neue"/>
              </a:rPr>
              <a:t>) of this section.</a:t>
            </a:r>
          </a:p>
          <a:p>
            <a:pPr algn="l"/>
            <a:r>
              <a:rPr lang="en-US" sz="1800" b="0" i="0" dirty="0">
                <a:solidFill>
                  <a:srgbClr val="333333"/>
                </a:solidFill>
                <a:effectLst/>
                <a:latin typeface="Helvetica Neue"/>
              </a:rPr>
              <a:t>1926.502(c)(4)(</a:t>
            </a:r>
            <a:r>
              <a:rPr lang="en-US" sz="1800" b="0" i="0" dirty="0" err="1">
                <a:solidFill>
                  <a:srgbClr val="333333"/>
                </a:solidFill>
                <a:effectLst/>
                <a:latin typeface="Helvetica Neue"/>
              </a:rPr>
              <a:t>i</a:t>
            </a:r>
            <a:r>
              <a:rPr lang="en-US" sz="1800" b="0" i="0" dirty="0">
                <a:solidFill>
                  <a:srgbClr val="333333"/>
                </a:solidFill>
                <a:effectLst/>
                <a:latin typeface="Helvetica Neue"/>
              </a:rPr>
              <a:t>)Except as provided in paragraph (c)(4)(ii) of this section, safety nets and safety net installations shall be drop-tested at the jobsite after initial installation and before being used as a fall protection system, whenever relocated, after major repair, and at 6-month intervals if left in one place. The drop-test shall consist of a 400 pound (180 kg) bag of sand 30 + or - 2 inches (76 + or - 5 cm) in diameter dropped into the net from the highest walking/working surface at which employees are exposed to fall hazards, but not from less than 42 inches (1.1 m) above that level.</a:t>
            </a:r>
          </a:p>
          <a:p>
            <a:pPr algn="l"/>
            <a:r>
              <a:rPr lang="en-US" sz="1800" b="0" i="0" u="none" strike="noStrike" dirty="0">
                <a:solidFill>
                  <a:srgbClr val="003399"/>
                </a:solidFill>
                <a:effectLst/>
                <a:latin typeface="Helvetica Neue"/>
                <a:hlinkClick r:id="rId4"/>
              </a:rPr>
              <a:t>1926.502(c)(4)(ii)</a:t>
            </a:r>
            <a:r>
              <a:rPr lang="en-US" sz="1800" b="0" i="0" dirty="0">
                <a:solidFill>
                  <a:srgbClr val="333333"/>
                </a:solidFill>
                <a:effectLst/>
                <a:latin typeface="Helvetica Neue"/>
              </a:rPr>
              <a:t>When the employer can demonstrate that it is unreasonable to perform the drop-test required by paragraph (c)(4)(</a:t>
            </a:r>
            <a:r>
              <a:rPr lang="en-US" sz="1800" b="0" i="0" dirty="0" err="1">
                <a:solidFill>
                  <a:srgbClr val="333333"/>
                </a:solidFill>
                <a:effectLst/>
                <a:latin typeface="Helvetica Neue"/>
              </a:rPr>
              <a:t>i</a:t>
            </a:r>
            <a:r>
              <a:rPr lang="en-US" sz="1800" b="0" i="0" dirty="0">
                <a:solidFill>
                  <a:srgbClr val="333333"/>
                </a:solidFill>
                <a:effectLst/>
                <a:latin typeface="Helvetica Neue"/>
              </a:rPr>
              <a:t>) of this section, the employer (or a designated competent person) shall certify that the net and net installation is in compliance with the provisions of paragraphs (c)(3) and (c)(4)(</a:t>
            </a:r>
            <a:r>
              <a:rPr lang="en-US" sz="1800" b="0" i="0" dirty="0" err="1">
                <a:solidFill>
                  <a:srgbClr val="333333"/>
                </a:solidFill>
                <a:effectLst/>
                <a:latin typeface="Helvetica Neue"/>
              </a:rPr>
              <a:t>i</a:t>
            </a:r>
            <a:r>
              <a:rPr lang="en-US" sz="1800" b="0" i="0" dirty="0">
                <a:solidFill>
                  <a:srgbClr val="333333"/>
                </a:solidFill>
                <a:effectLst/>
                <a:latin typeface="Helvetica Neue"/>
              </a:rPr>
              <a:t>) of this section by preparing a certification record prior to the net being used as a fall protection system. The certification record must include an identification of the net and net installation for which the certification record is being prepared; the date that it was determined that the identified net and net installation were in compliance with paragraph (c)(3) of this section and the signature of the person making the determination and certification. The most recent certification record for each net and net installation shall be available at the jobsite for inspection.</a:t>
            </a:r>
          </a:p>
          <a:p>
            <a:pPr algn="l"/>
            <a:r>
              <a:rPr lang="en-US" sz="1800" b="0" i="0" dirty="0">
                <a:solidFill>
                  <a:srgbClr val="333333"/>
                </a:solidFill>
                <a:effectLst/>
                <a:latin typeface="Helvetica Neue"/>
              </a:rPr>
              <a:t>1926.502(c)(5)Defective nets shall not be used. Safety nets shall be inspected at least once a week for wear, damage, and other deterioration. Defective components shall be removed from service. Safety nets shall also be inspected after any occurrence which could affect the integrity of the safety net system.</a:t>
            </a:r>
          </a:p>
          <a:p>
            <a:pPr algn="l"/>
            <a:r>
              <a:rPr lang="en-US" sz="1800" b="0" i="0" dirty="0">
                <a:solidFill>
                  <a:srgbClr val="333333"/>
                </a:solidFill>
                <a:effectLst/>
                <a:latin typeface="Helvetica Neue"/>
              </a:rPr>
              <a:t>1926.502(c)(6)Materials, scrap pieces, equipment, and tools which have fallen into the safety net shall be removed as soon as possible from the net and at least before the next work shift.</a:t>
            </a:r>
          </a:p>
          <a:p>
            <a:pPr algn="l"/>
            <a:r>
              <a:rPr lang="en-US" sz="1800" b="0" i="0" dirty="0">
                <a:solidFill>
                  <a:srgbClr val="333333"/>
                </a:solidFill>
                <a:effectLst/>
                <a:latin typeface="Helvetica Neue"/>
              </a:rPr>
              <a:t>1926.502(c)(7)The maximum size of each safety net mesh opening shall not exceed 36 square inches (230 cm) nor be longer than 6 inches (15 cm) on any side, and the opening, measured center-to-center of mesh ropes or webbing, shall not be longer than 6 inches (15 cm). All mesh crossings shall be secured to prevent enlargement of the mesh opening.</a:t>
            </a:r>
          </a:p>
          <a:p>
            <a:pPr algn="l"/>
            <a:r>
              <a:rPr lang="en-US" sz="1800" b="0" i="0" dirty="0">
                <a:solidFill>
                  <a:srgbClr val="333333"/>
                </a:solidFill>
                <a:effectLst/>
                <a:latin typeface="Helvetica Neue"/>
              </a:rPr>
              <a:t>1926.502(c)(8)Each safety net (or section of it) shall have a border rope for webbing with a minimum breaking strength of 5,000 pounds (22.2 </a:t>
            </a:r>
            <a:r>
              <a:rPr lang="en-US" sz="1800" b="0" i="0" dirty="0" err="1">
                <a:solidFill>
                  <a:srgbClr val="333333"/>
                </a:solidFill>
                <a:effectLst/>
                <a:latin typeface="Helvetica Neue"/>
              </a:rPr>
              <a:t>kN</a:t>
            </a:r>
            <a:r>
              <a:rPr lang="en-US" sz="1800" b="0" i="0" dirty="0">
                <a:solidFill>
                  <a:srgbClr val="333333"/>
                </a:solidFill>
                <a:effectLst/>
                <a:latin typeface="Helvetica Neue"/>
              </a:rPr>
              <a:t>).</a:t>
            </a:r>
          </a:p>
          <a:p>
            <a:pPr algn="l"/>
            <a:r>
              <a:rPr lang="en-US" sz="1800" b="0" i="0" dirty="0">
                <a:solidFill>
                  <a:srgbClr val="333333"/>
                </a:solidFill>
                <a:effectLst/>
                <a:latin typeface="Helvetica Neue"/>
              </a:rPr>
              <a:t>1926.502(c)(9)Connections between safety net panels shall be as strong as integral net components and shall be spaced not more than 6 inches (15 cm) apart.</a:t>
            </a:r>
          </a:p>
          <a:p>
            <a:endParaRPr lang="en-US" sz="1800" dirty="0"/>
          </a:p>
        </p:txBody>
      </p:sp>
    </p:spTree>
    <p:extLst>
      <p:ext uri="{BB962C8B-B14F-4D97-AF65-F5344CB8AC3E}">
        <p14:creationId xmlns:p14="http://schemas.microsoft.com/office/powerpoint/2010/main" val="25871195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3" name="Text Placeholder 2">
            <a:extLst>
              <a:ext uri="{FF2B5EF4-FFF2-40B4-BE49-F238E27FC236}">
                <a16:creationId xmlns:a16="http://schemas.microsoft.com/office/drawing/2014/main" id="{ACAF6830-647C-114A-9A01-294B865140D0}"/>
              </a:ext>
            </a:extLst>
          </p:cNvPr>
          <p:cNvSpPr>
            <a:spLocks noGrp="1"/>
          </p:cNvSpPr>
          <p:nvPr>
            <p:ph type="body" sz="quarter" idx="15"/>
          </p:nvPr>
        </p:nvSpPr>
        <p:spPr>
          <a:xfrm>
            <a:off x="954088" y="1828800"/>
            <a:ext cx="9764712" cy="3403600"/>
          </a:xfrm>
          <a:prstGeom prst="rect">
            <a:avLst/>
          </a:prstGeom>
        </p:spPr>
        <p:txBody>
          <a:bodyPr/>
          <a:lstStyle>
            <a:lvl1pPr>
              <a:buClr>
                <a:srgbClr val="FF0000"/>
              </a:buClr>
              <a:defRPr/>
            </a:lvl1pPr>
            <a:lvl2pPr>
              <a:buClr>
                <a:srgbClr val="FF0000"/>
              </a:buClr>
              <a:defRPr/>
            </a:lvl2pPr>
            <a:lvl3pPr>
              <a:buClr>
                <a:srgbClr val="FF0000"/>
              </a:buClr>
              <a:defRPr/>
            </a:lvl3pPr>
            <a:lvl4pPr>
              <a:buClr>
                <a:srgbClr val="FF0000"/>
              </a:buClr>
              <a:defRPr/>
            </a:lvl4pPr>
            <a:lvl5pPr>
              <a:buClr>
                <a:srgbClr val="FF000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31662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3667566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0378430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9732777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5186147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12743241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No Logo">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1563862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0" i="0">
                <a:latin typeface="Nunito" pitchFamily="2" charset="0"/>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0"/>
              </a:rPr>
              <a:t>‹#›</a:t>
            </a:fld>
            <a:r>
              <a:rPr lang="en-US" sz="1000" b="0" i="0">
                <a:solidFill>
                  <a:srgbClr val="221F1F"/>
                </a:solidFill>
                <a:latin typeface="Nunito" pitchFamily="2"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0"/>
              </a:defRPr>
            </a:lvl1pPr>
          </a:lstStyle>
          <a:p>
            <a:pPr lvl="0"/>
            <a:r>
              <a:rPr lang="en-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1539686"/>
            <a:ext cx="4914677"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539686"/>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kumimoji="0" lang="en-US" sz="1000" b="0" i="0" u="none" strike="noStrike" kern="1200" cap="none" spc="0" normalizeH="0" baseline="0" noProof="0" smtClean="0">
                <a:ln>
                  <a:noFill/>
                </a:ln>
                <a:solidFill>
                  <a:srgbClr val="221F1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a:ln>
                  <a:noFill/>
                </a:ln>
                <a:solidFill>
                  <a:srgbClr val="221F1F"/>
                </a:solidFill>
                <a:effectLst/>
                <a:uLnTx/>
                <a:uFillTx/>
                <a:latin typeface="Arial" panose="020B0604020202020204" pitchFamily="34" charset="0"/>
                <a:ea typeface="+mn-ea"/>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Tree>
    <p:extLst>
      <p:ext uri="{BB962C8B-B14F-4D97-AF65-F5344CB8AC3E}">
        <p14:creationId xmlns:p14="http://schemas.microsoft.com/office/powerpoint/2010/main" val="877793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74166" y="1557325"/>
            <a:ext cx="6463943"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24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endParaRPr lang="en-US" dirty="0"/>
          </a:p>
          <a:p>
            <a:r>
              <a:rPr lang="en-US" dirty="0"/>
              <a:t>Point Two</a:t>
            </a:r>
          </a:p>
          <a:p>
            <a:endParaRPr lang="en-US" dirty="0"/>
          </a:p>
          <a:p>
            <a:r>
              <a:rPr lang="en-US" dirty="0"/>
              <a:t>Point Three</a:t>
            </a:r>
          </a:p>
          <a:p>
            <a:endParaRPr lang="en-US" dirty="0"/>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7529147" y="1557324"/>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kumimoji="0" lang="en-US" sz="1000" b="0" i="0" u="none" strike="noStrike" kern="1200" cap="none" spc="0" normalizeH="0" baseline="0" noProof="0" smtClean="0">
                <a:ln>
                  <a:noFill/>
                </a:ln>
                <a:solidFill>
                  <a:srgbClr val="221F1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a:ln>
                  <a:noFill/>
                </a:ln>
                <a:solidFill>
                  <a:srgbClr val="221F1F"/>
                </a:solidFill>
                <a:effectLst/>
                <a:uLnTx/>
                <a:uFillTx/>
                <a:latin typeface="Arial" panose="020B0604020202020204" pitchFamily="34" charset="0"/>
                <a:ea typeface="+mn-ea"/>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Tree>
    <p:extLst>
      <p:ext uri="{BB962C8B-B14F-4D97-AF65-F5344CB8AC3E}">
        <p14:creationId xmlns:p14="http://schemas.microsoft.com/office/powerpoint/2010/main" val="1810513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985186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9134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Tree>
    <p:extLst>
      <p:ext uri="{BB962C8B-B14F-4D97-AF65-F5344CB8AC3E}">
        <p14:creationId xmlns:p14="http://schemas.microsoft.com/office/powerpoint/2010/main" val="13936974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9" r:id="rId5"/>
    <p:sldLayoutId id="2147483660"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514866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s>
</file>

<file path=ppt/slides/_rels/slide2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wmf"/><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7.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jpeg"/></Relationships>
</file>

<file path=ppt/slides/_rels/slide29.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0.jpg"/><Relationship Id="rId5" Type="http://schemas.openxmlformats.org/officeDocument/2006/relationships/image" Target="../media/image59.jpeg"/><Relationship Id="rId4" Type="http://schemas.openxmlformats.org/officeDocument/2006/relationships/image" Target="../media/image5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64.jpg"/></Relationships>
</file>

<file path=ppt/slides/_rels/slide3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jpeg"/></Relationships>
</file>

<file path=ppt/slides/_rels/slide3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3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75.jpeg"/></Relationships>
</file>

<file path=ppt/slides/_rels/slide3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4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82.jpeg"/></Relationships>
</file>

<file path=ppt/slides/_rels/slide4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image" Target="../media/image84.jpeg"/></Relationships>
</file>

<file path=ppt/slides/_rels/slide4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90.jpeg"/><Relationship Id="rId3" Type="http://schemas.openxmlformats.org/officeDocument/2006/relationships/hyperlink" Target="http://www.millerfallprotection.com/images/stories/accessories/large/pull_tab.jpg" TargetMode="External"/><Relationship Id="rId7" Type="http://schemas.openxmlformats.org/officeDocument/2006/relationships/hyperlink" Target="http://www.millerfallprotection.com/images/stories/accessories/large/stand_up.jpg"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89.jpeg"/><Relationship Id="rId11" Type="http://schemas.openxmlformats.org/officeDocument/2006/relationships/image" Target="../media/image92.png"/><Relationship Id="rId5" Type="http://schemas.openxmlformats.org/officeDocument/2006/relationships/hyperlink" Target="http://www.millerfallprotection.com/images/stories/accessories/large/insert_foot.jpg" TargetMode="External"/><Relationship Id="rId10" Type="http://schemas.openxmlformats.org/officeDocument/2006/relationships/image" Target="../media/image91.jpeg"/><Relationship Id="rId4" Type="http://schemas.openxmlformats.org/officeDocument/2006/relationships/image" Target="../media/image88.jpeg"/><Relationship Id="rId9" Type="http://schemas.openxmlformats.org/officeDocument/2006/relationships/hyperlink" Target="http://www.millerfallprotection.com/images/stories/accessories/large/use_two.jpg"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95.png"/><Relationship Id="rId4" Type="http://schemas.openxmlformats.org/officeDocument/2006/relationships/image" Target="../media/image9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6.jpeg"/><Relationship Id="rId7" Type="http://schemas.openxmlformats.org/officeDocument/2006/relationships/image" Target="../media/image100.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51.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103.jpeg"/><Relationship Id="rId4" Type="http://schemas.openxmlformats.org/officeDocument/2006/relationships/image" Target="../media/image102.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5464C09-28DB-654A-9CBE-A18E47989EE6}"/>
              </a:ext>
            </a:extLst>
          </p:cNvPr>
          <p:cNvSpPr>
            <a:spLocks noGrp="1"/>
          </p:cNvSpPr>
          <p:nvPr>
            <p:ph type="title" idx="4294967295"/>
          </p:nvPr>
        </p:nvSpPr>
        <p:spPr>
          <a:xfrm>
            <a:off x="476472" y="2228775"/>
            <a:ext cx="9564996" cy="240045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6500" b="1" i="0" u="none" strike="noStrike" cap="none" normalizeH="0" baseline="0" noProof="0" dirty="0">
                <a:ln>
                  <a:noFill/>
                </a:ln>
                <a:solidFill>
                  <a:srgbClr val="221F1F"/>
                </a:solidFill>
                <a:uLnTx/>
                <a:uFillTx/>
                <a:latin typeface="Poppins" pitchFamily="2" charset="77"/>
                <a:ea typeface="+mn-ea"/>
                <a:cs typeface="Poppins" pitchFamily="2" charset="77"/>
              </a:rPr>
              <a:t>Sistemas de protección contra caídas I</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a:lstStyle/>
          <a:p>
            <a:r>
              <a:rPr lang="es-US" sz="1800" b="1">
                <a:latin typeface="Arial" panose="020B0604020202020204" pitchFamily="34" charset="0"/>
                <a:cs typeface="Arial" panose="020B0604020202020204" pitchFamily="34" charset="0"/>
              </a:rPr>
              <a:t>Prevención de caídas en la construcción</a:t>
            </a:r>
          </a:p>
        </p:txBody>
      </p:sp>
      <p:pic>
        <p:nvPicPr>
          <p:cNvPr id="8" name="Picture 7">
            <a:extLst>
              <a:ext uri="{FF2B5EF4-FFF2-40B4-BE49-F238E27FC236}">
                <a16:creationId xmlns:a16="http://schemas.microsoft.com/office/drawing/2014/main" id="{50F00BB5-F8F4-D49F-DFA3-A3A141761EF6}"/>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9775828" y="1481038"/>
            <a:ext cx="1717675" cy="1957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14">
            <a:extLst>
              <a:ext uri="{FF2B5EF4-FFF2-40B4-BE49-F238E27FC236}">
                <a16:creationId xmlns:a16="http://schemas.microsoft.com/office/drawing/2014/main" id="{374BBE0C-CE66-6FE7-4FC5-47663EC86D9E}"/>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2650" t="9808" r="11253" b="19379"/>
          <a:stretch>
            <a:fillRect/>
          </a:stretch>
        </p:blipFill>
        <p:spPr bwMode="auto">
          <a:xfrm>
            <a:off x="9775828" y="3640360"/>
            <a:ext cx="179228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a:extLst>
              <a:ext uri="{FF2B5EF4-FFF2-40B4-BE49-F238E27FC236}">
                <a16:creationId xmlns:a16="http://schemas.microsoft.com/office/drawing/2014/main" id="{2B3229FB-622D-13BC-54F2-E84FE9D143B9}"/>
              </a:ext>
            </a:extLst>
          </p:cNvPr>
          <p:cNvSpPr>
            <a:spLocks noGrp="1"/>
          </p:cNvSpPr>
          <p:nvPr>
            <p:ph type="body" sz="quarter" idx="13"/>
          </p:nvPr>
        </p:nvSpPr>
        <p:spPr>
          <a:xfrm>
            <a:off x="476471" y="4825400"/>
            <a:ext cx="10187410" cy="1065465"/>
          </a:xfrm>
        </p:spPr>
        <p:txBody>
          <a:bodyPr/>
          <a:lstStyle/>
          <a:p>
            <a:r>
              <a:rPr lang="es-US" sz="4800">
                <a:latin typeface="Arial" panose="020B0604020202020204" pitchFamily="34" charset="0"/>
                <a:cs typeface="Arial" panose="020B0604020202020204" pitchFamily="34" charset="0"/>
              </a:rPr>
              <a:t>Criterios y prácticas</a:t>
            </a:r>
          </a:p>
        </p:txBody>
      </p:sp>
    </p:spTree>
    <p:extLst>
      <p:ext uri="{BB962C8B-B14F-4D97-AF65-F5344CB8AC3E}">
        <p14:creationId xmlns:p14="http://schemas.microsoft.com/office/powerpoint/2010/main" val="3301438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C0BE9A-FEC1-9FD6-FD31-12E0A4A4BE18}"/>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Sistemas de barandas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5</a:t>
            </a:r>
          </a:p>
        </p:txBody>
      </p:sp>
      <p:sp>
        <p:nvSpPr>
          <p:cNvPr id="2" name="Text Placeholder 1">
            <a:extLst>
              <a:ext uri="{FF2B5EF4-FFF2-40B4-BE49-F238E27FC236}">
                <a16:creationId xmlns:a16="http://schemas.microsoft.com/office/drawing/2014/main" id="{48D0D9A1-DC51-219A-8835-2CCFD689A80E}"/>
              </a:ext>
            </a:extLst>
          </p:cNvPr>
          <p:cNvSpPr>
            <a:spLocks noGrp="1"/>
          </p:cNvSpPr>
          <p:nvPr>
            <p:ph type="body" sz="quarter" idx="10"/>
          </p:nvPr>
        </p:nvSpPr>
        <p:spPr>
          <a:xfrm>
            <a:off x="1024320" y="1871831"/>
            <a:ext cx="5141588" cy="4185020"/>
          </a:xfrm>
        </p:spPr>
        <p:txBody>
          <a:bodyPr>
            <a:normAutofit/>
          </a:bodyPr>
          <a:lstStyle/>
          <a:p>
            <a:pPr>
              <a:lnSpc>
                <a:spcPct val="100000"/>
              </a:lnSpc>
            </a:pPr>
            <a:r>
              <a:rPr lang="es-US" sz="2400" dirty="0">
                <a:latin typeface="Arial" panose="020B0604020202020204" pitchFamily="34" charset="0"/>
                <a:cs typeface="Arial" panose="020B0604020202020204" pitchFamily="34" charset="0"/>
              </a:rPr>
              <a:t>Tubería de 1 ½” de diámetro exterior </a:t>
            </a:r>
          </a:p>
          <a:p>
            <a:pPr>
              <a:lnSpc>
                <a:spcPct val="100000"/>
              </a:lnSpc>
            </a:pPr>
            <a:r>
              <a:rPr lang="es-US" sz="2400" dirty="0">
                <a:latin typeface="Arial" panose="020B0604020202020204" pitchFamily="34" charset="0"/>
                <a:cs typeface="Arial" panose="020B0604020202020204" pitchFamily="34" charset="0"/>
              </a:rPr>
              <a:t>Ángulos de 2” x 2” x ¼” </a:t>
            </a:r>
          </a:p>
          <a:p>
            <a:pPr>
              <a:lnSpc>
                <a:spcPct val="100000"/>
              </a:lnSpc>
            </a:pPr>
            <a:r>
              <a:rPr lang="es-US" sz="2400" dirty="0">
                <a:latin typeface="Arial" panose="020B0604020202020204" pitchFamily="34" charset="0"/>
                <a:cs typeface="Arial" panose="020B0604020202020204" pitchFamily="34" charset="0"/>
              </a:rPr>
              <a:t>Estándar 2” x 4”</a:t>
            </a:r>
          </a:p>
          <a:p>
            <a:pPr>
              <a:lnSpc>
                <a:spcPct val="100000"/>
              </a:lnSpc>
            </a:pPr>
            <a:r>
              <a:rPr lang="es-US" sz="2400" dirty="0">
                <a:latin typeface="Arial" panose="020B0604020202020204" pitchFamily="34" charset="0"/>
                <a:cs typeface="Arial" panose="020B0604020202020204" pitchFamily="34" charset="0"/>
              </a:rPr>
              <a:t>Cable (mínimo de ¼”)</a:t>
            </a:r>
          </a:p>
        </p:txBody>
      </p:sp>
      <p:pic>
        <p:nvPicPr>
          <p:cNvPr id="8" name="Picture 2" descr="La imagen muestra un buen uso de barandas y vallas de seguridad.  &#10;">
            <a:extLst>
              <a:ext uri="{FF2B5EF4-FFF2-40B4-BE49-F238E27FC236}">
                <a16:creationId xmlns:a16="http://schemas.microsoft.com/office/drawing/2014/main" id="{B3146289-5FBA-AF39-3703-85860E5101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5908" y="1871831"/>
            <a:ext cx="5486400" cy="41148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a:extLst>
              <a:ext uri="{FF2B5EF4-FFF2-40B4-BE49-F238E27FC236}">
                <a16:creationId xmlns:a16="http://schemas.microsoft.com/office/drawing/2014/main" id="{C7653F4C-4528-2EB1-5BD8-48408E5C9BEE}"/>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s-US">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20211686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C0BE9A-FEC1-9FD6-FD31-12E0A4A4BE18}"/>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Sistemas de barandas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6</a:t>
            </a:r>
          </a:p>
        </p:txBody>
      </p:sp>
      <p:sp>
        <p:nvSpPr>
          <p:cNvPr id="2" name="Text Placeholder 1">
            <a:extLst>
              <a:ext uri="{FF2B5EF4-FFF2-40B4-BE49-F238E27FC236}">
                <a16:creationId xmlns:a16="http://schemas.microsoft.com/office/drawing/2014/main" id="{48D0D9A1-DC51-219A-8835-2CCFD689A80E}"/>
              </a:ext>
            </a:extLst>
          </p:cNvPr>
          <p:cNvSpPr>
            <a:spLocks noGrp="1"/>
          </p:cNvSpPr>
          <p:nvPr>
            <p:ph type="body" sz="quarter" idx="10"/>
          </p:nvPr>
        </p:nvSpPr>
        <p:spPr>
          <a:xfrm>
            <a:off x="1024319" y="1871831"/>
            <a:ext cx="6760437" cy="714615"/>
          </a:xfrm>
        </p:spPr>
        <p:txBody>
          <a:bodyPr>
            <a:normAutofit/>
          </a:bodyPr>
          <a:lstStyle/>
          <a:p>
            <a:r>
              <a:rPr lang="es-US" sz="2400">
                <a:latin typeface="Arial" panose="020B0604020202020204" pitchFamily="34" charset="0"/>
                <a:cs typeface="Arial" panose="020B0604020202020204" pitchFamily="34" charset="0"/>
              </a:rPr>
              <a:t>Barandas portátiles con peso</a:t>
            </a:r>
          </a:p>
        </p:txBody>
      </p:sp>
      <p:pic>
        <p:nvPicPr>
          <p:cNvPr id="4" name="Picture 3">
            <a:extLst>
              <a:ext uri="{FF2B5EF4-FFF2-40B4-BE49-F238E27FC236}">
                <a16:creationId xmlns:a16="http://schemas.microsoft.com/office/drawing/2014/main" id="{5CA07AE0-EA10-5A5E-7F0D-825FD3998A11}"/>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1358897" y="3082762"/>
            <a:ext cx="2703698" cy="214444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4">
            <a:extLst>
              <a:ext uri="{FF2B5EF4-FFF2-40B4-BE49-F238E27FC236}">
                <a16:creationId xmlns:a16="http://schemas.microsoft.com/office/drawing/2014/main" id="{5577489E-8A71-16AA-99CB-9B294702ECB8}"/>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8865392" y="1375515"/>
            <a:ext cx="2690813" cy="19034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5" descr="Las imágenes muestran un buen uso alternativo de barandas portátiles con peso. &#10;">
            <a:extLst>
              <a:ext uri="{FF2B5EF4-FFF2-40B4-BE49-F238E27FC236}">
                <a16:creationId xmlns:a16="http://schemas.microsoft.com/office/drawing/2014/main" id="{4D148F85-348F-E47A-EF46-61C149A851B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5287963" y="3278927"/>
            <a:ext cx="3495675" cy="233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Content Placeholder 3">
            <a:extLst>
              <a:ext uri="{FF2B5EF4-FFF2-40B4-BE49-F238E27FC236}">
                <a16:creationId xmlns:a16="http://schemas.microsoft.com/office/drawing/2014/main" id="{0D592508-F88F-C595-0D85-02E7E8DE02BB}"/>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s-US">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8367272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C0BE9A-FEC1-9FD6-FD31-12E0A4A4BE18}"/>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Sistemas de barandas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7</a:t>
            </a:r>
          </a:p>
        </p:txBody>
      </p:sp>
      <p:sp>
        <p:nvSpPr>
          <p:cNvPr id="2" name="Text Placeholder 1">
            <a:extLst>
              <a:ext uri="{FF2B5EF4-FFF2-40B4-BE49-F238E27FC236}">
                <a16:creationId xmlns:a16="http://schemas.microsoft.com/office/drawing/2014/main" id="{48D0D9A1-DC51-219A-8835-2CCFD689A80E}"/>
              </a:ext>
            </a:extLst>
          </p:cNvPr>
          <p:cNvSpPr>
            <a:spLocks noGrp="1"/>
          </p:cNvSpPr>
          <p:nvPr>
            <p:ph type="body" sz="quarter" idx="10"/>
          </p:nvPr>
        </p:nvSpPr>
        <p:spPr>
          <a:xfrm>
            <a:off x="1055798" y="1427558"/>
            <a:ext cx="5513840" cy="1194490"/>
          </a:xfrm>
        </p:spPr>
        <p:txBody>
          <a:bodyPr>
            <a:normAutofit/>
          </a:bodyPr>
          <a:lstStyle/>
          <a:p>
            <a:pPr eaLnBrk="1" hangingPunct="1"/>
            <a:r>
              <a:rPr lang="es-US" sz="2400">
                <a:latin typeface="Arial" panose="020B0604020202020204" pitchFamily="34" charset="0"/>
                <a:cs typeface="Arial" panose="020B0604020202020204" pitchFamily="34" charset="0"/>
              </a:rPr>
              <a:t> Cuando los empleados trabajan por encima de las barandas, deben estar protegidos para no caer sobre estas.</a:t>
            </a:r>
          </a:p>
        </p:txBody>
      </p:sp>
      <p:pic>
        <p:nvPicPr>
          <p:cNvPr id="16" name="Picture 4">
            <a:extLst>
              <a:ext uri="{FF2B5EF4-FFF2-40B4-BE49-F238E27FC236}">
                <a16:creationId xmlns:a16="http://schemas.microsoft.com/office/drawing/2014/main" id="{E7D75C2C-FA15-D626-8967-67D0906F428E}"/>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8929" t="5952" r="33778" b="-1199"/>
          <a:stretch>
            <a:fillRect/>
          </a:stretch>
        </p:blipFill>
        <p:spPr>
          <a:xfrm>
            <a:off x="726957" y="2622048"/>
            <a:ext cx="3124200" cy="33909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 name="Picture 3" descr="Estas tres imágenes muestran un buen ejemplo de prácticas de protección contra caídas cuando se trabaja por encima de barandas.">
            <a:extLst>
              <a:ext uri="{FF2B5EF4-FFF2-40B4-BE49-F238E27FC236}">
                <a16:creationId xmlns:a16="http://schemas.microsoft.com/office/drawing/2014/main" id="{C4C38B2B-2929-0027-777C-D7B94CC29EB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13889" r="39130" b="30667"/>
          <a:stretch>
            <a:fillRect/>
          </a:stretch>
        </p:blipFill>
        <p:spPr>
          <a:xfrm>
            <a:off x="4229244" y="3690221"/>
            <a:ext cx="2851331" cy="2409194"/>
          </a:xfrm>
          <a:prstGeom prst="rect">
            <a:avLst/>
          </a:prstGeom>
          <a:noFill/>
        </p:spPr>
      </p:pic>
      <p:grpSp>
        <p:nvGrpSpPr>
          <p:cNvPr id="15" name="Group 14" descr="Muestra el trabajo por encima de las barandas.  &#10;">
            <a:extLst>
              <a:ext uri="{FF2B5EF4-FFF2-40B4-BE49-F238E27FC236}">
                <a16:creationId xmlns:a16="http://schemas.microsoft.com/office/drawing/2014/main" id="{C48A1D1E-9573-0278-56EC-E831DF3D4EA5}"/>
              </a:ext>
            </a:extLst>
          </p:cNvPr>
          <p:cNvGrpSpPr/>
          <p:nvPr/>
        </p:nvGrpSpPr>
        <p:grpSpPr>
          <a:xfrm>
            <a:off x="6718970" y="835634"/>
            <a:ext cx="2934617" cy="3475109"/>
            <a:chOff x="6718970" y="835634"/>
            <a:chExt cx="2934617" cy="3475109"/>
          </a:xfrm>
        </p:grpSpPr>
        <p:pic>
          <p:nvPicPr>
            <p:cNvPr id="4" name="Picture 4" descr="Escalón cerca del borde">
              <a:extLst>
                <a:ext uri="{FF2B5EF4-FFF2-40B4-BE49-F238E27FC236}">
                  <a16:creationId xmlns:a16="http://schemas.microsoft.com/office/drawing/2014/main" id="{9A4C388B-C558-48AA-C520-F14A4D80C19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6718970" y="1175657"/>
              <a:ext cx="1825363" cy="313508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7" name="Group 6">
              <a:extLst>
                <a:ext uri="{FF2B5EF4-FFF2-40B4-BE49-F238E27FC236}">
                  <a16:creationId xmlns:a16="http://schemas.microsoft.com/office/drawing/2014/main" id="{08353F82-A709-1FA7-ADCB-ED478F200A3C}"/>
                </a:ext>
              </a:extLst>
            </p:cNvPr>
            <p:cNvGrpSpPr/>
            <p:nvPr/>
          </p:nvGrpSpPr>
          <p:grpSpPr>
            <a:xfrm>
              <a:off x="8011885" y="835634"/>
              <a:ext cx="1641702" cy="2518203"/>
              <a:chOff x="6122125" y="1686296"/>
              <a:chExt cx="1641702" cy="2518203"/>
            </a:xfrm>
          </p:grpSpPr>
          <p:pic>
            <p:nvPicPr>
              <p:cNvPr id="9" name="Picture 8">
                <a:extLst>
                  <a:ext uri="{FF2B5EF4-FFF2-40B4-BE49-F238E27FC236}">
                    <a16:creationId xmlns:a16="http://schemas.microsoft.com/office/drawing/2014/main" id="{7787758D-E5CE-CC32-089B-F928D334A689}"/>
                  </a:ext>
                </a:extLst>
              </p:cNvPr>
              <p:cNvPicPr>
                <a:picLocks noChangeAspect="1"/>
              </p:cNvPicPr>
              <p:nvPr/>
            </p:nvPicPr>
            <p:blipFill>
              <a:blip r:embed="rId6"/>
              <a:stretch>
                <a:fillRect/>
              </a:stretch>
            </p:blipFill>
            <p:spPr>
              <a:xfrm>
                <a:off x="6379915" y="1686296"/>
                <a:ext cx="1383912" cy="1383912"/>
              </a:xfrm>
              <a:prstGeom prst="rect">
                <a:avLst/>
              </a:prstGeom>
            </p:spPr>
          </p:pic>
          <p:cxnSp>
            <p:nvCxnSpPr>
              <p:cNvPr id="12" name="Straight Arrow Connector 11">
                <a:extLst>
                  <a:ext uri="{FF2B5EF4-FFF2-40B4-BE49-F238E27FC236}">
                    <a16:creationId xmlns:a16="http://schemas.microsoft.com/office/drawing/2014/main" id="{EB2DC89B-E470-AC2C-8DE0-8B0423766880}"/>
                  </a:ext>
                </a:extLst>
              </p:cNvPr>
              <p:cNvCxnSpPr>
                <a:cxnSpLocks/>
              </p:cNvCxnSpPr>
              <p:nvPr/>
            </p:nvCxnSpPr>
            <p:spPr>
              <a:xfrm flipH="1">
                <a:off x="6122125" y="2721429"/>
                <a:ext cx="410190" cy="1483070"/>
              </a:xfrm>
              <a:prstGeom prst="straightConnector1">
                <a:avLst/>
              </a:prstGeom>
              <a:ln w="53975">
                <a:solidFill>
                  <a:srgbClr val="FF0000"/>
                </a:solidFill>
                <a:tailEnd type="triangle"/>
              </a:ln>
            </p:spPr>
            <p:style>
              <a:lnRef idx="3">
                <a:schemeClr val="accent2"/>
              </a:lnRef>
              <a:fillRef idx="0">
                <a:schemeClr val="accent2"/>
              </a:fillRef>
              <a:effectRef idx="2">
                <a:schemeClr val="accent2"/>
              </a:effectRef>
              <a:fontRef idx="minor">
                <a:schemeClr val="tx1"/>
              </a:fontRef>
            </p:style>
          </p:cxnSp>
        </p:grpSp>
      </p:grpSp>
      <p:pic>
        <p:nvPicPr>
          <p:cNvPr id="6" name="Picture 5">
            <a:extLst>
              <a:ext uri="{FF2B5EF4-FFF2-40B4-BE49-F238E27FC236}">
                <a16:creationId xmlns:a16="http://schemas.microsoft.com/office/drawing/2014/main" id="{B85F5C8E-1CA8-CD0D-1824-731D23229896}"/>
              </a:ext>
              <a:ext uri="{C183D7F6-B498-43B3-948B-1728B52AA6E4}">
                <adec:decorative xmlns:adec="http://schemas.microsoft.com/office/drawing/2017/decorative" val="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l="28889" t="16667" r="21120" b="-4167"/>
          <a:stretch>
            <a:fillRect/>
          </a:stretch>
        </p:blipFill>
        <p:spPr>
          <a:xfrm>
            <a:off x="8955837" y="3770811"/>
            <a:ext cx="2968103" cy="2626074"/>
          </a:xfrm>
          <a:prstGeom prst="rect">
            <a:avLst/>
          </a:prstGeom>
          <a:noFill/>
        </p:spPr>
      </p:pic>
      <p:sp>
        <p:nvSpPr>
          <p:cNvPr id="8" name="Content Placeholder 3">
            <a:extLst>
              <a:ext uri="{FF2B5EF4-FFF2-40B4-BE49-F238E27FC236}">
                <a16:creationId xmlns:a16="http://schemas.microsoft.com/office/drawing/2014/main" id="{A62BC2FE-C02A-3760-D89D-D631CEE11703}"/>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s-US">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26311295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Sistemas de redes de seguridad</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a:xfrm>
            <a:off x="1024319" y="1815860"/>
            <a:ext cx="6765014" cy="4195337"/>
          </a:xfrm>
        </p:spPr>
        <p:txBody>
          <a:bodyPr>
            <a:normAutofit/>
          </a:bodyPr>
          <a:lstStyle/>
          <a:p>
            <a:pPr>
              <a:lnSpc>
                <a:spcPct val="100000"/>
              </a:lnSpc>
            </a:pPr>
            <a:r>
              <a:rPr lang="es-US" sz="2400" dirty="0">
                <a:latin typeface="Arial" panose="020B0604020202020204" pitchFamily="34" charset="0"/>
                <a:cs typeface="Arial" panose="020B0604020202020204" pitchFamily="34" charset="0"/>
              </a:rPr>
              <a:t>Instálelo lo más cerca posible de la superficie de paso o de trabajo y nunca a más de 30 pies por debajo.</a:t>
            </a:r>
          </a:p>
          <a:p>
            <a:pPr>
              <a:lnSpc>
                <a:spcPct val="100000"/>
              </a:lnSpc>
            </a:pPr>
            <a:endParaRPr lang="en-US" altLang="en-US" sz="2400" dirty="0">
              <a:latin typeface="Arial" panose="020B0604020202020204" pitchFamily="34" charset="0"/>
              <a:cs typeface="Arial" panose="020B0604020202020204" pitchFamily="34" charset="0"/>
            </a:endParaRPr>
          </a:p>
          <a:p>
            <a:pPr>
              <a:lnSpc>
                <a:spcPct val="100000"/>
              </a:lnSpc>
            </a:pPr>
            <a:r>
              <a:rPr lang="es-US" sz="2400" dirty="0">
                <a:latin typeface="Arial" panose="020B0604020202020204" pitchFamily="34" charset="0"/>
                <a:cs typeface="Arial" panose="020B0604020202020204" pitchFamily="34" charset="0"/>
              </a:rPr>
              <a:t>Inspecciónelo una vez a la semana.</a:t>
            </a:r>
          </a:p>
          <a:p>
            <a:pPr>
              <a:lnSpc>
                <a:spcPct val="100000"/>
              </a:lnSpc>
            </a:pPr>
            <a:endParaRPr lang="en-US" altLang="en-US" sz="2400" dirty="0">
              <a:latin typeface="Arial" panose="020B0604020202020204" pitchFamily="34" charset="0"/>
              <a:cs typeface="Arial" panose="020B0604020202020204" pitchFamily="34" charset="0"/>
            </a:endParaRPr>
          </a:p>
          <a:p>
            <a:pPr>
              <a:lnSpc>
                <a:spcPct val="100000"/>
              </a:lnSpc>
            </a:pPr>
            <a:r>
              <a:rPr lang="es-US" sz="2400" dirty="0">
                <a:latin typeface="Arial" panose="020B0604020202020204" pitchFamily="34" charset="0"/>
                <a:cs typeface="Arial" panose="020B0604020202020204" pitchFamily="34" charset="0"/>
              </a:rPr>
              <a:t>Los objetos que caigan dentro de las redes de seguridad deben retirarse lo antes posible.</a:t>
            </a:r>
          </a:p>
        </p:txBody>
      </p:sp>
      <p:pic>
        <p:nvPicPr>
          <p:cNvPr id="4" name="Picture 3">
            <a:extLst>
              <a:ext uri="{FF2B5EF4-FFF2-40B4-BE49-F238E27FC236}">
                <a16:creationId xmlns:a16="http://schemas.microsoft.com/office/drawing/2014/main" id="{F7049741-EDA0-5943-F81C-D5F430DB832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133807" y="1375515"/>
            <a:ext cx="3033874" cy="2275406"/>
          </a:xfrm>
          <a:prstGeom prst="rect">
            <a:avLst/>
          </a:prstGeom>
        </p:spPr>
      </p:pic>
      <p:pic>
        <p:nvPicPr>
          <p:cNvPr id="5" name="Picture 8" descr="Estas imágenes muestran el buen uso e instalación de redes.   ">
            <a:extLst>
              <a:ext uri="{FF2B5EF4-FFF2-40B4-BE49-F238E27FC236}">
                <a16:creationId xmlns:a16="http://schemas.microsoft.com/office/drawing/2014/main" id="{F662391B-C490-1EE5-607A-40F74BC514A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8133804" y="3913529"/>
            <a:ext cx="3033876" cy="2275407"/>
          </a:xfrm>
          <a:prstGeom prst="rect">
            <a:avLst/>
          </a:prstGeom>
          <a:noFill/>
        </p:spPr>
      </p:pic>
      <p:sp>
        <p:nvSpPr>
          <p:cNvPr id="6" name="Content Placeholder 3">
            <a:extLst>
              <a:ext uri="{FF2B5EF4-FFF2-40B4-BE49-F238E27FC236}">
                <a16:creationId xmlns:a16="http://schemas.microsoft.com/office/drawing/2014/main" id="{8ED535D7-DF37-1530-8FE6-2B7B5E2587A5}"/>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s-US">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402873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55994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de redes de seguridad</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2</a:t>
            </a:r>
          </a:p>
        </p:txBody>
      </p:sp>
      <p:pic>
        <p:nvPicPr>
          <p:cNvPr id="4" name="Picture 2" descr="La imagen muestra un buen uso de redes de seguridad.  ">
            <a:extLst>
              <a:ext uri="{FF2B5EF4-FFF2-40B4-BE49-F238E27FC236}">
                <a16:creationId xmlns:a16="http://schemas.microsoft.com/office/drawing/2014/main" id="{543318CA-4614-B5C3-B886-D9B8422C19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8730" y="1266736"/>
            <a:ext cx="6294540" cy="472090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3">
            <a:extLst>
              <a:ext uri="{FF2B5EF4-FFF2-40B4-BE49-F238E27FC236}">
                <a16:creationId xmlns:a16="http://schemas.microsoft.com/office/drawing/2014/main" id="{E82D0536-58F3-E38C-9956-5DF95FBE82B3}"/>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s-US">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20575470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441413"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de redes de seguridad</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3</a:t>
            </a:r>
          </a:p>
        </p:txBody>
      </p:sp>
      <p:sp>
        <p:nvSpPr>
          <p:cNvPr id="17411" name="Rectangle 3"/>
          <p:cNvSpPr>
            <a:spLocks noGrp="1" noChangeArrowheads="1"/>
          </p:cNvSpPr>
          <p:nvPr>
            <p:ph type="body" sz="quarter" idx="10"/>
          </p:nvPr>
        </p:nvSpPr>
        <p:spPr>
          <a:xfrm>
            <a:off x="1024320" y="1871832"/>
            <a:ext cx="6544880" cy="587164"/>
          </a:xfrm>
        </p:spPr>
        <p:txBody>
          <a:bodyPr>
            <a:noAutofit/>
          </a:bodyPr>
          <a:lstStyle/>
          <a:p>
            <a:pPr>
              <a:spcBef>
                <a:spcPts val="500"/>
              </a:spcBef>
              <a:spcAft>
                <a:spcPts val="500"/>
              </a:spcAft>
            </a:pPr>
            <a:r>
              <a:rPr lang="es-US" sz="2000" dirty="0">
                <a:latin typeface="Arial" panose="020B0604020202020204" pitchFamily="34" charset="0"/>
                <a:cs typeface="Arial" panose="020B0604020202020204" pitchFamily="34" charset="0"/>
              </a:rPr>
              <a:t>Extensión hacia el exterior de las redes de seguridad</a:t>
            </a:r>
          </a:p>
        </p:txBody>
      </p:sp>
      <p:graphicFrame>
        <p:nvGraphicFramePr>
          <p:cNvPr id="5" name="Table 5">
            <a:extLst>
              <a:ext uri="{FF2B5EF4-FFF2-40B4-BE49-F238E27FC236}">
                <a16:creationId xmlns:a16="http://schemas.microsoft.com/office/drawing/2014/main" id="{BB1F833E-A5E6-8A4A-1C3D-1A7D137DEE71}"/>
              </a:ext>
            </a:extLst>
          </p:cNvPr>
          <p:cNvGraphicFramePr>
            <a:graphicFrameLocks noGrp="1"/>
          </p:cNvGraphicFramePr>
          <p:nvPr>
            <p:ph sz="quarter" idx="14"/>
            <p:extLst>
              <p:ext uri="{D42A27DB-BD31-4B8C-83A1-F6EECF244321}">
                <p14:modId xmlns:p14="http://schemas.microsoft.com/office/powerpoint/2010/main" val="3950913299"/>
              </p:ext>
            </p:extLst>
          </p:nvPr>
        </p:nvGraphicFramePr>
        <p:xfrm>
          <a:off x="1024320" y="2691558"/>
          <a:ext cx="6422124" cy="1783080"/>
        </p:xfrm>
        <a:graphic>
          <a:graphicData uri="http://schemas.openxmlformats.org/drawingml/2006/table">
            <a:tbl>
              <a:tblPr firstRow="1" bandRow="1">
                <a:tableStyleId>{5C22544A-7EE6-4342-B048-85BDC9FD1C3A}</a:tableStyleId>
              </a:tblPr>
              <a:tblGrid>
                <a:gridCol w="2768747">
                  <a:extLst>
                    <a:ext uri="{9D8B030D-6E8A-4147-A177-3AD203B41FA5}">
                      <a16:colId xmlns:a16="http://schemas.microsoft.com/office/drawing/2014/main" val="1353976022"/>
                    </a:ext>
                  </a:extLst>
                </a:gridCol>
                <a:gridCol w="3653377">
                  <a:extLst>
                    <a:ext uri="{9D8B030D-6E8A-4147-A177-3AD203B41FA5}">
                      <a16:colId xmlns:a16="http://schemas.microsoft.com/office/drawing/2014/main" val="604667447"/>
                    </a:ext>
                  </a:extLst>
                </a:gridCol>
              </a:tblGrid>
              <a:tr h="370840">
                <a:tc>
                  <a:txBody>
                    <a:bodyPr/>
                    <a:lstStyle/>
                    <a:p>
                      <a:pPr marL="0" marR="0" algn="ctr">
                        <a:spcBef>
                          <a:spcPts val="0"/>
                        </a:spcBef>
                        <a:spcAft>
                          <a:spcPts val="0"/>
                        </a:spcAft>
                      </a:pPr>
                      <a:r>
                        <a:rPr lang="es-US" sz="2200" b="1" dirty="0">
                          <a:solidFill>
                            <a:schemeClr val="tx1"/>
                          </a:solidFill>
                          <a:latin typeface="Arial" panose="020B0604020202020204" pitchFamily="34" charset="0"/>
                        </a:rPr>
                        <a:t>Distancia vertical a la red</a:t>
                      </a:r>
                    </a:p>
                  </a:txBody>
                  <a:tcPr marL="68580" marR="68580" marT="0" marB="0"/>
                </a:tc>
                <a:tc>
                  <a:txBody>
                    <a:bodyPr/>
                    <a:lstStyle/>
                    <a:p>
                      <a:pPr marL="0" marR="0" algn="ctr">
                        <a:spcBef>
                          <a:spcPts val="0"/>
                        </a:spcBef>
                        <a:spcAft>
                          <a:spcPts val="0"/>
                        </a:spcAft>
                      </a:pPr>
                      <a:r>
                        <a:rPr lang="es-US" sz="2200" dirty="0">
                          <a:solidFill>
                            <a:schemeClr val="tx1"/>
                          </a:solidFill>
                          <a:latin typeface="Arial" panose="020B0604020202020204" pitchFamily="34" charset="0"/>
                          <a:ea typeface="Times New Roman" panose="02020603050405020304" pitchFamily="18" charset="0"/>
                        </a:rPr>
                        <a:t>Distancia horizontal desde el borde de trabajo</a:t>
                      </a:r>
                    </a:p>
                  </a:txBody>
                  <a:tcPr marL="68580" marR="68580" marT="0" marB="0"/>
                </a:tc>
                <a:extLst>
                  <a:ext uri="{0D108BD9-81ED-4DB2-BD59-A6C34878D82A}">
                    <a16:rowId xmlns:a16="http://schemas.microsoft.com/office/drawing/2014/main" val="1260002942"/>
                  </a:ext>
                </a:extLst>
              </a:tr>
              <a:tr h="370840">
                <a:tc>
                  <a:txBody>
                    <a:bodyPr/>
                    <a:lstStyle/>
                    <a:p>
                      <a:pPr marL="0" marR="0" algn="ctr">
                        <a:spcBef>
                          <a:spcPts val="0"/>
                        </a:spcBef>
                        <a:spcAft>
                          <a:spcPts val="0"/>
                        </a:spcAft>
                      </a:pPr>
                      <a:r>
                        <a:rPr lang="es-US" sz="2200">
                          <a:solidFill>
                            <a:schemeClr val="tx1"/>
                          </a:solidFill>
                          <a:latin typeface="Arial" panose="020B0604020202020204" pitchFamily="34" charset="0"/>
                          <a:ea typeface="Times New Roman" panose="02020603050405020304" pitchFamily="18" charset="0"/>
                        </a:rPr>
                        <a:t>Hasta 5 pies</a:t>
                      </a:r>
                    </a:p>
                  </a:txBody>
                  <a:tcPr marL="68580" marR="68580" marT="0" marB="0"/>
                </a:tc>
                <a:tc>
                  <a:txBody>
                    <a:bodyPr/>
                    <a:lstStyle/>
                    <a:p>
                      <a:pPr marL="0" marR="0" algn="ctr">
                        <a:spcBef>
                          <a:spcPts val="0"/>
                        </a:spcBef>
                        <a:spcAft>
                          <a:spcPts val="0"/>
                        </a:spcAft>
                      </a:pPr>
                      <a:r>
                        <a:rPr lang="es-US" sz="2200">
                          <a:solidFill>
                            <a:schemeClr val="tx1"/>
                          </a:solidFill>
                          <a:latin typeface="Arial" panose="020B0604020202020204" pitchFamily="34" charset="0"/>
                          <a:ea typeface="Times New Roman" panose="02020603050405020304" pitchFamily="18" charset="0"/>
                        </a:rPr>
                        <a:t>8 pies</a:t>
                      </a:r>
                    </a:p>
                  </a:txBody>
                  <a:tcPr marL="68580" marR="68580" marT="0" marB="0"/>
                </a:tc>
                <a:extLst>
                  <a:ext uri="{0D108BD9-81ED-4DB2-BD59-A6C34878D82A}">
                    <a16:rowId xmlns:a16="http://schemas.microsoft.com/office/drawing/2014/main" val="2836545394"/>
                  </a:ext>
                </a:extLst>
              </a:tr>
              <a:tr h="370840">
                <a:tc>
                  <a:txBody>
                    <a:bodyPr/>
                    <a:lstStyle/>
                    <a:p>
                      <a:pPr marL="0" marR="0" algn="ctr">
                        <a:spcBef>
                          <a:spcPts val="0"/>
                        </a:spcBef>
                        <a:spcAft>
                          <a:spcPts val="0"/>
                        </a:spcAft>
                      </a:pPr>
                      <a:r>
                        <a:rPr lang="es-US" sz="2200">
                          <a:solidFill>
                            <a:schemeClr val="tx1"/>
                          </a:solidFill>
                          <a:latin typeface="Arial" panose="020B0604020202020204" pitchFamily="34" charset="0"/>
                          <a:ea typeface="Times New Roman" panose="02020603050405020304" pitchFamily="18" charset="0"/>
                        </a:rPr>
                        <a:t>Hasta 10 pies</a:t>
                      </a:r>
                    </a:p>
                  </a:txBody>
                  <a:tcPr marL="68580" marR="68580" marT="0" marB="0"/>
                </a:tc>
                <a:tc>
                  <a:txBody>
                    <a:bodyPr/>
                    <a:lstStyle/>
                    <a:p>
                      <a:pPr marL="0" marR="0" algn="ctr">
                        <a:spcBef>
                          <a:spcPts val="0"/>
                        </a:spcBef>
                        <a:spcAft>
                          <a:spcPts val="0"/>
                        </a:spcAft>
                      </a:pPr>
                      <a:r>
                        <a:rPr lang="es-US" sz="2200" dirty="0">
                          <a:solidFill>
                            <a:schemeClr val="tx1"/>
                          </a:solidFill>
                          <a:latin typeface="Arial" panose="020B0604020202020204" pitchFamily="34" charset="0"/>
                          <a:ea typeface="Times New Roman" panose="02020603050405020304" pitchFamily="18" charset="0"/>
                        </a:rPr>
                        <a:t>10 pies</a:t>
                      </a:r>
                    </a:p>
                  </a:txBody>
                  <a:tcPr marL="68580" marR="68580" marT="0" marB="0"/>
                </a:tc>
                <a:extLst>
                  <a:ext uri="{0D108BD9-81ED-4DB2-BD59-A6C34878D82A}">
                    <a16:rowId xmlns:a16="http://schemas.microsoft.com/office/drawing/2014/main" val="3781223910"/>
                  </a:ext>
                </a:extLst>
              </a:tr>
              <a:tr h="370840">
                <a:tc>
                  <a:txBody>
                    <a:bodyPr/>
                    <a:lstStyle/>
                    <a:p>
                      <a:pPr marL="0" marR="0" algn="ctr">
                        <a:spcBef>
                          <a:spcPts val="0"/>
                        </a:spcBef>
                        <a:spcAft>
                          <a:spcPts val="0"/>
                        </a:spcAft>
                      </a:pPr>
                      <a:r>
                        <a:rPr lang="es-US" sz="2200">
                          <a:solidFill>
                            <a:schemeClr val="tx1"/>
                          </a:solidFill>
                          <a:latin typeface="Arial" panose="020B0604020202020204" pitchFamily="34" charset="0"/>
                          <a:ea typeface="Times New Roman" panose="02020603050405020304" pitchFamily="18" charset="0"/>
                        </a:rPr>
                        <a:t>Más de 10 pies</a:t>
                      </a:r>
                    </a:p>
                  </a:txBody>
                  <a:tcPr marL="68580" marR="68580" marT="0" marB="0"/>
                </a:tc>
                <a:tc>
                  <a:txBody>
                    <a:bodyPr/>
                    <a:lstStyle/>
                    <a:p>
                      <a:pPr marL="0" marR="0" algn="ctr">
                        <a:spcBef>
                          <a:spcPts val="0"/>
                        </a:spcBef>
                        <a:spcAft>
                          <a:spcPts val="0"/>
                        </a:spcAft>
                      </a:pPr>
                      <a:r>
                        <a:rPr lang="es-US" sz="2200" dirty="0">
                          <a:solidFill>
                            <a:schemeClr val="tx1"/>
                          </a:solidFill>
                          <a:latin typeface="Arial" panose="020B0604020202020204" pitchFamily="34" charset="0"/>
                          <a:ea typeface="Times New Roman" panose="02020603050405020304" pitchFamily="18" charset="0"/>
                        </a:rPr>
                        <a:t>13 pies</a:t>
                      </a:r>
                    </a:p>
                  </a:txBody>
                  <a:tcPr marL="68580" marR="68580" marT="0" marB="0"/>
                </a:tc>
                <a:extLst>
                  <a:ext uri="{0D108BD9-81ED-4DB2-BD59-A6C34878D82A}">
                    <a16:rowId xmlns:a16="http://schemas.microsoft.com/office/drawing/2014/main" val="680619905"/>
                  </a:ext>
                </a:extLst>
              </a:tr>
            </a:tbl>
          </a:graphicData>
        </a:graphic>
      </p:graphicFrame>
      <p:pic>
        <p:nvPicPr>
          <p:cNvPr id="3" name="Picture 7" descr="Diagrama">
            <a:extLst>
              <a:ext uri="{FF2B5EF4-FFF2-40B4-BE49-F238E27FC236}">
                <a16:creationId xmlns:a16="http://schemas.microsoft.com/office/drawing/2014/main" id="{B900ADE3-9FC6-4101-19B6-3C24AB933AA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7745843" y="2086711"/>
            <a:ext cx="3841205" cy="288090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Content Placeholder 3">
            <a:extLst>
              <a:ext uri="{FF2B5EF4-FFF2-40B4-BE49-F238E27FC236}">
                <a16:creationId xmlns:a16="http://schemas.microsoft.com/office/drawing/2014/main" id="{C227BDFA-9BBA-68D4-B8E0-1376F9C5975A}"/>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US">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26223043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de redes de seguridad</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4</a:t>
            </a:r>
          </a:p>
        </p:txBody>
      </p:sp>
      <p:sp>
        <p:nvSpPr>
          <p:cNvPr id="17411" name="Rectangle 3"/>
          <p:cNvSpPr>
            <a:spLocks noGrp="1" noChangeArrowheads="1"/>
          </p:cNvSpPr>
          <p:nvPr>
            <p:ph type="body" sz="quarter" idx="10"/>
          </p:nvPr>
        </p:nvSpPr>
        <p:spPr>
          <a:xfrm>
            <a:off x="1024320" y="1871831"/>
            <a:ext cx="9948480" cy="4071769"/>
          </a:xfrm>
        </p:spPr>
        <p:txBody>
          <a:bodyPr>
            <a:noAutofit/>
          </a:bodyPr>
          <a:lstStyle/>
          <a:p>
            <a:pPr>
              <a:lnSpc>
                <a:spcPct val="100000"/>
              </a:lnSpc>
            </a:pPr>
            <a:r>
              <a:rPr lang="es-US" sz="2200" dirty="0">
                <a:latin typeface="Arial" panose="020B0604020202020204" pitchFamily="34" charset="0"/>
                <a:cs typeface="Arial" panose="020B0604020202020204" pitchFamily="34" charset="0"/>
              </a:rPr>
              <a:t>Las pruebas de caída son necesarias para garantizar que las redes de seguridad y las instalaciones de redes de seguridad estén funcionando correctamente. Consulte el Título 29 del CFR, parte 1926.502(c)(4)(i) para obtener más información. </a:t>
            </a:r>
          </a:p>
          <a:p>
            <a:pPr lvl="2">
              <a:lnSpc>
                <a:spcPct val="100000"/>
              </a:lnSpc>
              <a:spcBef>
                <a:spcPts val="1000"/>
              </a:spcBef>
            </a:pPr>
            <a:r>
              <a:rPr lang="es-US" sz="2200" dirty="0">
                <a:latin typeface="Arial" panose="020B0604020202020204" pitchFamily="34" charset="0"/>
                <a:cs typeface="Arial" panose="020B0604020202020204" pitchFamily="34" charset="0"/>
              </a:rPr>
              <a:t>Si un empleador puede demostrar que no es razonable realizar una prueba de caída, el empleador o una persona competente designada deben certificar que la red y su instalación cumplen con la norma.</a:t>
            </a:r>
          </a:p>
          <a:p>
            <a:pPr lvl="2">
              <a:lnSpc>
                <a:spcPct val="100000"/>
              </a:lnSpc>
              <a:spcBef>
                <a:spcPts val="1000"/>
              </a:spcBef>
            </a:pPr>
            <a:r>
              <a:rPr lang="es-US" sz="2200" dirty="0">
                <a:latin typeface="Arial" panose="020B0604020202020204" pitchFamily="34" charset="0"/>
                <a:cs typeface="Arial" panose="020B0604020202020204" pitchFamily="34" charset="0"/>
              </a:rPr>
              <a:t>Consulte el Título 29 del CFR, parte 1926.502(c)(4)(</a:t>
            </a:r>
            <a:r>
              <a:rPr lang="es-US" sz="2200" dirty="0" err="1">
                <a:latin typeface="Arial" panose="020B0604020202020204" pitchFamily="34" charset="0"/>
                <a:cs typeface="Arial" panose="020B0604020202020204" pitchFamily="34" charset="0"/>
              </a:rPr>
              <a:t>ii</a:t>
            </a:r>
            <a:r>
              <a:rPr lang="es-US" sz="2200" dirty="0">
                <a:latin typeface="Arial" panose="020B0604020202020204" pitchFamily="34" charset="0"/>
                <a:cs typeface="Arial" panose="020B0604020202020204" pitchFamily="34" charset="0"/>
              </a:rPr>
              <a:t>) para obtener más información sobre la certificación y los registros de certificación.</a:t>
            </a:r>
          </a:p>
        </p:txBody>
      </p:sp>
      <p:sp>
        <p:nvSpPr>
          <p:cNvPr id="3" name="Content Placeholder 3">
            <a:extLst>
              <a:ext uri="{FF2B5EF4-FFF2-40B4-BE49-F238E27FC236}">
                <a16:creationId xmlns:a16="http://schemas.microsoft.com/office/drawing/2014/main" id="{51086E59-E0BA-DEE5-9579-F13298F7CC60}"/>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s-US">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36525477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Sistemas de redes de seguridad</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5</a:t>
            </a:r>
          </a:p>
        </p:txBody>
      </p:sp>
      <p:sp>
        <p:nvSpPr>
          <p:cNvPr id="17411" name="Rectangle 3"/>
          <p:cNvSpPr>
            <a:spLocks noGrp="1" noChangeArrowheads="1"/>
          </p:cNvSpPr>
          <p:nvPr>
            <p:ph type="body" sz="quarter" idx="10"/>
          </p:nvPr>
        </p:nvSpPr>
        <p:spPr>
          <a:xfrm>
            <a:off x="1024319" y="1507524"/>
            <a:ext cx="10121475" cy="4609071"/>
          </a:xfrm>
        </p:spPr>
        <p:txBody>
          <a:bodyPr>
            <a:noAutofit/>
          </a:bodyPr>
          <a:lstStyle/>
          <a:p>
            <a:pPr>
              <a:lnSpc>
                <a:spcPct val="100000"/>
              </a:lnSpc>
              <a:spcBef>
                <a:spcPts val="600"/>
              </a:spcBef>
            </a:pPr>
            <a:r>
              <a:rPr lang="es-US" sz="2000">
                <a:latin typeface="Arial" panose="020B0604020202020204" pitchFamily="34" charset="0"/>
                <a:cs typeface="Arial" panose="020B0604020202020204" pitchFamily="34" charset="0"/>
              </a:rPr>
              <a:t>Para funcionar correctamente, una red de seguridad debe tener aberturas seguras. Las aberturas de la malla no deben superar las 36 pulgadas cuadradas y no deben ser más largas de 6 pulgadas en cualquier lado. Cada abertura, medida de centro a centro de las cuerdas de la malla o red, no debe superar las 6 pulgadas. Título 29 del CFR, parte 1926.502(c)(7).</a:t>
            </a:r>
          </a:p>
          <a:p>
            <a:pPr>
              <a:lnSpc>
                <a:spcPct val="100000"/>
              </a:lnSpc>
              <a:spcBef>
                <a:spcPts val="600"/>
              </a:spcBef>
            </a:pPr>
            <a:r>
              <a:rPr lang="es-US" sz="2000">
                <a:latin typeface="Arial" panose="020B0604020202020204" pitchFamily="34" charset="0"/>
                <a:cs typeface="Arial" panose="020B0604020202020204" pitchFamily="34" charset="0"/>
              </a:rPr>
              <a:t>Todos los cruces de la malla deben estar asegurados para evitar que las aberturas se agranden. Título 29 del CFR, parte 1926.502(c)(7).</a:t>
            </a:r>
          </a:p>
          <a:p>
            <a:pPr>
              <a:lnSpc>
                <a:spcPct val="100000"/>
              </a:lnSpc>
              <a:spcBef>
                <a:spcPts val="600"/>
              </a:spcBef>
            </a:pPr>
            <a:r>
              <a:rPr lang="es-US" sz="2000">
                <a:latin typeface="Arial" panose="020B0604020202020204" pitchFamily="34" charset="0"/>
                <a:cs typeface="Arial" panose="020B0604020202020204" pitchFamily="34" charset="0"/>
              </a:rPr>
              <a:t>Utilice una red de seguridad (o una parte de la red) con una cuerda de borde que posea una resistencia mínima a la rotura de 5,000 libras. Título 29 del CFR, parte 1926.502(c)(8).</a:t>
            </a:r>
          </a:p>
          <a:p>
            <a:pPr>
              <a:lnSpc>
                <a:spcPct val="100000"/>
              </a:lnSpc>
              <a:spcBef>
                <a:spcPts val="600"/>
              </a:spcBef>
            </a:pPr>
            <a:r>
              <a:rPr lang="es-US" sz="2000">
                <a:latin typeface="Arial" panose="020B0604020202020204" pitchFamily="34" charset="0"/>
                <a:cs typeface="Arial" panose="020B0604020202020204" pitchFamily="34" charset="0"/>
              </a:rPr>
              <a:t>No permita que un tramo débil comprometa una red de seguridad. Utilice conexiones entre los paneles de la red de seguridad que sean tan resistentes como los componentes integrales de la red y que no estén separados más de 6 pulgadas. Título 29 del CFR, parte 1926.502(c)(9).</a:t>
            </a:r>
            <a:endParaRPr lang="es-US" sz="2000" dirty="0">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9EC113FA-F729-7B33-102A-19D5848C1BA7}"/>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s-US">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41103286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FA1F448-8B33-AAE9-3D8B-06D1AFE925B3}"/>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0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Factores de diseño del sistema de detención de caídas</a:t>
            </a:r>
          </a:p>
        </p:txBody>
      </p:sp>
      <p:sp>
        <p:nvSpPr>
          <p:cNvPr id="2" name="Text Placeholder 1">
            <a:extLst>
              <a:ext uri="{FF2B5EF4-FFF2-40B4-BE49-F238E27FC236}">
                <a16:creationId xmlns:a16="http://schemas.microsoft.com/office/drawing/2014/main" id="{75C1E21F-74F1-196C-44B7-CD00C310384F}"/>
              </a:ext>
            </a:extLst>
          </p:cNvPr>
          <p:cNvSpPr>
            <a:spLocks noGrp="1"/>
          </p:cNvSpPr>
          <p:nvPr>
            <p:ph type="body" sz="quarter" idx="10"/>
          </p:nvPr>
        </p:nvSpPr>
        <p:spPr>
          <a:xfrm>
            <a:off x="1024319" y="1871831"/>
            <a:ext cx="10202481" cy="3989038"/>
          </a:xfrm>
        </p:spPr>
        <p:txBody>
          <a:bodyPr>
            <a:normAutofit fontScale="92500"/>
          </a:bodyPr>
          <a:lstStyle/>
          <a:p>
            <a:pPr>
              <a:lnSpc>
                <a:spcPct val="100000"/>
              </a:lnSpc>
            </a:pPr>
            <a:r>
              <a:rPr lang="es-US" sz="2400" dirty="0">
                <a:latin typeface="Arial" panose="020B0604020202020204" pitchFamily="34" charset="0"/>
                <a:cs typeface="Arial" panose="020B0604020202020204" pitchFamily="34" charset="0"/>
              </a:rPr>
              <a:t>El objetivo de un sistema de detención de caídas es reducir el riesgo de lesiones provocadas por una caída accidental a un nivel aceptable.</a:t>
            </a:r>
          </a:p>
          <a:p>
            <a:pPr>
              <a:lnSpc>
                <a:spcPct val="100000"/>
              </a:lnSpc>
            </a:pPr>
            <a:endParaRPr lang="en-US" sz="2400" dirty="0">
              <a:latin typeface="Arial" panose="020B0604020202020204" pitchFamily="34" charset="0"/>
              <a:cs typeface="Arial" panose="020B0604020202020204" pitchFamily="34" charset="0"/>
            </a:endParaRPr>
          </a:p>
          <a:p>
            <a:pPr>
              <a:lnSpc>
                <a:spcPct val="100000"/>
              </a:lnSpc>
            </a:pPr>
            <a:r>
              <a:rPr lang="es-US" sz="2400" dirty="0">
                <a:latin typeface="Arial" panose="020B0604020202020204" pitchFamily="34" charset="0"/>
                <a:cs typeface="Arial" panose="020B0604020202020204" pitchFamily="34" charset="0"/>
              </a:rPr>
              <a:t>El riesgo de lesiones por una caída nunca puede eliminarse, solo reducirse. </a:t>
            </a:r>
          </a:p>
          <a:p>
            <a:pPr eaLnBrk="1" hangingPunct="1">
              <a:lnSpc>
                <a:spcPct val="100000"/>
              </a:lnSpc>
            </a:pPr>
            <a:endParaRPr lang="en-US" sz="2400" dirty="0">
              <a:latin typeface="Arial" panose="020B0604020202020204" pitchFamily="34" charset="0"/>
              <a:cs typeface="Arial" panose="020B0604020202020204" pitchFamily="34" charset="0"/>
            </a:endParaRPr>
          </a:p>
          <a:p>
            <a:pPr eaLnBrk="1" hangingPunct="1">
              <a:lnSpc>
                <a:spcPct val="100000"/>
              </a:lnSpc>
            </a:pPr>
            <a:r>
              <a:rPr lang="es-US" sz="2400" dirty="0">
                <a:latin typeface="Arial" panose="020B0604020202020204" pitchFamily="34" charset="0"/>
                <a:cs typeface="Arial" panose="020B0604020202020204" pitchFamily="34" charset="0"/>
              </a:rPr>
              <a:t>La distancia a la que cae un trabajador antes de que el equipo de amortiguación o desaceleración empiece a surtir efecto</a:t>
            </a:r>
          </a:p>
          <a:p>
            <a:pPr lvl="2">
              <a:lnSpc>
                <a:spcPct val="100000"/>
              </a:lnSpc>
              <a:spcBef>
                <a:spcPts val="1000"/>
              </a:spcBef>
            </a:pPr>
            <a:r>
              <a:rPr lang="es-US" sz="2400" dirty="0">
                <a:latin typeface="Arial" panose="020B0604020202020204" pitchFamily="34" charset="0"/>
                <a:cs typeface="Arial" panose="020B0604020202020204" pitchFamily="34" charset="0"/>
              </a:rPr>
              <a:t>afecta tanto a las fuerzas de impacto como a la distancia total de caída.</a:t>
            </a:r>
          </a:p>
        </p:txBody>
      </p:sp>
      <p:sp>
        <p:nvSpPr>
          <p:cNvPr id="5" name="Content Placeholder 3">
            <a:extLst>
              <a:ext uri="{FF2B5EF4-FFF2-40B4-BE49-F238E27FC236}">
                <a16:creationId xmlns:a16="http://schemas.microsoft.com/office/drawing/2014/main" id="{B891CECB-1800-A2A3-D945-CED83757F410}"/>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s-US">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24616684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ABC327D-9DF8-A52F-799C-54071EB6EC38}"/>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Principales inquietudes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1</a:t>
            </a:r>
          </a:p>
        </p:txBody>
      </p:sp>
      <p:sp>
        <p:nvSpPr>
          <p:cNvPr id="2" name="Text Placeholder 1">
            <a:extLst>
              <a:ext uri="{FF2B5EF4-FFF2-40B4-BE49-F238E27FC236}">
                <a16:creationId xmlns:a16="http://schemas.microsoft.com/office/drawing/2014/main" id="{3682388A-5603-68E9-9369-60639DAB314B}"/>
              </a:ext>
            </a:extLst>
          </p:cNvPr>
          <p:cNvSpPr>
            <a:spLocks noGrp="1"/>
          </p:cNvSpPr>
          <p:nvPr>
            <p:ph type="body" sz="quarter" idx="10"/>
          </p:nvPr>
        </p:nvSpPr>
        <p:spPr>
          <a:xfrm>
            <a:off x="1024320" y="1871831"/>
            <a:ext cx="9660804" cy="4360803"/>
          </a:xfrm>
        </p:spPr>
        <p:txBody>
          <a:bodyPr>
            <a:normAutofit/>
          </a:bodyPr>
          <a:lstStyle/>
          <a:p>
            <a:pPr>
              <a:lnSpc>
                <a:spcPct val="110000"/>
              </a:lnSpc>
            </a:pPr>
            <a:r>
              <a:rPr lang="es-US" sz="2400" dirty="0">
                <a:latin typeface="Arial" panose="020B0604020202020204" pitchFamily="34" charset="0"/>
                <a:cs typeface="Arial" panose="020B0604020202020204" pitchFamily="34" charset="0"/>
              </a:rPr>
              <a:t>Fuerza de impacto en el cuerpo inferior a 1800 (con un arnés).</a:t>
            </a:r>
          </a:p>
          <a:p>
            <a:pPr>
              <a:lnSpc>
                <a:spcPct val="110000"/>
              </a:lnSpc>
            </a:pPr>
            <a:r>
              <a:rPr lang="es-US" sz="2400" dirty="0">
                <a:latin typeface="Arial" panose="020B0604020202020204" pitchFamily="34" charset="0"/>
                <a:cs typeface="Arial" panose="020B0604020202020204" pitchFamily="34" charset="0"/>
              </a:rPr>
              <a:t>Distancia máxima de caída libre de 6 pies.</a:t>
            </a:r>
          </a:p>
          <a:p>
            <a:pPr>
              <a:lnSpc>
                <a:spcPct val="110000"/>
              </a:lnSpc>
            </a:pPr>
            <a:r>
              <a:rPr lang="es-US" sz="2400" dirty="0">
                <a:latin typeface="Arial" panose="020B0604020202020204" pitchFamily="34" charset="0"/>
                <a:cs typeface="Arial" panose="020B0604020202020204" pitchFamily="34" charset="0"/>
              </a:rPr>
              <a:t>No puede golpear estructuras inferiores.</a:t>
            </a:r>
          </a:p>
          <a:p>
            <a:pPr>
              <a:lnSpc>
                <a:spcPct val="110000"/>
              </a:lnSpc>
            </a:pPr>
            <a:r>
              <a:rPr lang="es-US" sz="2400" dirty="0">
                <a:latin typeface="Arial" panose="020B0604020202020204" pitchFamily="34" charset="0"/>
                <a:cs typeface="Arial" panose="020B0604020202020204" pitchFamily="34" charset="0"/>
              </a:rPr>
              <a:t>Peso máximo de la persona con herramientas según la clasificación del fabricante. </a:t>
            </a:r>
          </a:p>
          <a:p>
            <a:pPr>
              <a:lnSpc>
                <a:spcPct val="110000"/>
              </a:lnSpc>
            </a:pPr>
            <a:r>
              <a:rPr lang="es-US" sz="2400" dirty="0">
                <a:latin typeface="Arial" panose="020B0604020202020204" pitchFamily="34" charset="0"/>
                <a:cs typeface="Arial" panose="020B0604020202020204" pitchFamily="34" charset="0"/>
              </a:rPr>
              <a:t>Cuando se utiliza un sistema detención de caídas, debe estar diseñado para utilizarse todo el tiempo.</a:t>
            </a:r>
          </a:p>
          <a:p>
            <a:endParaRPr lang="en-US" sz="2400" dirty="0">
              <a:latin typeface="Arial" panose="020B0604020202020204" pitchFamily="34" charset="0"/>
              <a:cs typeface="Arial" panose="020B0604020202020204" pitchFamily="34" charset="0"/>
            </a:endParaRPr>
          </a:p>
        </p:txBody>
      </p:sp>
      <p:sp>
        <p:nvSpPr>
          <p:cNvPr id="5" name="Content Placeholder 3">
            <a:extLst>
              <a:ext uri="{FF2B5EF4-FFF2-40B4-BE49-F238E27FC236}">
                <a16:creationId xmlns:a16="http://schemas.microsoft.com/office/drawing/2014/main" id="{C327BFC5-43D7-0674-B5A3-0CACFE166521}"/>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s-US">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777949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A9EF77-1B61-F7A4-2D65-B42BC6C87A3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Objetivos de aprendizaje</a:t>
            </a:r>
          </a:p>
        </p:txBody>
      </p:sp>
      <p:sp>
        <p:nvSpPr>
          <p:cNvPr id="2" name="Text Placeholder 1">
            <a:extLst>
              <a:ext uri="{FF2B5EF4-FFF2-40B4-BE49-F238E27FC236}">
                <a16:creationId xmlns:a16="http://schemas.microsoft.com/office/drawing/2014/main" id="{9D645700-6E6E-B1AB-4CDB-2527118E1C2A}"/>
              </a:ext>
            </a:extLst>
          </p:cNvPr>
          <p:cNvSpPr>
            <a:spLocks noGrp="1"/>
          </p:cNvSpPr>
          <p:nvPr>
            <p:ph type="body" sz="quarter" idx="10"/>
          </p:nvPr>
        </p:nvSpPr>
        <p:spPr/>
        <p:txBody>
          <a:bodyPr>
            <a:normAutofit/>
          </a:bodyPr>
          <a:lstStyle/>
          <a:p>
            <a:pPr>
              <a:lnSpc>
                <a:spcPct val="100000"/>
              </a:lnSpc>
              <a:spcBef>
                <a:spcPts val="0"/>
              </a:spcBef>
            </a:pPr>
            <a:r>
              <a:rPr lang="es-US" sz="2400">
                <a:latin typeface="Arial" panose="020B0604020202020204" pitchFamily="34" charset="0"/>
                <a:cs typeface="Arial" panose="020B0604020202020204" pitchFamily="34" charset="0"/>
              </a:rPr>
              <a:t>Comprensión de las prácticas recomendadas básicas asociadas con los sistemas de protección contra caídas siguientes:</a:t>
            </a:r>
          </a:p>
          <a:p>
            <a:pPr lvl="2">
              <a:lnSpc>
                <a:spcPct val="100000"/>
              </a:lnSpc>
              <a:spcBef>
                <a:spcPts val="0"/>
              </a:spcBef>
            </a:pPr>
            <a:r>
              <a:rPr lang="es-US" sz="2400">
                <a:latin typeface="Arial" panose="020B0604020202020204" pitchFamily="34" charset="0"/>
                <a:cs typeface="Arial" panose="020B0604020202020204" pitchFamily="34" charset="0"/>
              </a:rPr>
              <a:t>Barandas</a:t>
            </a:r>
          </a:p>
          <a:p>
            <a:pPr lvl="2">
              <a:lnSpc>
                <a:spcPct val="100000"/>
              </a:lnSpc>
              <a:spcBef>
                <a:spcPts val="0"/>
              </a:spcBef>
            </a:pPr>
            <a:r>
              <a:rPr lang="es-US" sz="2400">
                <a:latin typeface="Arial" panose="020B0604020202020204" pitchFamily="34" charset="0"/>
                <a:cs typeface="Arial" panose="020B0604020202020204" pitchFamily="34" charset="0"/>
              </a:rPr>
              <a:t>Sistemas personales de detención de caídas (Personal Fall Arrest Systems, PFAS)</a:t>
            </a:r>
          </a:p>
          <a:p>
            <a:pPr lvl="2">
              <a:lnSpc>
                <a:spcPct val="100000"/>
              </a:lnSpc>
              <a:spcBef>
                <a:spcPts val="0"/>
              </a:spcBef>
            </a:pPr>
            <a:r>
              <a:rPr lang="es-US" sz="2400">
                <a:latin typeface="Arial" panose="020B0604020202020204" pitchFamily="34" charset="0"/>
                <a:cs typeface="Arial" panose="020B0604020202020204" pitchFamily="34" charset="0"/>
              </a:rPr>
              <a:t>Redes de seguridad</a:t>
            </a:r>
          </a:p>
        </p:txBody>
      </p:sp>
      <p:sp>
        <p:nvSpPr>
          <p:cNvPr id="4" name="Content Placeholder 3">
            <a:extLst>
              <a:ext uri="{FF2B5EF4-FFF2-40B4-BE49-F238E27FC236}">
                <a16:creationId xmlns:a16="http://schemas.microsoft.com/office/drawing/2014/main" id="{7D5F4335-732A-B60E-BD99-944CAB4416FC}"/>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s-US">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28452319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F439138-34DA-0A89-A694-3B1B857A0C52}"/>
              </a:ext>
            </a:extLst>
          </p:cNvPr>
          <p:cNvSpPr>
            <a:spLocks noGrp="1"/>
          </p:cNvSpPr>
          <p:nvPr>
            <p:ph type="title" idx="4294967295"/>
          </p:nvPr>
        </p:nvSpPr>
        <p:spPr>
          <a:xfrm>
            <a:off x="1075038" y="461115"/>
            <a:ext cx="8303680"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Principales inquietudes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3682388A-5603-68E9-9369-60639DAB314B}"/>
              </a:ext>
            </a:extLst>
          </p:cNvPr>
          <p:cNvSpPr>
            <a:spLocks noGrp="1"/>
          </p:cNvSpPr>
          <p:nvPr>
            <p:ph type="body" sz="quarter" idx="10"/>
          </p:nvPr>
        </p:nvSpPr>
        <p:spPr>
          <a:xfrm>
            <a:off x="1075038" y="1834951"/>
            <a:ext cx="6463943" cy="3784548"/>
          </a:xfrm>
        </p:spPr>
        <p:txBody>
          <a:bodyPr/>
          <a:lstStyle/>
          <a:p>
            <a:pPr>
              <a:lnSpc>
                <a:spcPct val="100000"/>
              </a:lnSpc>
            </a:pPr>
            <a:r>
              <a:rPr lang="es-US" sz="2800" dirty="0"/>
              <a:t>¿Hasta dónde caeré antes de que me detenga por completo?</a:t>
            </a:r>
          </a:p>
          <a:p>
            <a:pPr>
              <a:lnSpc>
                <a:spcPct val="100000"/>
              </a:lnSpc>
            </a:pPr>
            <a:endParaRPr lang="en-US" sz="2800" dirty="0"/>
          </a:p>
          <a:p>
            <a:pPr>
              <a:lnSpc>
                <a:spcPct val="100000"/>
              </a:lnSpc>
            </a:pPr>
            <a:r>
              <a:rPr lang="es-US" sz="2800" dirty="0"/>
              <a:t>¿Con qué me golpearé en la caída?</a:t>
            </a:r>
          </a:p>
          <a:p>
            <a:pPr>
              <a:lnSpc>
                <a:spcPct val="100000"/>
              </a:lnSpc>
            </a:pPr>
            <a:endParaRPr lang="en-US" sz="2800" dirty="0"/>
          </a:p>
          <a:p>
            <a:pPr>
              <a:lnSpc>
                <a:spcPct val="100000"/>
              </a:lnSpc>
            </a:pPr>
            <a:r>
              <a:rPr lang="es-US" sz="2800" dirty="0"/>
              <a:t>¿Cómo me bajarán?</a:t>
            </a:r>
          </a:p>
          <a:p>
            <a:endParaRPr lang="en-US" dirty="0"/>
          </a:p>
        </p:txBody>
      </p:sp>
      <p:pic>
        <p:nvPicPr>
          <p:cNvPr id="8" name="Picture 7" descr="Esta ilustración muestra a un trabajador que se cae mientras lleva puesto un equipo de protección contra caídas.">
            <a:extLst>
              <a:ext uri="{FF2B5EF4-FFF2-40B4-BE49-F238E27FC236}">
                <a16:creationId xmlns:a16="http://schemas.microsoft.com/office/drawing/2014/main" id="{8E53C212-450D-C198-7667-80BACF02E627}"/>
              </a:ext>
            </a:extLst>
          </p:cNvPr>
          <p:cNvPicPr>
            <a:picLocks noChangeAspect="1"/>
          </p:cNvPicPr>
          <p:nvPr/>
        </p:nvPicPr>
        <p:blipFill>
          <a:blip r:embed="rId3"/>
          <a:stretch>
            <a:fillRect/>
          </a:stretch>
        </p:blipFill>
        <p:spPr>
          <a:xfrm>
            <a:off x="8575433" y="1645765"/>
            <a:ext cx="1822862" cy="3566469"/>
          </a:xfrm>
          <a:prstGeom prst="rect">
            <a:avLst/>
          </a:prstGeom>
        </p:spPr>
      </p:pic>
      <p:sp>
        <p:nvSpPr>
          <p:cNvPr id="9" name="Content Placeholder 3">
            <a:extLst>
              <a:ext uri="{FF2B5EF4-FFF2-40B4-BE49-F238E27FC236}">
                <a16:creationId xmlns:a16="http://schemas.microsoft.com/office/drawing/2014/main" id="{683199C9-E858-31DB-FB97-49BC4ABAD567}"/>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39551975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937821" y="522900"/>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6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Sistemas personales de detención de caídas (PFAS)</a:t>
            </a:r>
          </a:p>
        </p:txBody>
      </p:sp>
      <p:grpSp>
        <p:nvGrpSpPr>
          <p:cNvPr id="24" name="Group 23" descr="Un sistema de detención de caídas requiere muchas piezas diferentes. &#10;">
            <a:extLst>
              <a:ext uri="{FF2B5EF4-FFF2-40B4-BE49-F238E27FC236}">
                <a16:creationId xmlns:a16="http://schemas.microsoft.com/office/drawing/2014/main" id="{BA0CF403-CACE-D09F-EBB2-290EE229EF91}"/>
              </a:ext>
            </a:extLst>
          </p:cNvPr>
          <p:cNvGrpSpPr/>
          <p:nvPr/>
        </p:nvGrpSpPr>
        <p:grpSpPr>
          <a:xfrm>
            <a:off x="866610" y="2114469"/>
            <a:ext cx="10350867" cy="3076910"/>
            <a:chOff x="136744" y="2114469"/>
            <a:chExt cx="10350867" cy="3076910"/>
          </a:xfrm>
        </p:grpSpPr>
        <p:sp>
          <p:nvSpPr>
            <p:cNvPr id="10" name="TextBox 9">
              <a:extLst>
                <a:ext uri="{FF2B5EF4-FFF2-40B4-BE49-F238E27FC236}">
                  <a16:creationId xmlns:a16="http://schemas.microsoft.com/office/drawing/2014/main" id="{EDC68038-F4B4-D1F4-0CA7-52F9C6D85534}"/>
                </a:ext>
              </a:extLst>
            </p:cNvPr>
            <p:cNvSpPr txBox="1"/>
            <p:nvPr/>
          </p:nvSpPr>
          <p:spPr>
            <a:xfrm>
              <a:off x="244657" y="4403115"/>
              <a:ext cx="7270879" cy="646331"/>
            </a:xfrm>
            <a:prstGeom prst="rect">
              <a:avLst/>
            </a:prstGeom>
            <a:noFill/>
          </p:spPr>
          <p:txBody>
            <a:bodyPr wrap="square">
              <a:spAutoFit/>
            </a:bodyPr>
            <a:lstStyle/>
            <a:p>
              <a:r>
                <a:rPr lang="es-US" dirty="0">
                  <a:solidFill>
                    <a:srgbClr val="00B050"/>
                  </a:solidFill>
                  <a:latin typeface="Arial" panose="020B0604020202020204" pitchFamily="34" charset="0"/>
                  <a:cs typeface="Arial" panose="020B0604020202020204" pitchFamily="34" charset="0"/>
                </a:rPr>
                <a:t>Dispositivos de conexión (cuerda de seguridad amortiguadora con mosquetones de bloqueo)</a:t>
              </a:r>
            </a:p>
          </p:txBody>
        </p:sp>
        <p:grpSp>
          <p:nvGrpSpPr>
            <p:cNvPr id="23" name="Group 22">
              <a:extLst>
                <a:ext uri="{FF2B5EF4-FFF2-40B4-BE49-F238E27FC236}">
                  <a16:creationId xmlns:a16="http://schemas.microsoft.com/office/drawing/2014/main" id="{88ECD660-0E37-431B-A8D1-739FA37FE051}"/>
                </a:ext>
              </a:extLst>
            </p:cNvPr>
            <p:cNvGrpSpPr/>
            <p:nvPr/>
          </p:nvGrpSpPr>
          <p:grpSpPr>
            <a:xfrm>
              <a:off x="136744" y="2114469"/>
              <a:ext cx="10350867" cy="3076910"/>
              <a:chOff x="136744" y="2114469"/>
              <a:chExt cx="10350867" cy="3076910"/>
            </a:xfrm>
          </p:grpSpPr>
          <p:sp>
            <p:nvSpPr>
              <p:cNvPr id="8" name="TextBox 7">
                <a:extLst>
                  <a:ext uri="{FF2B5EF4-FFF2-40B4-BE49-F238E27FC236}">
                    <a16:creationId xmlns:a16="http://schemas.microsoft.com/office/drawing/2014/main" id="{790FACBD-0B81-3D0B-2292-ED3C21562D35}"/>
                  </a:ext>
                </a:extLst>
              </p:cNvPr>
              <p:cNvSpPr txBox="1"/>
              <p:nvPr/>
            </p:nvSpPr>
            <p:spPr>
              <a:xfrm>
                <a:off x="136744" y="3361087"/>
                <a:ext cx="6097554" cy="369332"/>
              </a:xfrm>
              <a:prstGeom prst="rect">
                <a:avLst/>
              </a:prstGeom>
              <a:noFill/>
            </p:spPr>
            <p:txBody>
              <a:bodyPr wrap="square">
                <a:spAutoFit/>
              </a:bodyPr>
              <a:lstStyle/>
              <a:p>
                <a:r>
                  <a:rPr lang="es-US" dirty="0">
                    <a:solidFill>
                      <a:schemeClr val="accent2"/>
                    </a:solidFill>
                    <a:latin typeface="Arial" panose="020B0604020202020204" pitchFamily="34" charset="0"/>
                    <a:cs typeface="Arial" panose="020B0604020202020204" pitchFamily="34" charset="0"/>
                  </a:rPr>
                  <a:t>Vestimenta corporal (arnés de cuerpo completo)</a:t>
                </a:r>
              </a:p>
            </p:txBody>
          </p:sp>
          <p:grpSp>
            <p:nvGrpSpPr>
              <p:cNvPr id="22" name="Group 21">
                <a:extLst>
                  <a:ext uri="{FF2B5EF4-FFF2-40B4-BE49-F238E27FC236}">
                    <a16:creationId xmlns:a16="http://schemas.microsoft.com/office/drawing/2014/main" id="{927BF7A4-BA82-5389-6C60-6D6660C14CA6}"/>
                  </a:ext>
                </a:extLst>
              </p:cNvPr>
              <p:cNvGrpSpPr/>
              <p:nvPr/>
            </p:nvGrpSpPr>
            <p:grpSpPr>
              <a:xfrm>
                <a:off x="244657" y="2114469"/>
                <a:ext cx="10242954" cy="3076910"/>
                <a:chOff x="244657" y="2114469"/>
                <a:chExt cx="10242954" cy="3076910"/>
              </a:xfrm>
            </p:grpSpPr>
            <p:sp>
              <p:nvSpPr>
                <p:cNvPr id="6" name="TextBox 5">
                  <a:extLst>
                    <a:ext uri="{FF2B5EF4-FFF2-40B4-BE49-F238E27FC236}">
                      <a16:creationId xmlns:a16="http://schemas.microsoft.com/office/drawing/2014/main" id="{60F8EC3C-7E23-22C1-D902-B3E9A9E0A28C}"/>
                    </a:ext>
                  </a:extLst>
                </p:cNvPr>
                <p:cNvSpPr txBox="1"/>
                <p:nvPr/>
              </p:nvSpPr>
              <p:spPr>
                <a:xfrm>
                  <a:off x="244657" y="2275968"/>
                  <a:ext cx="6097554" cy="369332"/>
                </a:xfrm>
                <a:prstGeom prst="rect">
                  <a:avLst/>
                </a:prstGeom>
                <a:noFill/>
              </p:spPr>
              <p:txBody>
                <a:bodyPr wrap="square">
                  <a:spAutoFit/>
                </a:bodyPr>
                <a:lstStyle/>
                <a:p>
                  <a:r>
                    <a:rPr lang="es-US" dirty="0">
                      <a:solidFill>
                        <a:schemeClr val="accent1"/>
                      </a:solidFill>
                      <a:latin typeface="Arial" panose="020B0604020202020204" pitchFamily="34" charset="0"/>
                      <a:cs typeface="Arial" panose="020B0604020202020204" pitchFamily="34" charset="0"/>
                    </a:rPr>
                    <a:t>Punto de anclaje/punto de amarre</a:t>
                  </a:r>
                </a:p>
              </p:txBody>
            </p:sp>
            <p:grpSp>
              <p:nvGrpSpPr>
                <p:cNvPr id="21" name="Group 20">
                  <a:extLst>
                    <a:ext uri="{FF2B5EF4-FFF2-40B4-BE49-F238E27FC236}">
                      <a16:creationId xmlns:a16="http://schemas.microsoft.com/office/drawing/2014/main" id="{502A1F21-F7F0-225F-A6C8-AAA6CFCB8320}"/>
                    </a:ext>
                  </a:extLst>
                </p:cNvPr>
                <p:cNvGrpSpPr/>
                <p:nvPr/>
              </p:nvGrpSpPr>
              <p:grpSpPr>
                <a:xfrm>
                  <a:off x="3851659" y="2114469"/>
                  <a:ext cx="6635952" cy="3076910"/>
                  <a:chOff x="3851659" y="2114469"/>
                  <a:chExt cx="6635952" cy="3076910"/>
                </a:xfrm>
              </p:grpSpPr>
              <p:pic>
                <p:nvPicPr>
                  <p:cNvPr id="4" name="Picture 3">
                    <a:extLst>
                      <a:ext uri="{FF2B5EF4-FFF2-40B4-BE49-F238E27FC236}">
                        <a16:creationId xmlns:a16="http://schemas.microsoft.com/office/drawing/2014/main" id="{07A23221-23A3-D06E-1F8D-389295B51C34}"/>
                      </a:ext>
                    </a:extLst>
                  </p:cNvPr>
                  <p:cNvPicPr>
                    <a:picLocks noChangeAspect="1"/>
                  </p:cNvPicPr>
                  <p:nvPr/>
                </p:nvPicPr>
                <p:blipFill>
                  <a:blip r:embed="rId3"/>
                  <a:stretch>
                    <a:fillRect/>
                  </a:stretch>
                </p:blipFill>
                <p:spPr>
                  <a:xfrm>
                    <a:off x="7941202" y="2114469"/>
                    <a:ext cx="2546409" cy="3076910"/>
                  </a:xfrm>
                  <a:prstGeom prst="rect">
                    <a:avLst/>
                  </a:prstGeom>
                </p:spPr>
              </p:pic>
              <p:cxnSp>
                <p:nvCxnSpPr>
                  <p:cNvPr id="12" name="Straight Arrow Connector 11">
                    <a:extLst>
                      <a:ext uri="{FF2B5EF4-FFF2-40B4-BE49-F238E27FC236}">
                        <a16:creationId xmlns:a16="http://schemas.microsoft.com/office/drawing/2014/main" id="{82DDA582-F796-E6BD-447E-C4983A455A55}"/>
                      </a:ext>
                    </a:extLst>
                  </p:cNvPr>
                  <p:cNvCxnSpPr>
                    <a:cxnSpLocks/>
                  </p:cNvCxnSpPr>
                  <p:nvPr/>
                </p:nvCxnSpPr>
                <p:spPr>
                  <a:xfrm>
                    <a:off x="3851659" y="2495550"/>
                    <a:ext cx="4089543" cy="16389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DAE75713-3BC6-A9BC-1719-0D74432D2715}"/>
                      </a:ext>
                    </a:extLst>
                  </p:cNvPr>
                  <p:cNvCxnSpPr>
                    <a:cxnSpLocks/>
                  </p:cNvCxnSpPr>
                  <p:nvPr/>
                </p:nvCxnSpPr>
                <p:spPr>
                  <a:xfrm>
                    <a:off x="5235505" y="3522580"/>
                    <a:ext cx="4143212" cy="0"/>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3D847F85-9FAB-2EDF-0C38-CBEA1CAAFECC}"/>
                      </a:ext>
                    </a:extLst>
                  </p:cNvPr>
                  <p:cNvGrpSpPr/>
                  <p:nvPr/>
                </p:nvGrpSpPr>
                <p:grpSpPr>
                  <a:xfrm>
                    <a:off x="7343192" y="2817845"/>
                    <a:ext cx="1871214" cy="1750039"/>
                    <a:chOff x="7343192" y="2817845"/>
                    <a:chExt cx="1871214" cy="1750039"/>
                  </a:xfrm>
                </p:grpSpPr>
                <p:cxnSp>
                  <p:nvCxnSpPr>
                    <p:cNvPr id="16" name="Straight Arrow Connector 15">
                      <a:extLst>
                        <a:ext uri="{FF2B5EF4-FFF2-40B4-BE49-F238E27FC236}">
                          <a16:creationId xmlns:a16="http://schemas.microsoft.com/office/drawing/2014/main" id="{54B44587-7B3E-607D-8929-A9E7977F9DED}"/>
                        </a:ext>
                      </a:extLst>
                    </p:cNvPr>
                    <p:cNvCxnSpPr/>
                    <p:nvPr/>
                  </p:nvCxnSpPr>
                  <p:spPr>
                    <a:xfrm flipV="1">
                      <a:off x="7343192" y="2817845"/>
                      <a:ext cx="1007706" cy="1750039"/>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6C82B80-ACA0-3F97-79CF-A53D276A5D6C}"/>
                        </a:ext>
                      </a:extLst>
                    </p:cNvPr>
                    <p:cNvCxnSpPr>
                      <a:cxnSpLocks/>
                    </p:cNvCxnSpPr>
                    <p:nvPr/>
                  </p:nvCxnSpPr>
                  <p:spPr>
                    <a:xfrm flipV="1">
                      <a:off x="7343192" y="4086808"/>
                      <a:ext cx="1871214" cy="476086"/>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grpSp>
          </p:grpSp>
        </p:grpSp>
      </p:grpSp>
      <p:sp>
        <p:nvSpPr>
          <p:cNvPr id="5" name="Content Placeholder 3">
            <a:extLst>
              <a:ext uri="{FF2B5EF4-FFF2-40B4-BE49-F238E27FC236}">
                <a16:creationId xmlns:a16="http://schemas.microsoft.com/office/drawing/2014/main" id="{B671536F-FEA1-F98C-2DF1-15E077181E47}"/>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16898304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C509728-37D6-6B6F-3897-2E5541585169}"/>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Punto de anclaje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1 </a:t>
            </a:r>
          </a:p>
        </p:txBody>
      </p:sp>
      <p:sp>
        <p:nvSpPr>
          <p:cNvPr id="2" name="Text Placeholder 1">
            <a:extLst>
              <a:ext uri="{FF2B5EF4-FFF2-40B4-BE49-F238E27FC236}">
                <a16:creationId xmlns:a16="http://schemas.microsoft.com/office/drawing/2014/main" id="{957A4023-654A-1040-EE8F-949D2E348478}"/>
              </a:ext>
            </a:extLst>
          </p:cNvPr>
          <p:cNvSpPr>
            <a:spLocks noGrp="1"/>
          </p:cNvSpPr>
          <p:nvPr>
            <p:ph type="body" sz="quarter" idx="10"/>
          </p:nvPr>
        </p:nvSpPr>
        <p:spPr>
          <a:xfrm>
            <a:off x="1024319" y="1495168"/>
            <a:ext cx="10220329" cy="4705935"/>
          </a:xfrm>
        </p:spPr>
        <p:txBody>
          <a:bodyPr>
            <a:noAutofit/>
          </a:bodyPr>
          <a:lstStyle/>
          <a:p>
            <a:pPr algn="l">
              <a:spcBef>
                <a:spcPts val="300"/>
              </a:spcBef>
            </a:pPr>
            <a:r>
              <a:rPr lang="es-US" sz="2200" b="0" i="0" dirty="0">
                <a:solidFill>
                  <a:srgbClr val="333333"/>
                </a:solidFill>
                <a:latin typeface="Arial" panose="020B0604020202020204" pitchFamily="34" charset="0"/>
                <a:cs typeface="Arial" panose="020B0604020202020204" pitchFamily="34" charset="0"/>
              </a:rPr>
              <a:t>Los elementos de sujeción utilizados para la fijación del equipo personal de detención de caídas serán independientes de cualquier anclaje que se utilice para soportar o suspender plataformas.</a:t>
            </a:r>
          </a:p>
          <a:p>
            <a:pPr algn="l">
              <a:spcBef>
                <a:spcPts val="300"/>
              </a:spcBef>
            </a:pPr>
            <a:endParaRPr lang="en-US" sz="2200" dirty="0">
              <a:solidFill>
                <a:srgbClr val="333333"/>
              </a:solidFill>
              <a:latin typeface="Arial" panose="020B0604020202020204" pitchFamily="34" charset="0"/>
              <a:cs typeface="Arial" panose="020B0604020202020204" pitchFamily="34" charset="0"/>
            </a:endParaRPr>
          </a:p>
          <a:p>
            <a:pPr algn="l">
              <a:spcBef>
                <a:spcPts val="300"/>
              </a:spcBef>
            </a:pPr>
            <a:r>
              <a:rPr lang="es-US" sz="2200" dirty="0">
                <a:solidFill>
                  <a:srgbClr val="333333"/>
                </a:solidFill>
                <a:latin typeface="Arial" panose="020B0604020202020204" pitchFamily="34" charset="0"/>
                <a:cs typeface="Arial" panose="020B0604020202020204" pitchFamily="34" charset="0"/>
              </a:rPr>
              <a:t>Ser</a:t>
            </a:r>
            <a:r>
              <a:rPr lang="es-US" sz="2200" b="0" i="0" dirty="0">
                <a:solidFill>
                  <a:srgbClr val="333333"/>
                </a:solidFill>
                <a:latin typeface="Arial" panose="020B0604020202020204" pitchFamily="34" charset="0"/>
                <a:cs typeface="Arial" panose="020B0604020202020204" pitchFamily="34" charset="0"/>
              </a:rPr>
              <a:t> capaces de soportar al menos 5,000 libras por cada empleado amarrado. </a:t>
            </a:r>
          </a:p>
          <a:p>
            <a:pPr lvl="2">
              <a:spcBef>
                <a:spcPts val="300"/>
              </a:spcBef>
            </a:pPr>
            <a:r>
              <a:rPr lang="es-US" sz="2200" b="0" i="0" dirty="0">
                <a:solidFill>
                  <a:srgbClr val="333333"/>
                </a:solidFill>
                <a:latin typeface="Arial" panose="020B0604020202020204" pitchFamily="34" charset="0"/>
                <a:cs typeface="Arial" panose="020B0604020202020204" pitchFamily="34" charset="0"/>
              </a:rPr>
              <a:t>3000 libras cuando se utiliza un sistema de retención de caídas o una cuerda salvavidas autorretráctil (SRL, retráctil o “yoyó”) que limita la distancia de caída libre de 2 a 4.5 pies.</a:t>
            </a:r>
          </a:p>
          <a:p>
            <a:pPr algn="l">
              <a:spcBef>
                <a:spcPts val="300"/>
              </a:spcBef>
            </a:pPr>
            <a:endParaRPr lang="en-US" sz="2200" dirty="0">
              <a:solidFill>
                <a:srgbClr val="333333"/>
              </a:solidFill>
              <a:latin typeface="Arial" panose="020B0604020202020204" pitchFamily="34" charset="0"/>
              <a:cs typeface="Arial" panose="020B0604020202020204" pitchFamily="34" charset="0"/>
            </a:endParaRPr>
          </a:p>
          <a:p>
            <a:pPr algn="l">
              <a:spcBef>
                <a:spcPts val="300"/>
              </a:spcBef>
            </a:pPr>
            <a:r>
              <a:rPr lang="es-US" sz="2200" dirty="0">
                <a:solidFill>
                  <a:srgbClr val="333333"/>
                </a:solidFill>
                <a:latin typeface="Arial" panose="020B0604020202020204" pitchFamily="34" charset="0"/>
                <a:cs typeface="Arial" panose="020B0604020202020204" pitchFamily="34" charset="0"/>
              </a:rPr>
              <a:t>S</a:t>
            </a:r>
            <a:r>
              <a:rPr lang="es-US" sz="2200" b="0" i="0" dirty="0">
                <a:solidFill>
                  <a:srgbClr val="333333"/>
                </a:solidFill>
                <a:latin typeface="Arial" panose="020B0604020202020204" pitchFamily="34" charset="0"/>
                <a:cs typeface="Arial" panose="020B0604020202020204" pitchFamily="34" charset="0"/>
              </a:rPr>
              <a:t>e diseñarán, instalarán y utilizarán como se indica a continuación:</a:t>
            </a:r>
          </a:p>
          <a:p>
            <a:pPr lvl="2">
              <a:spcBef>
                <a:spcPts val="300"/>
              </a:spcBef>
            </a:pPr>
            <a:r>
              <a:rPr lang="es-US" sz="2200" b="0" i="0" dirty="0">
                <a:latin typeface="Arial" panose="020B0604020202020204" pitchFamily="34" charset="0"/>
                <a:cs typeface="Arial" panose="020B0604020202020204" pitchFamily="34" charset="0"/>
              </a:rPr>
              <a:t>Como parte de un sistema personal de detención de caídas completo que mantenga un factor de seguridad de al menos dos.</a:t>
            </a:r>
          </a:p>
          <a:p>
            <a:pPr lvl="2">
              <a:spcBef>
                <a:spcPts val="300"/>
              </a:spcBef>
            </a:pPr>
            <a:r>
              <a:rPr lang="es-US" sz="2200" b="0" i="0" dirty="0">
                <a:solidFill>
                  <a:srgbClr val="333333"/>
                </a:solidFill>
                <a:latin typeface="Arial" panose="020B0604020202020204" pitchFamily="34" charset="0"/>
                <a:cs typeface="Arial" panose="020B0604020202020204" pitchFamily="34" charset="0"/>
              </a:rPr>
              <a:t>Bajo la supervisión de una persona calificada.</a:t>
            </a:r>
          </a:p>
        </p:txBody>
      </p:sp>
      <p:sp>
        <p:nvSpPr>
          <p:cNvPr id="5" name="Content Placeholder 3">
            <a:extLst>
              <a:ext uri="{FF2B5EF4-FFF2-40B4-BE49-F238E27FC236}">
                <a16:creationId xmlns:a16="http://schemas.microsoft.com/office/drawing/2014/main" id="{7F029A08-8A3E-96D0-D3A0-5AED438AF655}"/>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27064120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C509728-37D6-6B6F-3897-2E5541585169}"/>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Punto de anclaje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2 </a:t>
            </a:r>
          </a:p>
        </p:txBody>
      </p:sp>
      <p:sp>
        <p:nvSpPr>
          <p:cNvPr id="2" name="Text Placeholder 1">
            <a:extLst>
              <a:ext uri="{FF2B5EF4-FFF2-40B4-BE49-F238E27FC236}">
                <a16:creationId xmlns:a16="http://schemas.microsoft.com/office/drawing/2014/main" id="{957A4023-654A-1040-EE8F-949D2E348478}"/>
              </a:ext>
            </a:extLst>
          </p:cNvPr>
          <p:cNvSpPr>
            <a:spLocks noGrp="1"/>
          </p:cNvSpPr>
          <p:nvPr>
            <p:ph type="body" sz="quarter" idx="10"/>
          </p:nvPr>
        </p:nvSpPr>
        <p:spPr/>
        <p:txBody>
          <a:bodyPr>
            <a:normAutofit/>
          </a:bodyPr>
          <a:lstStyle/>
          <a:p>
            <a:pPr>
              <a:lnSpc>
                <a:spcPct val="100000"/>
              </a:lnSpc>
            </a:pPr>
            <a:r>
              <a:rPr lang="es-US" sz="2200" dirty="0">
                <a:latin typeface="Arial" panose="020B0604020202020204" pitchFamily="34" charset="0"/>
                <a:cs typeface="Arial" panose="020B0604020202020204" pitchFamily="34" charset="0"/>
              </a:rPr>
              <a:t>Debe limitar la distancia de caída a 6 pies antes de la desaceleración y los arneses no deben ejercer más de 1,800 libras de fuerza de impacto sobre el cuerpo.</a:t>
            </a:r>
          </a:p>
          <a:p>
            <a:pPr>
              <a:lnSpc>
                <a:spcPct val="100000"/>
              </a:lnSpc>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s-US" sz="2200" dirty="0">
                <a:latin typeface="Arial" panose="020B0604020202020204" pitchFamily="34" charset="0"/>
                <a:cs typeface="Arial" panose="020B0604020202020204" pitchFamily="34" charset="0"/>
              </a:rPr>
              <a:t>ANSI exige no más de 900 libras de fuerza sobre el cuerpo.</a:t>
            </a:r>
          </a:p>
          <a:p>
            <a:pPr marL="0" indent="0">
              <a:buNone/>
            </a:pPr>
            <a:endParaRPr lang="en-US" sz="2200" dirty="0"/>
          </a:p>
        </p:txBody>
      </p:sp>
      <p:pic>
        <p:nvPicPr>
          <p:cNvPr id="5" name="Picture 4" descr="Muestra el uso de una viga.  &#10;">
            <a:extLst>
              <a:ext uri="{FF2B5EF4-FFF2-40B4-BE49-F238E27FC236}">
                <a16:creationId xmlns:a16="http://schemas.microsoft.com/office/drawing/2014/main" id="{CCF52022-B646-7071-A4EC-FE2117BFC169}"/>
              </a:ext>
            </a:extLst>
          </p:cNvPr>
          <p:cNvPicPr>
            <a:picLocks noChangeAspect="1"/>
          </p:cNvPicPr>
          <p:nvPr/>
        </p:nvPicPr>
        <p:blipFill>
          <a:blip r:embed="rId3"/>
          <a:stretch>
            <a:fillRect/>
          </a:stretch>
        </p:blipFill>
        <p:spPr>
          <a:xfrm>
            <a:off x="2622919" y="3839451"/>
            <a:ext cx="2881601" cy="2160037"/>
          </a:xfrm>
          <a:prstGeom prst="rect">
            <a:avLst/>
          </a:prstGeom>
        </p:spPr>
      </p:pic>
      <p:pic>
        <p:nvPicPr>
          <p:cNvPr id="6" name="Picture 5" descr="Muestra un punto de anclaje desplazado. &#10;">
            <a:extLst>
              <a:ext uri="{FF2B5EF4-FFF2-40B4-BE49-F238E27FC236}">
                <a16:creationId xmlns:a16="http://schemas.microsoft.com/office/drawing/2014/main" id="{6EFA2692-B86B-6029-96A8-B4A82134E13D}"/>
              </a:ext>
            </a:extLst>
          </p:cNvPr>
          <p:cNvPicPr>
            <a:picLocks noChangeAspect="1"/>
          </p:cNvPicPr>
          <p:nvPr/>
        </p:nvPicPr>
        <p:blipFill>
          <a:blip r:embed="rId4"/>
          <a:stretch>
            <a:fillRect/>
          </a:stretch>
        </p:blipFill>
        <p:spPr>
          <a:xfrm>
            <a:off x="9796509" y="2668708"/>
            <a:ext cx="1371171" cy="3010104"/>
          </a:xfrm>
          <a:prstGeom prst="rect">
            <a:avLst/>
          </a:prstGeom>
        </p:spPr>
      </p:pic>
      <p:sp>
        <p:nvSpPr>
          <p:cNvPr id="7" name="Content Placeholder 3">
            <a:extLst>
              <a:ext uri="{FF2B5EF4-FFF2-40B4-BE49-F238E27FC236}">
                <a16:creationId xmlns:a16="http://schemas.microsoft.com/office/drawing/2014/main" id="{DCDCAEBC-60C8-43C2-11FD-E9C1D87DD782}"/>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3108869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511CEE9-68BC-A37A-2AE6-708FEF4F8A31}"/>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Tipos de anclajes</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1</a:t>
            </a:r>
          </a:p>
        </p:txBody>
      </p:sp>
      <p:grpSp>
        <p:nvGrpSpPr>
          <p:cNvPr id="12" name="Group 11">
            <a:extLst>
              <a:ext uri="{FF2B5EF4-FFF2-40B4-BE49-F238E27FC236}">
                <a16:creationId xmlns:a16="http://schemas.microsoft.com/office/drawing/2014/main" id="{E562694B-04B6-6DEE-EC95-B386042C9C27}"/>
              </a:ext>
              <a:ext uri="{C183D7F6-B498-43B3-948B-1728B52AA6E4}">
                <adec:decorative xmlns:adec="http://schemas.microsoft.com/office/drawing/2017/decorative" val="0"/>
              </a:ext>
            </a:extLst>
          </p:cNvPr>
          <p:cNvGrpSpPr/>
          <p:nvPr/>
        </p:nvGrpSpPr>
        <p:grpSpPr>
          <a:xfrm>
            <a:off x="474830" y="1375515"/>
            <a:ext cx="3079750" cy="2035749"/>
            <a:chOff x="301625" y="1375515"/>
            <a:chExt cx="3079750" cy="2035749"/>
          </a:xfrm>
        </p:grpSpPr>
        <p:grpSp>
          <p:nvGrpSpPr>
            <p:cNvPr id="10" name="Group 9">
              <a:extLst>
                <a:ext uri="{FF2B5EF4-FFF2-40B4-BE49-F238E27FC236}">
                  <a16:creationId xmlns:a16="http://schemas.microsoft.com/office/drawing/2014/main" id="{9219E5F2-EB4F-B21D-137C-EED9A2C8D19E}"/>
                </a:ext>
              </a:extLst>
            </p:cNvPr>
            <p:cNvGrpSpPr/>
            <p:nvPr/>
          </p:nvGrpSpPr>
          <p:grpSpPr>
            <a:xfrm>
              <a:off x="301625" y="1375515"/>
              <a:ext cx="3079750" cy="2035749"/>
              <a:chOff x="301625" y="1375515"/>
              <a:chExt cx="3079750" cy="2035749"/>
            </a:xfrm>
          </p:grpSpPr>
          <p:pic>
            <p:nvPicPr>
              <p:cNvPr id="5" name="Picture 4" descr="Anclaje superior (uno o dos anillos en D)">
                <a:extLst>
                  <a:ext uri="{FF2B5EF4-FFF2-40B4-BE49-F238E27FC236}">
                    <a16:creationId xmlns:a16="http://schemas.microsoft.com/office/drawing/2014/main" id="{C8AF4EC6-602D-0877-0C10-404FFB86656A}"/>
                  </a:ext>
                </a:extLst>
              </p:cNvPr>
              <p:cNvPicPr>
                <a:picLocks noChangeAspect="1"/>
              </p:cNvPicPr>
              <p:nvPr/>
            </p:nvPicPr>
            <p:blipFill>
              <a:blip r:embed="rId3"/>
              <a:stretch>
                <a:fillRect/>
              </a:stretch>
            </p:blipFill>
            <p:spPr>
              <a:xfrm>
                <a:off x="329194" y="1375515"/>
                <a:ext cx="1249788" cy="1450974"/>
              </a:xfrm>
              <a:prstGeom prst="rect">
                <a:avLst/>
              </a:prstGeom>
            </p:spPr>
          </p:pic>
          <p:sp>
            <p:nvSpPr>
              <p:cNvPr id="9" name="TextBox 8">
                <a:extLst>
                  <a:ext uri="{FF2B5EF4-FFF2-40B4-BE49-F238E27FC236}">
                    <a16:creationId xmlns:a16="http://schemas.microsoft.com/office/drawing/2014/main" id="{F4BCC9B2-9D51-4121-239E-8B8F46D9DBAA}"/>
                  </a:ext>
                </a:extLst>
              </p:cNvPr>
              <p:cNvSpPr txBox="1"/>
              <p:nvPr/>
            </p:nvSpPr>
            <p:spPr>
              <a:xfrm>
                <a:off x="301625" y="2826489"/>
                <a:ext cx="3079750" cy="584775"/>
              </a:xfrm>
              <a:prstGeom prst="rect">
                <a:avLst/>
              </a:prstGeom>
              <a:noFill/>
            </p:spPr>
            <p:txBody>
              <a:bodyPr wrap="square" rtlCol="0">
                <a:spAutoFit/>
              </a:bodyPr>
              <a:lstStyle/>
              <a:p>
                <a:pPr algn="ctr"/>
                <a:r>
                  <a:rPr lang="es-US" sz="1600" dirty="0">
                    <a:solidFill>
                      <a:srgbClr val="333333"/>
                    </a:solidFill>
                    <a:latin typeface="Arial" panose="020B0604020202020204" pitchFamily="34" charset="0"/>
                    <a:ea typeface="Calibri" panose="020F0502020204030204" pitchFamily="34" charset="0"/>
                    <a:cs typeface="Arial" panose="020B0604020202020204" pitchFamily="34" charset="0"/>
                  </a:rPr>
                  <a:t>Anclaje superior (uno o dos anillos en D)</a:t>
                </a:r>
              </a:p>
            </p:txBody>
          </p:sp>
        </p:grpSp>
        <p:pic>
          <p:nvPicPr>
            <p:cNvPr id="11" name="Picture 10" descr="Anclaje superior - 2 anillos en D diferentes, uno de cada lado">
              <a:extLst>
                <a:ext uri="{FF2B5EF4-FFF2-40B4-BE49-F238E27FC236}">
                  <a16:creationId xmlns:a16="http://schemas.microsoft.com/office/drawing/2014/main" id="{948D81FD-9A49-01C5-2523-9B170140DD1E}"/>
                </a:ext>
              </a:extLst>
            </p:cNvPr>
            <p:cNvPicPr>
              <a:picLocks noChangeAspect="1"/>
            </p:cNvPicPr>
            <p:nvPr/>
          </p:nvPicPr>
          <p:blipFill>
            <a:blip r:embed="rId4"/>
            <a:stretch>
              <a:fillRect/>
            </a:stretch>
          </p:blipFill>
          <p:spPr>
            <a:xfrm>
              <a:off x="1409594" y="1588894"/>
              <a:ext cx="1971781" cy="1237595"/>
            </a:xfrm>
            <a:prstGeom prst="rect">
              <a:avLst/>
            </a:prstGeom>
          </p:spPr>
        </p:pic>
      </p:grpSp>
      <p:grpSp>
        <p:nvGrpSpPr>
          <p:cNvPr id="16" name="Group 15">
            <a:extLst>
              <a:ext uri="{FF2B5EF4-FFF2-40B4-BE49-F238E27FC236}">
                <a16:creationId xmlns:a16="http://schemas.microsoft.com/office/drawing/2014/main" id="{5B27A282-0959-6EC2-322F-93CC5203508B}"/>
              </a:ext>
              <a:ext uri="{C183D7F6-B498-43B3-948B-1728B52AA6E4}">
                <adec:decorative xmlns:adec="http://schemas.microsoft.com/office/drawing/2017/decorative" val="1"/>
              </a:ext>
            </a:extLst>
          </p:cNvPr>
          <p:cNvGrpSpPr/>
          <p:nvPr/>
        </p:nvGrpSpPr>
        <p:grpSpPr>
          <a:xfrm>
            <a:off x="4235343" y="1548890"/>
            <a:ext cx="3721313" cy="1924044"/>
            <a:chOff x="5108362" y="2804106"/>
            <a:chExt cx="3721313" cy="1924044"/>
          </a:xfrm>
        </p:grpSpPr>
        <p:pic>
          <p:nvPicPr>
            <p:cNvPr id="13" name="Picture 12" descr="Anclajes superiores con separadores">
              <a:extLst>
                <a:ext uri="{FF2B5EF4-FFF2-40B4-BE49-F238E27FC236}">
                  <a16:creationId xmlns:a16="http://schemas.microsoft.com/office/drawing/2014/main" id="{408D9D09-8DC6-6315-CA2E-0306EEB32BEA}"/>
                </a:ext>
              </a:extLst>
            </p:cNvPr>
            <p:cNvPicPr>
              <a:picLocks noChangeAspect="1"/>
            </p:cNvPicPr>
            <p:nvPr/>
          </p:nvPicPr>
          <p:blipFill>
            <a:blip r:embed="rId5"/>
            <a:stretch>
              <a:fillRect/>
            </a:stretch>
          </p:blipFill>
          <p:spPr>
            <a:xfrm>
              <a:off x="5108362" y="2804106"/>
              <a:ext cx="1975275" cy="1249788"/>
            </a:xfrm>
            <a:prstGeom prst="rect">
              <a:avLst/>
            </a:prstGeom>
          </p:spPr>
        </p:pic>
        <p:pic>
          <p:nvPicPr>
            <p:cNvPr id="14" name="Picture 13" descr="Anclaje inferior">
              <a:extLst>
                <a:ext uri="{FF2B5EF4-FFF2-40B4-BE49-F238E27FC236}">
                  <a16:creationId xmlns:a16="http://schemas.microsoft.com/office/drawing/2014/main" id="{FC8CEA59-C615-BF3C-6038-1DA0FA64D477}"/>
                </a:ext>
              </a:extLst>
            </p:cNvPr>
            <p:cNvPicPr>
              <a:picLocks noChangeAspect="1"/>
            </p:cNvPicPr>
            <p:nvPr/>
          </p:nvPicPr>
          <p:blipFill>
            <a:blip r:embed="rId6"/>
            <a:stretch>
              <a:fillRect/>
            </a:stretch>
          </p:blipFill>
          <p:spPr>
            <a:xfrm>
              <a:off x="7103596" y="2826489"/>
              <a:ext cx="1707028" cy="1249788"/>
            </a:xfrm>
            <a:prstGeom prst="rect">
              <a:avLst/>
            </a:prstGeom>
          </p:spPr>
        </p:pic>
        <p:sp>
          <p:nvSpPr>
            <p:cNvPr id="15" name="TextBox 14">
              <a:extLst>
                <a:ext uri="{FF2B5EF4-FFF2-40B4-BE49-F238E27FC236}">
                  <a16:creationId xmlns:a16="http://schemas.microsoft.com/office/drawing/2014/main" id="{4452D991-FD34-B58A-B96C-E4CE4193AA56}"/>
                </a:ext>
              </a:extLst>
            </p:cNvPr>
            <p:cNvSpPr txBox="1"/>
            <p:nvPr/>
          </p:nvSpPr>
          <p:spPr>
            <a:xfrm>
              <a:off x="5108362" y="4143375"/>
              <a:ext cx="3721313" cy="584775"/>
            </a:xfrm>
            <a:prstGeom prst="rect">
              <a:avLst/>
            </a:prstGeom>
            <a:noFill/>
          </p:spPr>
          <p:txBody>
            <a:bodyPr wrap="square" rtlCol="0">
              <a:spAutoFit/>
            </a:bodyPr>
            <a:lstStyle/>
            <a:p>
              <a:pPr algn="ctr"/>
              <a:r>
                <a:rPr lang="es-US" sz="1600" dirty="0">
                  <a:latin typeface="Arial" panose="020B0604020202020204" pitchFamily="34" charset="0"/>
                  <a:cs typeface="Arial" panose="020B0604020202020204" pitchFamily="34" charset="0"/>
                </a:rPr>
                <a:t>Anclaje de cercha (incluso el separador)</a:t>
              </a:r>
            </a:p>
          </p:txBody>
        </p:sp>
      </p:grpSp>
      <p:grpSp>
        <p:nvGrpSpPr>
          <p:cNvPr id="20" name="Group 19">
            <a:extLst>
              <a:ext uri="{FF2B5EF4-FFF2-40B4-BE49-F238E27FC236}">
                <a16:creationId xmlns:a16="http://schemas.microsoft.com/office/drawing/2014/main" id="{292335EF-9529-2D1D-E896-2AD23A9F4D2B}"/>
              </a:ext>
              <a:ext uri="{C183D7F6-B498-43B3-948B-1728B52AA6E4}">
                <adec:decorative xmlns:adec="http://schemas.microsoft.com/office/drawing/2017/decorative" val="1"/>
              </a:ext>
            </a:extLst>
          </p:cNvPr>
          <p:cNvGrpSpPr/>
          <p:nvPr/>
        </p:nvGrpSpPr>
        <p:grpSpPr>
          <a:xfrm>
            <a:off x="7956656" y="1488300"/>
            <a:ext cx="4235343" cy="2261633"/>
            <a:chOff x="7956656" y="1488300"/>
            <a:chExt cx="4235343" cy="2261633"/>
          </a:xfrm>
        </p:grpSpPr>
        <p:pic>
          <p:nvPicPr>
            <p:cNvPr id="17" name="Picture 16" descr="Estas imágenes muestran abrazaderas de viga I">
              <a:extLst>
                <a:ext uri="{FF2B5EF4-FFF2-40B4-BE49-F238E27FC236}">
                  <a16:creationId xmlns:a16="http://schemas.microsoft.com/office/drawing/2014/main" id="{25D2BD91-B703-C9C2-97AD-52B938AF1C5F}"/>
                </a:ext>
              </a:extLst>
            </p:cNvPr>
            <p:cNvPicPr>
              <a:picLocks noChangeAspect="1"/>
            </p:cNvPicPr>
            <p:nvPr/>
          </p:nvPicPr>
          <p:blipFill>
            <a:blip r:embed="rId7"/>
            <a:stretch>
              <a:fillRect/>
            </a:stretch>
          </p:blipFill>
          <p:spPr>
            <a:xfrm>
              <a:off x="8177237" y="1689486"/>
              <a:ext cx="1524132" cy="823031"/>
            </a:xfrm>
            <a:prstGeom prst="rect">
              <a:avLst/>
            </a:prstGeom>
          </p:spPr>
        </p:pic>
        <p:pic>
          <p:nvPicPr>
            <p:cNvPr id="18" name="Picture 17">
              <a:extLst>
                <a:ext uri="{FF2B5EF4-FFF2-40B4-BE49-F238E27FC236}">
                  <a16:creationId xmlns:a16="http://schemas.microsoft.com/office/drawing/2014/main" id="{BA0A8118-EE5E-23D9-E436-10C5C237C669}"/>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9814466" y="1488300"/>
              <a:ext cx="2164268" cy="1438781"/>
            </a:xfrm>
            <a:prstGeom prst="rect">
              <a:avLst/>
            </a:prstGeom>
          </p:spPr>
        </p:pic>
        <p:sp>
          <p:nvSpPr>
            <p:cNvPr id="19" name="TextBox 18">
              <a:extLst>
                <a:ext uri="{FF2B5EF4-FFF2-40B4-BE49-F238E27FC236}">
                  <a16:creationId xmlns:a16="http://schemas.microsoft.com/office/drawing/2014/main" id="{C55EA42D-5005-0831-835E-570C3F771136}"/>
                </a:ext>
              </a:extLst>
            </p:cNvPr>
            <p:cNvSpPr txBox="1"/>
            <p:nvPr/>
          </p:nvSpPr>
          <p:spPr>
            <a:xfrm>
              <a:off x="7956656" y="3165158"/>
              <a:ext cx="4235343" cy="584775"/>
            </a:xfrm>
            <a:prstGeom prst="rect">
              <a:avLst/>
            </a:prstGeom>
            <a:noFill/>
          </p:spPr>
          <p:txBody>
            <a:bodyPr wrap="square" rtlCol="0">
              <a:spAutoFit/>
            </a:bodyPr>
            <a:lstStyle/>
            <a:p>
              <a:pPr algn="ctr"/>
              <a:r>
                <a:rPr lang="es-US" sz="1600" dirty="0">
                  <a:latin typeface="Arial" panose="020B0604020202020204" pitchFamily="34" charset="0"/>
                  <a:cs typeface="Arial" panose="020B0604020202020204" pitchFamily="34" charset="0"/>
                </a:rPr>
                <a:t>Abrazadera para vigas I y acero estructural (vigas verticales u horizontales)</a:t>
              </a:r>
            </a:p>
          </p:txBody>
        </p:sp>
      </p:grpSp>
      <p:grpSp>
        <p:nvGrpSpPr>
          <p:cNvPr id="33" name="Group 32">
            <a:extLst>
              <a:ext uri="{FF2B5EF4-FFF2-40B4-BE49-F238E27FC236}">
                <a16:creationId xmlns:a16="http://schemas.microsoft.com/office/drawing/2014/main" id="{A77CF6AA-FF16-45CE-88B7-1CB7D98AC72D}"/>
              </a:ext>
              <a:ext uri="{C183D7F6-B498-43B3-948B-1728B52AA6E4}">
                <adec:decorative xmlns:adec="http://schemas.microsoft.com/office/drawing/2017/decorative" val="1"/>
              </a:ext>
            </a:extLst>
          </p:cNvPr>
          <p:cNvGrpSpPr/>
          <p:nvPr/>
        </p:nvGrpSpPr>
        <p:grpSpPr>
          <a:xfrm>
            <a:off x="718019" y="3641648"/>
            <a:ext cx="1296686" cy="2257835"/>
            <a:chOff x="373184" y="3596046"/>
            <a:chExt cx="1296686" cy="2257835"/>
          </a:xfrm>
        </p:grpSpPr>
        <p:pic>
          <p:nvPicPr>
            <p:cNvPr id="21" name="Picture 20">
              <a:extLst>
                <a:ext uri="{FF2B5EF4-FFF2-40B4-BE49-F238E27FC236}">
                  <a16:creationId xmlns:a16="http://schemas.microsoft.com/office/drawing/2014/main" id="{FEDBB7E5-1DBF-6CF6-23D5-13D06340C2AA}"/>
                </a:ext>
              </a:extLst>
            </p:cNvPr>
            <p:cNvPicPr>
              <a:picLocks noChangeAspect="1"/>
            </p:cNvPicPr>
            <p:nvPr/>
          </p:nvPicPr>
          <p:blipFill>
            <a:blip r:embed="rId9"/>
            <a:stretch>
              <a:fillRect/>
            </a:stretch>
          </p:blipFill>
          <p:spPr>
            <a:xfrm>
              <a:off x="373184" y="3596046"/>
              <a:ext cx="1205798" cy="1560711"/>
            </a:xfrm>
            <a:prstGeom prst="rect">
              <a:avLst/>
            </a:prstGeom>
          </p:spPr>
        </p:pic>
        <p:sp>
          <p:nvSpPr>
            <p:cNvPr id="32" name="TextBox 31">
              <a:extLst>
                <a:ext uri="{FF2B5EF4-FFF2-40B4-BE49-F238E27FC236}">
                  <a16:creationId xmlns:a16="http://schemas.microsoft.com/office/drawing/2014/main" id="{92D1F2B0-5F02-074A-BFBF-DDBAE5ED2B75}"/>
                </a:ext>
              </a:extLst>
            </p:cNvPr>
            <p:cNvSpPr txBox="1"/>
            <p:nvPr/>
          </p:nvSpPr>
          <p:spPr>
            <a:xfrm>
              <a:off x="373184" y="5269106"/>
              <a:ext cx="1296686" cy="584775"/>
            </a:xfrm>
            <a:prstGeom prst="rect">
              <a:avLst/>
            </a:prstGeom>
            <a:noFill/>
          </p:spPr>
          <p:txBody>
            <a:bodyPr wrap="square" rtlCol="0">
              <a:spAutoFit/>
            </a:bodyPr>
            <a:lstStyle/>
            <a:p>
              <a:r>
                <a:rPr lang="es-US" sz="1600">
                  <a:latin typeface="Arial" panose="020B0604020202020204" pitchFamily="34" charset="0"/>
                  <a:cs typeface="Arial" panose="020B0604020202020204" pitchFamily="34" charset="0"/>
                </a:rPr>
                <a:t>Anclaje de monoviga</a:t>
              </a:r>
            </a:p>
          </p:txBody>
        </p:sp>
      </p:grpSp>
      <p:grpSp>
        <p:nvGrpSpPr>
          <p:cNvPr id="34" name="Group 33">
            <a:extLst>
              <a:ext uri="{FF2B5EF4-FFF2-40B4-BE49-F238E27FC236}">
                <a16:creationId xmlns:a16="http://schemas.microsoft.com/office/drawing/2014/main" id="{4F05BE3B-262C-0D0E-C2DE-A55F10E2225B}"/>
              </a:ext>
              <a:ext uri="{C183D7F6-B498-43B3-948B-1728B52AA6E4}">
                <adec:decorative xmlns:adec="http://schemas.microsoft.com/office/drawing/2017/decorative" val="1"/>
              </a:ext>
            </a:extLst>
          </p:cNvPr>
          <p:cNvGrpSpPr/>
          <p:nvPr/>
        </p:nvGrpSpPr>
        <p:grpSpPr>
          <a:xfrm>
            <a:off x="2718110" y="3626823"/>
            <a:ext cx="2048434" cy="2227803"/>
            <a:chOff x="2718110" y="3626823"/>
            <a:chExt cx="2048434" cy="2227803"/>
          </a:xfrm>
        </p:grpSpPr>
        <p:pic>
          <p:nvPicPr>
            <p:cNvPr id="22" name="Picture 21">
              <a:extLst>
                <a:ext uri="{FF2B5EF4-FFF2-40B4-BE49-F238E27FC236}">
                  <a16:creationId xmlns:a16="http://schemas.microsoft.com/office/drawing/2014/main" id="{C33EB4A5-AECE-956D-3815-34110B57DFE8}"/>
                </a:ext>
              </a:extLst>
            </p:cNvPr>
            <p:cNvPicPr>
              <a:picLocks noChangeAspect="1"/>
            </p:cNvPicPr>
            <p:nvPr/>
          </p:nvPicPr>
          <p:blipFill>
            <a:blip r:embed="rId10"/>
            <a:stretch>
              <a:fillRect/>
            </a:stretch>
          </p:blipFill>
          <p:spPr>
            <a:xfrm>
              <a:off x="2718110" y="3626823"/>
              <a:ext cx="2048434" cy="1524132"/>
            </a:xfrm>
            <a:prstGeom prst="rect">
              <a:avLst/>
            </a:prstGeom>
          </p:spPr>
        </p:pic>
        <p:sp>
          <p:nvSpPr>
            <p:cNvPr id="31" name="TextBox 30">
              <a:extLst>
                <a:ext uri="{FF2B5EF4-FFF2-40B4-BE49-F238E27FC236}">
                  <a16:creationId xmlns:a16="http://schemas.microsoft.com/office/drawing/2014/main" id="{46FE0766-9DF5-0E74-7B58-720163A3C341}"/>
                </a:ext>
              </a:extLst>
            </p:cNvPr>
            <p:cNvSpPr txBox="1"/>
            <p:nvPr/>
          </p:nvSpPr>
          <p:spPr>
            <a:xfrm>
              <a:off x="2718110" y="5269851"/>
              <a:ext cx="2048434" cy="584775"/>
            </a:xfrm>
            <a:prstGeom prst="rect">
              <a:avLst/>
            </a:prstGeom>
            <a:noFill/>
          </p:spPr>
          <p:txBody>
            <a:bodyPr wrap="square" rtlCol="0">
              <a:spAutoFit/>
            </a:bodyPr>
            <a:lstStyle/>
            <a:p>
              <a:r>
                <a:rPr lang="es-US" sz="1600">
                  <a:latin typeface="Arial" panose="020B0604020202020204" pitchFamily="34" charset="0"/>
                  <a:cs typeface="Arial" panose="020B0604020202020204" pitchFamily="34" charset="0"/>
                </a:rPr>
                <a:t>Anclaje para techado de chapa</a:t>
              </a:r>
            </a:p>
          </p:txBody>
        </p:sp>
      </p:grpSp>
      <p:grpSp>
        <p:nvGrpSpPr>
          <p:cNvPr id="26" name="Group 25">
            <a:extLst>
              <a:ext uri="{FF2B5EF4-FFF2-40B4-BE49-F238E27FC236}">
                <a16:creationId xmlns:a16="http://schemas.microsoft.com/office/drawing/2014/main" id="{E54E537B-1C43-DB23-75D3-DEF15FA7D047}"/>
              </a:ext>
              <a:ext uri="{C183D7F6-B498-43B3-948B-1728B52AA6E4}">
                <adec:decorative xmlns:adec="http://schemas.microsoft.com/office/drawing/2017/decorative" val="1"/>
              </a:ext>
            </a:extLst>
          </p:cNvPr>
          <p:cNvGrpSpPr/>
          <p:nvPr/>
        </p:nvGrpSpPr>
        <p:grpSpPr>
          <a:xfrm>
            <a:off x="5222980" y="3837167"/>
            <a:ext cx="3363408" cy="1923286"/>
            <a:chOff x="6230577" y="3854043"/>
            <a:chExt cx="3363408" cy="1923286"/>
          </a:xfrm>
        </p:grpSpPr>
        <p:pic>
          <p:nvPicPr>
            <p:cNvPr id="23" name="Picture 22">
              <a:extLst>
                <a:ext uri="{FF2B5EF4-FFF2-40B4-BE49-F238E27FC236}">
                  <a16:creationId xmlns:a16="http://schemas.microsoft.com/office/drawing/2014/main" id="{758D962C-8951-32DA-6052-CCE4BA518F5B}"/>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6230577" y="3854043"/>
              <a:ext cx="1755800" cy="1432684"/>
            </a:xfrm>
            <a:prstGeom prst="rect">
              <a:avLst/>
            </a:prstGeom>
          </p:spPr>
        </p:pic>
        <p:pic>
          <p:nvPicPr>
            <p:cNvPr id="24" name="Picture 23">
              <a:extLst>
                <a:ext uri="{FF2B5EF4-FFF2-40B4-BE49-F238E27FC236}">
                  <a16:creationId xmlns:a16="http://schemas.microsoft.com/office/drawing/2014/main" id="{DCE1391B-964B-CC61-87A7-46AE30C1C5DC}"/>
                </a:ext>
                <a:ext uri="{C183D7F6-B498-43B3-948B-1728B52AA6E4}">
                  <adec:decorative xmlns:adec="http://schemas.microsoft.com/office/drawing/2017/decorative" val="1"/>
                </a:ext>
              </a:extLst>
            </p:cNvPr>
            <p:cNvPicPr>
              <a:picLocks noChangeAspect="1"/>
            </p:cNvPicPr>
            <p:nvPr/>
          </p:nvPicPr>
          <p:blipFill>
            <a:blip r:embed="rId12"/>
            <a:stretch>
              <a:fillRect/>
            </a:stretch>
          </p:blipFill>
          <p:spPr>
            <a:xfrm>
              <a:off x="8124722" y="3890622"/>
              <a:ext cx="1469263" cy="1396105"/>
            </a:xfrm>
            <a:prstGeom prst="rect">
              <a:avLst/>
            </a:prstGeom>
          </p:spPr>
        </p:pic>
        <p:sp>
          <p:nvSpPr>
            <p:cNvPr id="25" name="TextBox 24">
              <a:extLst>
                <a:ext uri="{FF2B5EF4-FFF2-40B4-BE49-F238E27FC236}">
                  <a16:creationId xmlns:a16="http://schemas.microsoft.com/office/drawing/2014/main" id="{5C0FF4B8-9C81-2E96-A86F-D0559BB12704}"/>
                </a:ext>
              </a:extLst>
            </p:cNvPr>
            <p:cNvSpPr txBox="1"/>
            <p:nvPr/>
          </p:nvSpPr>
          <p:spPr>
            <a:xfrm>
              <a:off x="6230577" y="5438775"/>
              <a:ext cx="3148140" cy="338554"/>
            </a:xfrm>
            <a:prstGeom prst="rect">
              <a:avLst/>
            </a:prstGeom>
            <a:noFill/>
          </p:spPr>
          <p:txBody>
            <a:bodyPr wrap="square" rtlCol="0">
              <a:spAutoFit/>
            </a:bodyPr>
            <a:lstStyle/>
            <a:p>
              <a:pPr algn="ctr"/>
              <a:r>
                <a:rPr lang="es-US" sz="1600" dirty="0">
                  <a:latin typeface="Arial" panose="020B0604020202020204" pitchFamily="34" charset="0"/>
                  <a:cs typeface="Arial" panose="020B0604020202020204" pitchFamily="34" charset="0"/>
                </a:rPr>
                <a:t>Eslinga de anclaje de cables</a:t>
              </a:r>
            </a:p>
          </p:txBody>
        </p:sp>
      </p:grpSp>
      <p:grpSp>
        <p:nvGrpSpPr>
          <p:cNvPr id="30" name="Group 29">
            <a:extLst>
              <a:ext uri="{FF2B5EF4-FFF2-40B4-BE49-F238E27FC236}">
                <a16:creationId xmlns:a16="http://schemas.microsoft.com/office/drawing/2014/main" id="{8F395719-A92A-3DCA-5061-8C70052E1487}"/>
              </a:ext>
              <a:ext uri="{C183D7F6-B498-43B3-948B-1728B52AA6E4}">
                <adec:decorative xmlns:adec="http://schemas.microsoft.com/office/drawing/2017/decorative" val="1"/>
              </a:ext>
            </a:extLst>
          </p:cNvPr>
          <p:cNvGrpSpPr/>
          <p:nvPr/>
        </p:nvGrpSpPr>
        <p:grpSpPr>
          <a:xfrm>
            <a:off x="9074142" y="4008939"/>
            <a:ext cx="2669813" cy="2125470"/>
            <a:chOff x="9308921" y="3911982"/>
            <a:chExt cx="2669813" cy="2125470"/>
          </a:xfrm>
        </p:grpSpPr>
        <p:pic>
          <p:nvPicPr>
            <p:cNvPr id="27" name="Picture 26">
              <a:extLst>
                <a:ext uri="{FF2B5EF4-FFF2-40B4-BE49-F238E27FC236}">
                  <a16:creationId xmlns:a16="http://schemas.microsoft.com/office/drawing/2014/main" id="{F825D102-E055-EA6F-7109-E048F8DFEE27}"/>
                </a:ex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9308921" y="3930271"/>
              <a:ext cx="1213209" cy="1572904"/>
            </a:xfrm>
            <a:prstGeom prst="rect">
              <a:avLst/>
            </a:prstGeom>
          </p:spPr>
        </p:pic>
        <p:pic>
          <p:nvPicPr>
            <p:cNvPr id="28" name="Picture 27">
              <a:extLst>
                <a:ext uri="{FF2B5EF4-FFF2-40B4-BE49-F238E27FC236}">
                  <a16:creationId xmlns:a16="http://schemas.microsoft.com/office/drawing/2014/main" id="{9EC18B18-7761-9AD3-09B3-1AD61D46692F}"/>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10522130" y="3911982"/>
              <a:ext cx="1438781" cy="1609483"/>
            </a:xfrm>
            <a:prstGeom prst="rect">
              <a:avLst/>
            </a:prstGeom>
          </p:spPr>
        </p:pic>
        <p:sp>
          <p:nvSpPr>
            <p:cNvPr id="29" name="TextBox 28">
              <a:extLst>
                <a:ext uri="{FF2B5EF4-FFF2-40B4-BE49-F238E27FC236}">
                  <a16:creationId xmlns:a16="http://schemas.microsoft.com/office/drawing/2014/main" id="{D8833C5C-151C-9696-FB55-9C1DB9830770}"/>
                </a:ext>
              </a:extLst>
            </p:cNvPr>
            <p:cNvSpPr txBox="1"/>
            <p:nvPr/>
          </p:nvSpPr>
          <p:spPr>
            <a:xfrm>
              <a:off x="9378717" y="5698898"/>
              <a:ext cx="2600017" cy="338554"/>
            </a:xfrm>
            <a:prstGeom prst="rect">
              <a:avLst/>
            </a:prstGeom>
            <a:noFill/>
          </p:spPr>
          <p:txBody>
            <a:bodyPr wrap="square" rtlCol="0">
              <a:spAutoFit/>
            </a:bodyPr>
            <a:lstStyle/>
            <a:p>
              <a:pPr algn="ctr"/>
              <a:r>
                <a:rPr lang="es-US" sz="1600" dirty="0">
                  <a:latin typeface="Arial" panose="020B0604020202020204" pitchFamily="34" charset="0"/>
                  <a:cs typeface="Arial" panose="020B0604020202020204" pitchFamily="34" charset="0"/>
                </a:rPr>
                <a:t>Anclaje de correa (red)</a:t>
              </a:r>
            </a:p>
          </p:txBody>
        </p:sp>
      </p:grpSp>
      <p:sp>
        <p:nvSpPr>
          <p:cNvPr id="2" name="Content Placeholder 3">
            <a:extLst>
              <a:ext uri="{FF2B5EF4-FFF2-40B4-BE49-F238E27FC236}">
                <a16:creationId xmlns:a16="http://schemas.microsoft.com/office/drawing/2014/main" id="{E7D73B5F-1589-6302-E83F-C3A27F1FF34E}"/>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13755402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511CEE9-68BC-A37A-2AE6-708FEF4F8A31}"/>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Tipos de anclajes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2</a:t>
            </a:r>
          </a:p>
        </p:txBody>
      </p:sp>
      <p:grpSp>
        <p:nvGrpSpPr>
          <p:cNvPr id="52" name="Group 51">
            <a:extLst>
              <a:ext uri="{FF2B5EF4-FFF2-40B4-BE49-F238E27FC236}">
                <a16:creationId xmlns:a16="http://schemas.microsoft.com/office/drawing/2014/main" id="{7A443F86-0A1A-5DA3-83DC-AF5A3C52C8F3}"/>
              </a:ext>
              <a:ext uri="{C183D7F6-B498-43B3-948B-1728B52AA6E4}">
                <adec:decorative xmlns:adec="http://schemas.microsoft.com/office/drawing/2017/decorative" val="1"/>
              </a:ext>
            </a:extLst>
          </p:cNvPr>
          <p:cNvGrpSpPr/>
          <p:nvPr/>
        </p:nvGrpSpPr>
        <p:grpSpPr>
          <a:xfrm>
            <a:off x="655400" y="1237964"/>
            <a:ext cx="5758909" cy="2399181"/>
            <a:chOff x="0" y="1105813"/>
            <a:chExt cx="5758909" cy="2399181"/>
          </a:xfrm>
        </p:grpSpPr>
        <p:grpSp>
          <p:nvGrpSpPr>
            <p:cNvPr id="35" name="Group 34">
              <a:extLst>
                <a:ext uri="{FF2B5EF4-FFF2-40B4-BE49-F238E27FC236}">
                  <a16:creationId xmlns:a16="http://schemas.microsoft.com/office/drawing/2014/main" id="{02268A35-FACA-9C12-8401-C016909F67DA}"/>
                </a:ext>
              </a:extLst>
            </p:cNvPr>
            <p:cNvGrpSpPr/>
            <p:nvPr/>
          </p:nvGrpSpPr>
          <p:grpSpPr>
            <a:xfrm>
              <a:off x="0" y="1105813"/>
              <a:ext cx="5758909" cy="2399181"/>
              <a:chOff x="213266" y="1366141"/>
              <a:chExt cx="5758909" cy="2399181"/>
            </a:xfrm>
          </p:grpSpPr>
          <p:grpSp>
            <p:nvGrpSpPr>
              <p:cNvPr id="6" name="Group 5">
                <a:extLst>
                  <a:ext uri="{FF2B5EF4-FFF2-40B4-BE49-F238E27FC236}">
                    <a16:creationId xmlns:a16="http://schemas.microsoft.com/office/drawing/2014/main" id="{E1B55E5D-9636-DBAF-2B0E-856569F35180}"/>
                  </a:ext>
                </a:extLst>
              </p:cNvPr>
              <p:cNvGrpSpPr/>
              <p:nvPr/>
            </p:nvGrpSpPr>
            <p:grpSpPr>
              <a:xfrm>
                <a:off x="337854" y="1366141"/>
                <a:ext cx="2953560" cy="2060627"/>
                <a:chOff x="4405029" y="2239783"/>
                <a:chExt cx="2953560" cy="2060627"/>
              </a:xfrm>
            </p:grpSpPr>
            <p:pic>
              <p:nvPicPr>
                <p:cNvPr id="2" name="Picture 1" descr="Instalación de correas de seguridad">
                  <a:extLst>
                    <a:ext uri="{FF2B5EF4-FFF2-40B4-BE49-F238E27FC236}">
                      <a16:creationId xmlns:a16="http://schemas.microsoft.com/office/drawing/2014/main" id="{5432298C-E47B-7619-FFEE-BD5612BC510B}"/>
                    </a:ext>
                  </a:extLst>
                </p:cNvPr>
                <p:cNvPicPr>
                  <a:picLocks noChangeAspect="1"/>
                </p:cNvPicPr>
                <p:nvPr/>
              </p:nvPicPr>
              <p:blipFill>
                <a:blip r:embed="rId3"/>
                <a:stretch>
                  <a:fillRect/>
                </a:stretch>
              </p:blipFill>
              <p:spPr>
                <a:xfrm>
                  <a:off x="4405029" y="2239783"/>
                  <a:ext cx="1438781" cy="2060627"/>
                </a:xfrm>
                <a:prstGeom prst="rect">
                  <a:avLst/>
                </a:prstGeom>
              </p:spPr>
            </p:pic>
            <p:pic>
              <p:nvPicPr>
                <p:cNvPr id="4" name="Picture 3" descr="Correa de seguridad después de verter hormigón">
                  <a:extLst>
                    <a:ext uri="{FF2B5EF4-FFF2-40B4-BE49-F238E27FC236}">
                      <a16:creationId xmlns:a16="http://schemas.microsoft.com/office/drawing/2014/main" id="{AA6509D6-D7BD-2394-C95C-160830B5F5CE}"/>
                    </a:ext>
                  </a:extLst>
                </p:cNvPr>
                <p:cNvPicPr>
                  <a:picLocks noChangeAspect="1"/>
                </p:cNvPicPr>
                <p:nvPr/>
              </p:nvPicPr>
              <p:blipFill>
                <a:blip r:embed="rId4"/>
                <a:stretch>
                  <a:fillRect/>
                </a:stretch>
              </p:blipFill>
              <p:spPr>
                <a:xfrm>
                  <a:off x="5889326" y="2843340"/>
                  <a:ext cx="1469263" cy="1457070"/>
                </a:xfrm>
                <a:prstGeom prst="rect">
                  <a:avLst/>
                </a:prstGeom>
              </p:spPr>
            </p:pic>
          </p:grpSp>
          <p:sp>
            <p:nvSpPr>
              <p:cNvPr id="7" name="TextBox 6">
                <a:extLst>
                  <a:ext uri="{FF2B5EF4-FFF2-40B4-BE49-F238E27FC236}">
                    <a16:creationId xmlns:a16="http://schemas.microsoft.com/office/drawing/2014/main" id="{CCF4D4BB-FE31-C7FC-16A2-C9A7FF3D1916}"/>
                  </a:ext>
                </a:extLst>
              </p:cNvPr>
              <p:cNvSpPr txBox="1"/>
              <p:nvPr/>
            </p:nvSpPr>
            <p:spPr>
              <a:xfrm>
                <a:off x="213266" y="3426768"/>
                <a:ext cx="5758909" cy="338554"/>
              </a:xfrm>
              <a:prstGeom prst="rect">
                <a:avLst/>
              </a:prstGeom>
              <a:noFill/>
            </p:spPr>
            <p:txBody>
              <a:bodyPr wrap="square" rtlCol="0">
                <a:spAutoFit/>
              </a:bodyPr>
              <a:lstStyle/>
              <a:p>
                <a:pPr algn="ctr"/>
                <a:r>
                  <a:rPr lang="es-US" sz="1600">
                    <a:latin typeface="Arial" panose="020B0604020202020204" pitchFamily="34" charset="0"/>
                    <a:cs typeface="Arial" panose="020B0604020202020204" pitchFamily="34" charset="0"/>
                  </a:rPr>
                  <a:t>Anclajes de hormigón</a:t>
                </a:r>
              </a:p>
            </p:txBody>
          </p:sp>
        </p:grpSp>
        <p:pic>
          <p:nvPicPr>
            <p:cNvPr id="51" name="Picture 3" descr="Anclaje de hormigón perforado">
              <a:extLst>
                <a:ext uri="{FF2B5EF4-FFF2-40B4-BE49-F238E27FC236}">
                  <a16:creationId xmlns:a16="http://schemas.microsoft.com/office/drawing/2014/main" id="{6329EB33-1C4F-3F37-6E45-C063F917CEF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3121025" y="1167522"/>
              <a:ext cx="856855" cy="2060627"/>
            </a:xfrm>
            <a:prstGeom prst="rect">
              <a:avLst/>
            </a:prstGeom>
            <a:noFill/>
            <a:extLs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Lst>
          </p:spPr>
        </p:pic>
      </p:grpSp>
      <p:grpSp>
        <p:nvGrpSpPr>
          <p:cNvPr id="40" name="Group 39">
            <a:extLst>
              <a:ext uri="{FF2B5EF4-FFF2-40B4-BE49-F238E27FC236}">
                <a16:creationId xmlns:a16="http://schemas.microsoft.com/office/drawing/2014/main" id="{4A7BC79C-7FE2-388F-EA74-38C833EE8BF7}"/>
              </a:ext>
              <a:ext uri="{C183D7F6-B498-43B3-948B-1728B52AA6E4}">
                <adec:decorative xmlns:adec="http://schemas.microsoft.com/office/drawing/2017/decorative" val="1"/>
              </a:ext>
            </a:extLst>
          </p:cNvPr>
          <p:cNvGrpSpPr/>
          <p:nvPr/>
        </p:nvGrpSpPr>
        <p:grpSpPr>
          <a:xfrm>
            <a:off x="6299467" y="1264838"/>
            <a:ext cx="1838325" cy="2250238"/>
            <a:chOff x="7700961" y="1923974"/>
            <a:chExt cx="1838325" cy="2250238"/>
          </a:xfrm>
        </p:grpSpPr>
        <p:pic>
          <p:nvPicPr>
            <p:cNvPr id="38" name="Picture 37">
              <a:extLst>
                <a:ext uri="{FF2B5EF4-FFF2-40B4-BE49-F238E27FC236}">
                  <a16:creationId xmlns:a16="http://schemas.microsoft.com/office/drawing/2014/main" id="{DF79EB73-4F24-412C-D3B1-DBC14D952937}"/>
                </a:ext>
              </a:extLst>
            </p:cNvPr>
            <p:cNvPicPr>
              <a:picLocks noChangeAspect="1"/>
            </p:cNvPicPr>
            <p:nvPr/>
          </p:nvPicPr>
          <p:blipFill>
            <a:blip r:embed="rId6"/>
            <a:stretch>
              <a:fillRect/>
            </a:stretch>
          </p:blipFill>
          <p:spPr>
            <a:xfrm>
              <a:off x="7946458" y="1923974"/>
              <a:ext cx="1347333" cy="1548518"/>
            </a:xfrm>
            <a:prstGeom prst="rect">
              <a:avLst/>
            </a:prstGeom>
          </p:spPr>
        </p:pic>
        <p:sp>
          <p:nvSpPr>
            <p:cNvPr id="39" name="TextBox 38">
              <a:extLst>
                <a:ext uri="{FF2B5EF4-FFF2-40B4-BE49-F238E27FC236}">
                  <a16:creationId xmlns:a16="http://schemas.microsoft.com/office/drawing/2014/main" id="{6FB05EED-ECB6-E181-0DB4-C59307C2FD85}"/>
                </a:ext>
              </a:extLst>
            </p:cNvPr>
            <p:cNvSpPr txBox="1"/>
            <p:nvPr/>
          </p:nvSpPr>
          <p:spPr>
            <a:xfrm>
              <a:off x="7700961" y="3589437"/>
              <a:ext cx="1838325" cy="584775"/>
            </a:xfrm>
            <a:prstGeom prst="rect">
              <a:avLst/>
            </a:prstGeom>
            <a:noFill/>
          </p:spPr>
          <p:txBody>
            <a:bodyPr wrap="square" rtlCol="0">
              <a:spAutoFit/>
            </a:bodyPr>
            <a:lstStyle/>
            <a:p>
              <a:pPr algn="ctr"/>
              <a:r>
                <a:rPr lang="es-US" sz="1600" dirty="0">
                  <a:latin typeface="Arial" panose="020B0604020202020204" pitchFamily="34" charset="0"/>
                  <a:cs typeface="Arial" panose="020B0604020202020204" pitchFamily="34" charset="0"/>
                </a:rPr>
                <a:t>Anclaje de pared atornillado</a:t>
              </a:r>
            </a:p>
          </p:txBody>
        </p:sp>
      </p:grpSp>
      <p:grpSp>
        <p:nvGrpSpPr>
          <p:cNvPr id="45" name="Group 44">
            <a:extLst>
              <a:ext uri="{FF2B5EF4-FFF2-40B4-BE49-F238E27FC236}">
                <a16:creationId xmlns:a16="http://schemas.microsoft.com/office/drawing/2014/main" id="{DA95B2DE-4AEA-A537-BECF-A918B06B2EE3}"/>
              </a:ext>
              <a:ext uri="{C183D7F6-B498-43B3-948B-1728B52AA6E4}">
                <adec:decorative xmlns:adec="http://schemas.microsoft.com/office/drawing/2017/decorative" val="1"/>
              </a:ext>
            </a:extLst>
          </p:cNvPr>
          <p:cNvGrpSpPr/>
          <p:nvPr/>
        </p:nvGrpSpPr>
        <p:grpSpPr>
          <a:xfrm>
            <a:off x="9803980" y="2119562"/>
            <a:ext cx="1956986" cy="2041845"/>
            <a:chOff x="9724899" y="1969698"/>
            <a:chExt cx="1956986" cy="2041845"/>
          </a:xfrm>
        </p:grpSpPr>
        <p:pic>
          <p:nvPicPr>
            <p:cNvPr id="42" name="Picture 41">
              <a:extLst>
                <a:ext uri="{FF2B5EF4-FFF2-40B4-BE49-F238E27FC236}">
                  <a16:creationId xmlns:a16="http://schemas.microsoft.com/office/drawing/2014/main" id="{6D6FD63D-577F-90AA-AF27-0054E4A9FE9A}"/>
                </a:ext>
              </a:extLst>
            </p:cNvPr>
            <p:cNvPicPr>
              <a:picLocks noChangeAspect="1"/>
            </p:cNvPicPr>
            <p:nvPr/>
          </p:nvPicPr>
          <p:blipFill>
            <a:blip r:embed="rId7"/>
            <a:stretch>
              <a:fillRect/>
            </a:stretch>
          </p:blipFill>
          <p:spPr>
            <a:xfrm>
              <a:off x="9724899" y="1969698"/>
              <a:ext cx="1956986" cy="1341236"/>
            </a:xfrm>
            <a:prstGeom prst="rect">
              <a:avLst/>
            </a:prstGeom>
          </p:spPr>
        </p:pic>
        <p:sp>
          <p:nvSpPr>
            <p:cNvPr id="44" name="TextBox 43">
              <a:extLst>
                <a:ext uri="{FF2B5EF4-FFF2-40B4-BE49-F238E27FC236}">
                  <a16:creationId xmlns:a16="http://schemas.microsoft.com/office/drawing/2014/main" id="{8DB0E5F8-1805-6348-BF58-669B0B05A173}"/>
                </a:ext>
              </a:extLst>
            </p:cNvPr>
            <p:cNvSpPr txBox="1"/>
            <p:nvPr/>
          </p:nvSpPr>
          <p:spPr>
            <a:xfrm>
              <a:off x="9724899" y="3426768"/>
              <a:ext cx="1956986" cy="584775"/>
            </a:xfrm>
            <a:prstGeom prst="rect">
              <a:avLst/>
            </a:prstGeom>
            <a:noFill/>
          </p:spPr>
          <p:txBody>
            <a:bodyPr wrap="square" rtlCol="0">
              <a:spAutoFit/>
            </a:bodyPr>
            <a:lstStyle/>
            <a:p>
              <a:pPr algn="ctr"/>
              <a:r>
                <a:rPr lang="es-US" sz="1600">
                  <a:latin typeface="Arial" panose="020B0604020202020204" pitchFamily="34" charset="0"/>
                  <a:cs typeface="Arial" panose="020B0604020202020204" pitchFamily="34" charset="0"/>
                </a:rPr>
                <a:t>Mástil de anclaje retráctil giratorio</a:t>
              </a:r>
            </a:p>
          </p:txBody>
        </p:sp>
      </p:grpSp>
      <p:grpSp>
        <p:nvGrpSpPr>
          <p:cNvPr id="48" name="Group 47">
            <a:extLst>
              <a:ext uri="{FF2B5EF4-FFF2-40B4-BE49-F238E27FC236}">
                <a16:creationId xmlns:a16="http://schemas.microsoft.com/office/drawing/2014/main" id="{0F0E1BC3-3308-F69B-F7E1-FC5F2F694119}"/>
              </a:ext>
              <a:ext uri="{C183D7F6-B498-43B3-948B-1728B52AA6E4}">
                <adec:decorative xmlns:adec="http://schemas.microsoft.com/office/drawing/2017/decorative" val="1"/>
              </a:ext>
            </a:extLst>
          </p:cNvPr>
          <p:cNvGrpSpPr/>
          <p:nvPr/>
        </p:nvGrpSpPr>
        <p:grpSpPr>
          <a:xfrm>
            <a:off x="1679040" y="4119551"/>
            <a:ext cx="4416960" cy="2018458"/>
            <a:chOff x="775640" y="3873171"/>
            <a:chExt cx="4416960" cy="2018458"/>
          </a:xfrm>
        </p:grpSpPr>
        <p:pic>
          <p:nvPicPr>
            <p:cNvPr id="41" name="Picture 40">
              <a:extLst>
                <a:ext uri="{FF2B5EF4-FFF2-40B4-BE49-F238E27FC236}">
                  <a16:creationId xmlns:a16="http://schemas.microsoft.com/office/drawing/2014/main" id="{A94B2651-36B6-BDFA-BD50-94DDC1043F3D}"/>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775640" y="4331794"/>
              <a:ext cx="2591025" cy="1091279"/>
            </a:xfrm>
            <a:prstGeom prst="rect">
              <a:avLst/>
            </a:prstGeom>
          </p:spPr>
        </p:pic>
        <p:sp>
          <p:nvSpPr>
            <p:cNvPr id="46" name="TextBox 45">
              <a:extLst>
                <a:ext uri="{FF2B5EF4-FFF2-40B4-BE49-F238E27FC236}">
                  <a16:creationId xmlns:a16="http://schemas.microsoft.com/office/drawing/2014/main" id="{CF32A48E-59F4-1CF9-2046-EC44F15CC77E}"/>
                </a:ext>
              </a:extLst>
            </p:cNvPr>
            <p:cNvSpPr txBox="1"/>
            <p:nvPr/>
          </p:nvSpPr>
          <p:spPr>
            <a:xfrm>
              <a:off x="1024320" y="5553075"/>
              <a:ext cx="4168280" cy="338554"/>
            </a:xfrm>
            <a:prstGeom prst="rect">
              <a:avLst/>
            </a:prstGeom>
            <a:noFill/>
          </p:spPr>
          <p:txBody>
            <a:bodyPr wrap="square" rtlCol="0">
              <a:spAutoFit/>
            </a:bodyPr>
            <a:lstStyle/>
            <a:p>
              <a:pPr algn="ctr"/>
              <a:r>
                <a:rPr lang="es-US" sz="1600">
                  <a:latin typeface="Arial" panose="020B0604020202020204" pitchFamily="34" charset="0"/>
                  <a:cs typeface="Arial" panose="020B0604020202020204" pitchFamily="34" charset="0"/>
                </a:rPr>
                <a:t>Sistema de protección contra caídas móvil</a:t>
              </a:r>
            </a:p>
          </p:txBody>
        </p:sp>
        <p:pic>
          <p:nvPicPr>
            <p:cNvPr id="47" name="Picture 46" descr="Sistemas de anclaje móvil">
              <a:extLst>
                <a:ext uri="{FF2B5EF4-FFF2-40B4-BE49-F238E27FC236}">
                  <a16:creationId xmlns:a16="http://schemas.microsoft.com/office/drawing/2014/main" id="{0D1D5A47-7AD6-3FF2-2EEE-57803AA4FD0E}"/>
                </a:ext>
              </a:extLst>
            </p:cNvPr>
            <p:cNvPicPr>
              <a:picLocks noChangeAspect="1"/>
            </p:cNvPicPr>
            <p:nvPr/>
          </p:nvPicPr>
          <p:blipFill>
            <a:blip r:embed="rId9"/>
            <a:stretch>
              <a:fillRect/>
            </a:stretch>
          </p:blipFill>
          <p:spPr>
            <a:xfrm>
              <a:off x="3092720" y="3873171"/>
              <a:ext cx="2099880" cy="1679904"/>
            </a:xfrm>
            <a:prstGeom prst="rect">
              <a:avLst/>
            </a:prstGeom>
          </p:spPr>
        </p:pic>
      </p:grpSp>
      <p:grpSp>
        <p:nvGrpSpPr>
          <p:cNvPr id="50" name="Group 49">
            <a:extLst>
              <a:ext uri="{FF2B5EF4-FFF2-40B4-BE49-F238E27FC236}">
                <a16:creationId xmlns:a16="http://schemas.microsoft.com/office/drawing/2014/main" id="{1B07A51E-DF0A-B3F6-E34A-894AACAFC908}"/>
              </a:ext>
              <a:ext uri="{C183D7F6-B498-43B3-948B-1728B52AA6E4}">
                <adec:decorative xmlns:adec="http://schemas.microsoft.com/office/drawing/2017/decorative" val="1"/>
              </a:ext>
            </a:extLst>
          </p:cNvPr>
          <p:cNvGrpSpPr/>
          <p:nvPr/>
        </p:nvGrpSpPr>
        <p:grpSpPr>
          <a:xfrm>
            <a:off x="7405553" y="4002438"/>
            <a:ext cx="1943515" cy="2181194"/>
            <a:chOff x="7261000" y="4048601"/>
            <a:chExt cx="1943515" cy="2181194"/>
          </a:xfrm>
        </p:grpSpPr>
        <p:pic>
          <p:nvPicPr>
            <p:cNvPr id="43" name="Picture 42">
              <a:extLst>
                <a:ext uri="{FF2B5EF4-FFF2-40B4-BE49-F238E27FC236}">
                  <a16:creationId xmlns:a16="http://schemas.microsoft.com/office/drawing/2014/main" id="{17838814-ACD0-DFBF-692E-0D313E0E778A}"/>
                </a:ext>
              </a:extLst>
            </p:cNvPr>
            <p:cNvPicPr>
              <a:picLocks noChangeAspect="1"/>
            </p:cNvPicPr>
            <p:nvPr/>
          </p:nvPicPr>
          <p:blipFill>
            <a:blip r:embed="rId10"/>
            <a:stretch>
              <a:fillRect/>
            </a:stretch>
          </p:blipFill>
          <p:spPr>
            <a:xfrm>
              <a:off x="7261000" y="4048601"/>
              <a:ext cx="1943515" cy="1524051"/>
            </a:xfrm>
            <a:prstGeom prst="rect">
              <a:avLst/>
            </a:prstGeom>
          </p:spPr>
        </p:pic>
        <p:sp>
          <p:nvSpPr>
            <p:cNvPr id="49" name="TextBox 48">
              <a:extLst>
                <a:ext uri="{FF2B5EF4-FFF2-40B4-BE49-F238E27FC236}">
                  <a16:creationId xmlns:a16="http://schemas.microsoft.com/office/drawing/2014/main" id="{BC025442-AAE5-DB7E-DE50-1C7A1D3FB30C}"/>
                </a:ext>
              </a:extLst>
            </p:cNvPr>
            <p:cNvSpPr txBox="1"/>
            <p:nvPr/>
          </p:nvSpPr>
          <p:spPr>
            <a:xfrm>
              <a:off x="7261000" y="5645020"/>
              <a:ext cx="1943515" cy="584775"/>
            </a:xfrm>
            <a:prstGeom prst="rect">
              <a:avLst/>
            </a:prstGeom>
            <a:noFill/>
          </p:spPr>
          <p:txBody>
            <a:bodyPr wrap="square" rtlCol="0">
              <a:spAutoFit/>
            </a:bodyPr>
            <a:lstStyle/>
            <a:p>
              <a:pPr algn="ctr"/>
              <a:r>
                <a:rPr lang="es-US" sz="1600">
                  <a:latin typeface="Arial" panose="020B0604020202020204" pitchFamily="34" charset="0"/>
                  <a:cs typeface="Arial" panose="020B0604020202020204" pitchFamily="34" charset="0"/>
                </a:rPr>
                <a:t>Anclaje de peso muerto</a:t>
              </a:r>
            </a:p>
          </p:txBody>
        </p:sp>
      </p:grpSp>
      <p:sp>
        <p:nvSpPr>
          <p:cNvPr id="5" name="Content Placeholder 3">
            <a:extLst>
              <a:ext uri="{FF2B5EF4-FFF2-40B4-BE49-F238E27FC236}">
                <a16:creationId xmlns:a16="http://schemas.microsoft.com/office/drawing/2014/main" id="{8D5BB7C7-4EB4-8E33-D5F6-B637746D7519}"/>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25042413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511CEE9-68BC-A37A-2AE6-708FEF4F8A31}"/>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Tipos de anclajes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3</a:t>
            </a:r>
          </a:p>
        </p:txBody>
      </p:sp>
      <p:grpSp>
        <p:nvGrpSpPr>
          <p:cNvPr id="14" name="Group 13">
            <a:extLst>
              <a:ext uri="{FF2B5EF4-FFF2-40B4-BE49-F238E27FC236}">
                <a16:creationId xmlns:a16="http://schemas.microsoft.com/office/drawing/2014/main" id="{332293B4-DB52-A2C6-8944-6B65F6FA4921}"/>
              </a:ext>
              <a:ext uri="{C183D7F6-B498-43B3-948B-1728B52AA6E4}">
                <adec:decorative xmlns:adec="http://schemas.microsoft.com/office/drawing/2017/decorative" val="1"/>
              </a:ext>
            </a:extLst>
          </p:cNvPr>
          <p:cNvGrpSpPr/>
          <p:nvPr/>
        </p:nvGrpSpPr>
        <p:grpSpPr>
          <a:xfrm>
            <a:off x="1196611" y="1849404"/>
            <a:ext cx="1854926" cy="2786184"/>
            <a:chOff x="742407" y="1375515"/>
            <a:chExt cx="1854926" cy="2786184"/>
          </a:xfrm>
        </p:grpSpPr>
        <p:pic>
          <p:nvPicPr>
            <p:cNvPr id="5" name="Picture 3">
              <a:extLst>
                <a:ext uri="{FF2B5EF4-FFF2-40B4-BE49-F238E27FC236}">
                  <a16:creationId xmlns:a16="http://schemas.microsoft.com/office/drawing/2014/main" id="{E54179DE-402E-7808-9930-7930DB2ABEF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2407" y="1375515"/>
              <a:ext cx="1825625" cy="217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20CAB85A-844E-0E2D-3CF9-A1D68B8A8383}"/>
                </a:ext>
              </a:extLst>
            </p:cNvPr>
            <p:cNvSpPr txBox="1"/>
            <p:nvPr/>
          </p:nvSpPr>
          <p:spPr>
            <a:xfrm>
              <a:off x="742407" y="3576924"/>
              <a:ext cx="1854926" cy="584775"/>
            </a:xfrm>
            <a:prstGeom prst="rect">
              <a:avLst/>
            </a:prstGeom>
            <a:noFill/>
          </p:spPr>
          <p:txBody>
            <a:bodyPr wrap="square" rtlCol="0">
              <a:spAutoFit/>
            </a:bodyPr>
            <a:lstStyle/>
            <a:p>
              <a:pPr algn="ctr"/>
              <a:r>
                <a:rPr lang="es-US" sz="1600" dirty="0">
                  <a:latin typeface="Arial" panose="020B0604020202020204" pitchFamily="34" charset="0"/>
                  <a:cs typeface="Arial" panose="020B0604020202020204" pitchFamily="34" charset="0"/>
                </a:rPr>
                <a:t>Abrazadera de viga de madera</a:t>
              </a:r>
            </a:p>
          </p:txBody>
        </p:sp>
      </p:grpSp>
      <p:grpSp>
        <p:nvGrpSpPr>
          <p:cNvPr id="18" name="Group 17">
            <a:extLst>
              <a:ext uri="{FF2B5EF4-FFF2-40B4-BE49-F238E27FC236}">
                <a16:creationId xmlns:a16="http://schemas.microsoft.com/office/drawing/2014/main" id="{38EBC1A5-7267-958E-9A42-03C3DAABC107}"/>
              </a:ext>
              <a:ext uri="{C183D7F6-B498-43B3-948B-1728B52AA6E4}">
                <adec:decorative xmlns:adec="http://schemas.microsoft.com/office/drawing/2017/decorative" val="1"/>
              </a:ext>
            </a:extLst>
          </p:cNvPr>
          <p:cNvGrpSpPr/>
          <p:nvPr/>
        </p:nvGrpSpPr>
        <p:grpSpPr>
          <a:xfrm>
            <a:off x="4499863" y="1493688"/>
            <a:ext cx="3192274" cy="1978006"/>
            <a:chOff x="6759038" y="1915886"/>
            <a:chExt cx="3192274" cy="1978006"/>
          </a:xfrm>
        </p:grpSpPr>
        <p:pic>
          <p:nvPicPr>
            <p:cNvPr id="10" name="Picture 8" descr="Gancho de caída 2 Miller">
              <a:extLst>
                <a:ext uri="{FF2B5EF4-FFF2-40B4-BE49-F238E27FC236}">
                  <a16:creationId xmlns:a16="http://schemas.microsoft.com/office/drawing/2014/main" id="{0930FC1C-22BA-0392-6869-AF9D3F4D69C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59039" y="1915886"/>
              <a:ext cx="3192273" cy="1626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a:extLst>
                <a:ext uri="{FF2B5EF4-FFF2-40B4-BE49-F238E27FC236}">
                  <a16:creationId xmlns:a16="http://schemas.microsoft.com/office/drawing/2014/main" id="{6C68FF36-540F-A24B-1DC9-B063ED395CFA}"/>
                </a:ext>
              </a:extLst>
            </p:cNvPr>
            <p:cNvSpPr txBox="1"/>
            <p:nvPr/>
          </p:nvSpPr>
          <p:spPr>
            <a:xfrm>
              <a:off x="6759038" y="3555338"/>
              <a:ext cx="3192273" cy="338554"/>
            </a:xfrm>
            <a:prstGeom prst="rect">
              <a:avLst/>
            </a:prstGeom>
            <a:noFill/>
          </p:spPr>
          <p:txBody>
            <a:bodyPr wrap="square" rtlCol="0">
              <a:spAutoFit/>
            </a:bodyPr>
            <a:lstStyle/>
            <a:p>
              <a:pPr algn="ctr"/>
              <a:r>
                <a:rPr lang="es-US" sz="1600" dirty="0">
                  <a:latin typeface="Arial" panose="020B0604020202020204" pitchFamily="34" charset="0"/>
                  <a:cs typeface="Arial" panose="020B0604020202020204" pitchFamily="34" charset="0"/>
                </a:rPr>
                <a:t>Anclaje de abrazadera de tubería</a:t>
              </a:r>
            </a:p>
          </p:txBody>
        </p:sp>
      </p:grpSp>
      <p:grpSp>
        <p:nvGrpSpPr>
          <p:cNvPr id="16" name="Group 15">
            <a:extLst>
              <a:ext uri="{FF2B5EF4-FFF2-40B4-BE49-F238E27FC236}">
                <a16:creationId xmlns:a16="http://schemas.microsoft.com/office/drawing/2014/main" id="{E3F6A4B7-5460-EAF5-C2DF-88E8F9D8234D}"/>
              </a:ext>
              <a:ext uri="{C183D7F6-B498-43B3-948B-1728B52AA6E4}">
                <adec:decorative xmlns:adec="http://schemas.microsoft.com/office/drawing/2017/decorative" val="1"/>
              </a:ext>
            </a:extLst>
          </p:cNvPr>
          <p:cNvGrpSpPr/>
          <p:nvPr/>
        </p:nvGrpSpPr>
        <p:grpSpPr>
          <a:xfrm>
            <a:off x="4088950" y="3822278"/>
            <a:ext cx="2873914" cy="2230219"/>
            <a:chOff x="2847617" y="3019963"/>
            <a:chExt cx="2873914" cy="2230219"/>
          </a:xfrm>
        </p:grpSpPr>
        <p:grpSp>
          <p:nvGrpSpPr>
            <p:cNvPr id="12" name="Group 11">
              <a:extLst>
                <a:ext uri="{FF2B5EF4-FFF2-40B4-BE49-F238E27FC236}">
                  <a16:creationId xmlns:a16="http://schemas.microsoft.com/office/drawing/2014/main" id="{04AEFE9F-ED41-5E9C-5FA6-3487ADC903A8}"/>
                </a:ext>
              </a:extLst>
            </p:cNvPr>
            <p:cNvGrpSpPr/>
            <p:nvPr/>
          </p:nvGrpSpPr>
          <p:grpSpPr>
            <a:xfrm>
              <a:off x="2847617" y="3019963"/>
              <a:ext cx="2790273" cy="1889352"/>
              <a:chOff x="4799550" y="3701551"/>
              <a:chExt cx="2790273" cy="1889352"/>
            </a:xfrm>
          </p:grpSpPr>
          <p:pic>
            <p:nvPicPr>
              <p:cNvPr id="9" name="Picture 6" descr="Anillo en D de caída Miller">
                <a:extLst>
                  <a:ext uri="{FF2B5EF4-FFF2-40B4-BE49-F238E27FC236}">
                    <a16:creationId xmlns:a16="http://schemas.microsoft.com/office/drawing/2014/main" id="{A744AEC7-9B81-C3DC-579E-C012B131C90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41276" y="3701551"/>
                <a:ext cx="1748547" cy="1889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2" descr="dplate_tnail">
                <a:extLst>
                  <a:ext uri="{FF2B5EF4-FFF2-40B4-BE49-F238E27FC236}">
                    <a16:creationId xmlns:a16="http://schemas.microsoft.com/office/drawing/2014/main" id="{990DF3D2-8335-3176-97F5-6E0B409D475B}"/>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9971" r="24893"/>
              <a:stretch/>
            </p:blipFill>
            <p:spPr bwMode="auto">
              <a:xfrm>
                <a:off x="4799550" y="3701551"/>
                <a:ext cx="1041726" cy="1889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TextBox 14">
              <a:extLst>
                <a:ext uri="{FF2B5EF4-FFF2-40B4-BE49-F238E27FC236}">
                  <a16:creationId xmlns:a16="http://schemas.microsoft.com/office/drawing/2014/main" id="{3550823A-C893-B04A-3CE3-63881E1948D3}"/>
                </a:ext>
              </a:extLst>
            </p:cNvPr>
            <p:cNvSpPr txBox="1"/>
            <p:nvPr/>
          </p:nvSpPr>
          <p:spPr>
            <a:xfrm>
              <a:off x="2847617" y="4911628"/>
              <a:ext cx="2873914" cy="338554"/>
            </a:xfrm>
            <a:prstGeom prst="rect">
              <a:avLst/>
            </a:prstGeom>
            <a:noFill/>
          </p:spPr>
          <p:txBody>
            <a:bodyPr wrap="square" rtlCol="0">
              <a:spAutoFit/>
            </a:bodyPr>
            <a:lstStyle/>
            <a:p>
              <a:pPr algn="ctr"/>
              <a:r>
                <a:rPr lang="es-US" sz="1600">
                  <a:latin typeface="Arial" panose="020B0604020202020204" pitchFamily="34" charset="0"/>
                  <a:cs typeface="Arial" panose="020B0604020202020204" pitchFamily="34" charset="0"/>
                </a:rPr>
                <a:t>Anclajes atornillados</a:t>
              </a:r>
            </a:p>
          </p:txBody>
        </p:sp>
      </p:grpSp>
      <p:grpSp>
        <p:nvGrpSpPr>
          <p:cNvPr id="21" name="Group 20">
            <a:extLst>
              <a:ext uri="{FF2B5EF4-FFF2-40B4-BE49-F238E27FC236}">
                <a16:creationId xmlns:a16="http://schemas.microsoft.com/office/drawing/2014/main" id="{ED1792EF-3D03-77B6-6879-48BBBC3A381D}"/>
              </a:ext>
              <a:ext uri="{C183D7F6-B498-43B3-948B-1728B52AA6E4}">
                <adec:decorative xmlns:adec="http://schemas.microsoft.com/office/drawing/2017/decorative" val="1"/>
              </a:ext>
            </a:extLst>
          </p:cNvPr>
          <p:cNvGrpSpPr/>
          <p:nvPr/>
        </p:nvGrpSpPr>
        <p:grpSpPr>
          <a:xfrm>
            <a:off x="8652934" y="1700223"/>
            <a:ext cx="2472266" cy="3806096"/>
            <a:chOff x="7468568" y="2433637"/>
            <a:chExt cx="2472266" cy="3806096"/>
          </a:xfrm>
        </p:grpSpPr>
        <p:pic>
          <p:nvPicPr>
            <p:cNvPr id="19" name="Picture 5" descr="Correa de seguridad envolvente">
              <a:extLst>
                <a:ext uri="{FF2B5EF4-FFF2-40B4-BE49-F238E27FC236}">
                  <a16:creationId xmlns:a16="http://schemas.microsoft.com/office/drawing/2014/main" id="{B0261F7A-716F-920D-F213-43A53370138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a:xfrm>
              <a:off x="7620001" y="2433637"/>
              <a:ext cx="2141537" cy="3481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 name="Rectangle 8">
              <a:extLst>
                <a:ext uri="{FF2B5EF4-FFF2-40B4-BE49-F238E27FC236}">
                  <a16:creationId xmlns:a16="http://schemas.microsoft.com/office/drawing/2014/main" id="{9B0E7649-0076-01FB-2494-A3FC8645B18C}"/>
                </a:ext>
              </a:extLst>
            </p:cNvPr>
            <p:cNvSpPr>
              <a:spLocks noChangeArrowheads="1"/>
            </p:cNvSpPr>
            <p:nvPr/>
          </p:nvSpPr>
          <p:spPr bwMode="auto">
            <a:xfrm>
              <a:off x="7468568" y="5943600"/>
              <a:ext cx="2472266" cy="296133"/>
            </a:xfrm>
            <a:prstGeom prst="rect">
              <a:avLst/>
            </a:prstGeom>
            <a:solidFill>
              <a:schemeClr val="bg1"/>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75000"/>
                </a:lnSpc>
                <a:spcBef>
                  <a:spcPct val="45000"/>
                </a:spcBef>
              </a:pPr>
              <a:r>
                <a:rPr lang="es-US" sz="1600" dirty="0">
                  <a:latin typeface="Arial" panose="020B0604020202020204" pitchFamily="34" charset="0"/>
                  <a:cs typeface="Arial" panose="020B0604020202020204" pitchFamily="34" charset="0"/>
                </a:rPr>
                <a:t>Cuerdas de seguridad de amarre envolventes</a:t>
              </a:r>
            </a:p>
          </p:txBody>
        </p:sp>
      </p:grpSp>
      <p:sp>
        <p:nvSpPr>
          <p:cNvPr id="2" name="Content Placeholder 3">
            <a:extLst>
              <a:ext uri="{FF2B5EF4-FFF2-40B4-BE49-F238E27FC236}">
                <a16:creationId xmlns:a16="http://schemas.microsoft.com/office/drawing/2014/main" id="{CA634068-5C65-8F8D-6623-A5C4E6F6F0FE}"/>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10515874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C509728-37D6-6B6F-3897-2E5541585169}"/>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Punto de anclaje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3 </a:t>
            </a:r>
          </a:p>
        </p:txBody>
      </p:sp>
      <p:sp>
        <p:nvSpPr>
          <p:cNvPr id="2" name="Text Placeholder 1">
            <a:extLst>
              <a:ext uri="{FF2B5EF4-FFF2-40B4-BE49-F238E27FC236}">
                <a16:creationId xmlns:a16="http://schemas.microsoft.com/office/drawing/2014/main" id="{957A4023-654A-1040-EE8F-949D2E348478}"/>
              </a:ext>
            </a:extLst>
          </p:cNvPr>
          <p:cNvSpPr>
            <a:spLocks noGrp="1"/>
          </p:cNvSpPr>
          <p:nvPr>
            <p:ph type="body" sz="quarter" idx="10"/>
          </p:nvPr>
        </p:nvSpPr>
        <p:spPr>
          <a:xfrm>
            <a:off x="1024320" y="1871831"/>
            <a:ext cx="7658126" cy="3948201"/>
          </a:xfrm>
        </p:spPr>
        <p:txBody>
          <a:bodyPr>
            <a:normAutofit/>
          </a:bodyPr>
          <a:lstStyle/>
          <a:p>
            <a:pPr eaLnBrk="1" hangingPunct="1">
              <a:lnSpc>
                <a:spcPct val="100000"/>
              </a:lnSpc>
            </a:pPr>
            <a:r>
              <a:rPr lang="es-US" sz="2400" dirty="0">
                <a:latin typeface="Arial" panose="020B0604020202020204" pitchFamily="34" charset="0"/>
                <a:cs typeface="Arial" panose="020B0604020202020204" pitchFamily="34" charset="0"/>
              </a:rPr>
              <a:t>¿Qué sucede si no tengo un punto de anclaje identificado?</a:t>
            </a:r>
          </a:p>
          <a:p>
            <a:pPr marL="801688" lvl="2">
              <a:lnSpc>
                <a:spcPct val="100000"/>
              </a:lnSpc>
              <a:spcBef>
                <a:spcPts val="1000"/>
              </a:spcBef>
            </a:pPr>
            <a:r>
              <a:rPr lang="es-US" sz="2400" dirty="0">
                <a:latin typeface="Arial" panose="020B0604020202020204" pitchFamily="34" charset="0"/>
                <a:cs typeface="Arial" panose="020B0604020202020204" pitchFamily="34" charset="0"/>
              </a:rPr>
              <a:t>Utilice una </a:t>
            </a:r>
            <a:r>
              <a:rPr lang="es-US" sz="2400" u="sng" dirty="0">
                <a:latin typeface="Arial" panose="020B0604020202020204" pitchFamily="34" charset="0"/>
                <a:cs typeface="Arial" panose="020B0604020202020204" pitchFamily="34" charset="0"/>
              </a:rPr>
              <a:t>viga estructural</a:t>
            </a:r>
            <a:r>
              <a:rPr lang="es-US" sz="2400" dirty="0">
                <a:latin typeface="Arial" panose="020B0604020202020204" pitchFamily="34" charset="0"/>
                <a:cs typeface="Arial" panose="020B0604020202020204" pitchFamily="34" charset="0"/>
              </a:rPr>
              <a:t> de la construcción. </a:t>
            </a:r>
          </a:p>
          <a:p>
            <a:pPr marL="801688" lvl="2">
              <a:lnSpc>
                <a:spcPct val="100000"/>
              </a:lnSpc>
              <a:spcBef>
                <a:spcPts val="1000"/>
              </a:spcBef>
            </a:pPr>
            <a:r>
              <a:rPr lang="es-US" sz="2400" dirty="0">
                <a:latin typeface="Arial" panose="020B0604020202020204" pitchFamily="34" charset="0"/>
                <a:cs typeface="Arial" panose="020B0604020202020204" pitchFamily="34" charset="0"/>
              </a:rPr>
              <a:t>¿Qué sucede si no sé qué fuerza soportará mi punto de anclaje?</a:t>
            </a:r>
          </a:p>
          <a:p>
            <a:pPr marL="801688" lvl="2">
              <a:lnSpc>
                <a:spcPct val="100000"/>
              </a:lnSpc>
              <a:spcBef>
                <a:spcPts val="1000"/>
              </a:spcBef>
            </a:pPr>
            <a:r>
              <a:rPr lang="es-US" sz="2400" dirty="0">
                <a:latin typeface="Arial" panose="020B0604020202020204" pitchFamily="34" charset="0"/>
                <a:cs typeface="Arial" panose="020B0604020202020204" pitchFamily="34" charset="0"/>
              </a:rPr>
              <a:t>Minimice la fuerza de detención.</a:t>
            </a:r>
          </a:p>
          <a:p>
            <a:pPr eaLnBrk="1" hangingPunct="1">
              <a:lnSpc>
                <a:spcPct val="100000"/>
              </a:lnSpc>
            </a:pPr>
            <a:r>
              <a:rPr lang="es-US" sz="2400" dirty="0">
                <a:latin typeface="Arial" panose="020B0604020202020204" pitchFamily="34" charset="0"/>
                <a:cs typeface="Arial" panose="020B0604020202020204" pitchFamily="34" charset="0"/>
              </a:rPr>
              <a:t>Los ingenieros necesitan tiempo para hacer su trabajo: ¡la planificación previa es clave!</a:t>
            </a:r>
          </a:p>
        </p:txBody>
      </p:sp>
      <p:pic>
        <p:nvPicPr>
          <p:cNvPr id="5" name="Picture 4" descr="La imagen muestra un punto de anclaje instalado desde el suelo.  &#10;">
            <a:extLst>
              <a:ext uri="{FF2B5EF4-FFF2-40B4-BE49-F238E27FC236}">
                <a16:creationId xmlns:a16="http://schemas.microsoft.com/office/drawing/2014/main" id="{6C36599A-8943-CADD-0900-7D83C508D661}"/>
              </a:ext>
            </a:extLst>
          </p:cNvPr>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19792" y="1871831"/>
            <a:ext cx="2147888" cy="340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3">
            <a:extLst>
              <a:ext uri="{FF2B5EF4-FFF2-40B4-BE49-F238E27FC236}">
                <a16:creationId xmlns:a16="http://schemas.microsoft.com/office/drawing/2014/main" id="{71384A50-9356-7365-8BAC-3CE77B6556A2}"/>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2215085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C509728-37D6-6B6F-3897-2E5541585169}"/>
              </a:ext>
            </a:extLst>
          </p:cNvPr>
          <p:cNvSpPr>
            <a:spLocks noGrp="1"/>
          </p:cNvSpPr>
          <p:nvPr>
            <p:ph type="title" idx="4294967295"/>
          </p:nvPr>
        </p:nvSpPr>
        <p:spPr>
          <a:xfrm>
            <a:off x="1024320" y="461115"/>
            <a:ext cx="784874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Dispositivos de conexión (cuerdas de seguridad) </a:t>
            </a:r>
            <a:r>
              <a:rPr kumimoji="0" lang="es-US" sz="3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1</a:t>
            </a:r>
          </a:p>
        </p:txBody>
      </p:sp>
      <p:grpSp>
        <p:nvGrpSpPr>
          <p:cNvPr id="17" name="Group 16">
            <a:extLst>
              <a:ext uri="{FF2B5EF4-FFF2-40B4-BE49-F238E27FC236}">
                <a16:creationId xmlns:a16="http://schemas.microsoft.com/office/drawing/2014/main" id="{B90E16C5-9980-5C61-8B3E-3182790702D7}"/>
              </a:ext>
              <a:ext uri="{C183D7F6-B498-43B3-948B-1728B52AA6E4}">
                <adec:decorative xmlns:adec="http://schemas.microsoft.com/office/drawing/2017/decorative" val="1"/>
              </a:ext>
            </a:extLst>
          </p:cNvPr>
          <p:cNvGrpSpPr/>
          <p:nvPr/>
        </p:nvGrpSpPr>
        <p:grpSpPr>
          <a:xfrm>
            <a:off x="376601" y="2005906"/>
            <a:ext cx="6193534" cy="3123186"/>
            <a:chOff x="-41411" y="1604114"/>
            <a:chExt cx="6193534" cy="3123186"/>
          </a:xfrm>
        </p:grpSpPr>
        <p:grpSp>
          <p:nvGrpSpPr>
            <p:cNvPr id="11" name="Group 10">
              <a:extLst>
                <a:ext uri="{FF2B5EF4-FFF2-40B4-BE49-F238E27FC236}">
                  <a16:creationId xmlns:a16="http://schemas.microsoft.com/office/drawing/2014/main" id="{10A98EC6-DDA8-7F34-BDBB-7F6184675050}"/>
                </a:ext>
              </a:extLst>
            </p:cNvPr>
            <p:cNvGrpSpPr/>
            <p:nvPr/>
          </p:nvGrpSpPr>
          <p:grpSpPr>
            <a:xfrm>
              <a:off x="151565" y="1604114"/>
              <a:ext cx="5704114" cy="1859236"/>
              <a:chOff x="0" y="3195975"/>
              <a:chExt cx="5704114" cy="1859236"/>
            </a:xfrm>
          </p:grpSpPr>
          <p:grpSp>
            <p:nvGrpSpPr>
              <p:cNvPr id="9" name="Group 8">
                <a:extLst>
                  <a:ext uri="{FF2B5EF4-FFF2-40B4-BE49-F238E27FC236}">
                    <a16:creationId xmlns:a16="http://schemas.microsoft.com/office/drawing/2014/main" id="{A43577ED-64CF-865F-8C21-C2DE64953CD4}"/>
                  </a:ext>
                </a:extLst>
              </p:cNvPr>
              <p:cNvGrpSpPr/>
              <p:nvPr/>
            </p:nvGrpSpPr>
            <p:grpSpPr>
              <a:xfrm>
                <a:off x="62898" y="3195975"/>
                <a:ext cx="5532904" cy="1492082"/>
                <a:chOff x="62898" y="3195975"/>
                <a:chExt cx="5532904" cy="1492082"/>
              </a:xfrm>
            </p:grpSpPr>
            <p:pic>
              <p:nvPicPr>
                <p:cNvPr id="6" name="Picture 4">
                  <a:extLst>
                    <a:ext uri="{FF2B5EF4-FFF2-40B4-BE49-F238E27FC236}">
                      <a16:creationId xmlns:a16="http://schemas.microsoft.com/office/drawing/2014/main" id="{83C6D316-E88E-8454-31E9-CD9B84B794DF}"/>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98" y="3195975"/>
                  <a:ext cx="2340668" cy="1492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a:extLst>
                    <a:ext uri="{FF2B5EF4-FFF2-40B4-BE49-F238E27FC236}">
                      <a16:creationId xmlns:a16="http://schemas.microsoft.com/office/drawing/2014/main" id="{0845601E-D3D9-86DE-62C4-6DFE31E53031}"/>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03566" y="3195975"/>
                  <a:ext cx="3192236" cy="1492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TextBox 9">
                <a:extLst>
                  <a:ext uri="{FF2B5EF4-FFF2-40B4-BE49-F238E27FC236}">
                    <a16:creationId xmlns:a16="http://schemas.microsoft.com/office/drawing/2014/main" id="{C355FDDB-43E5-EA07-F5B0-CC037AD75DE7}"/>
                  </a:ext>
                </a:extLst>
              </p:cNvPr>
              <p:cNvSpPr txBox="1"/>
              <p:nvPr/>
            </p:nvSpPr>
            <p:spPr>
              <a:xfrm>
                <a:off x="0" y="4655101"/>
                <a:ext cx="5704114" cy="400110"/>
              </a:xfrm>
              <a:prstGeom prst="rect">
                <a:avLst/>
              </a:prstGeom>
              <a:noFill/>
            </p:spPr>
            <p:txBody>
              <a:bodyPr wrap="square" rtlCol="0">
                <a:spAutoFit/>
              </a:bodyPr>
              <a:lstStyle/>
              <a:p>
                <a:pPr algn="ctr"/>
                <a:r>
                  <a:rPr lang="es-US" sz="2000" b="1" dirty="0">
                    <a:solidFill>
                      <a:srgbClr val="FF0000"/>
                    </a:solidFill>
                    <a:latin typeface="Arial" panose="020B0604020202020204" pitchFamily="34" charset="0"/>
                    <a:cs typeface="Arial" panose="020B0604020202020204" pitchFamily="34" charset="0"/>
                  </a:rPr>
                  <a:t>Cuerdas de seguridad de una sola pierna</a:t>
                </a:r>
              </a:p>
            </p:txBody>
          </p:sp>
        </p:grpSp>
        <p:sp>
          <p:nvSpPr>
            <p:cNvPr id="16" name="TextBox 15">
              <a:extLst>
                <a:ext uri="{FF2B5EF4-FFF2-40B4-BE49-F238E27FC236}">
                  <a16:creationId xmlns:a16="http://schemas.microsoft.com/office/drawing/2014/main" id="{1EC5C984-EAAE-BFE6-3D83-C699ED3EC40B}"/>
                </a:ext>
              </a:extLst>
            </p:cNvPr>
            <p:cNvSpPr txBox="1"/>
            <p:nvPr/>
          </p:nvSpPr>
          <p:spPr>
            <a:xfrm>
              <a:off x="-41411" y="3526971"/>
              <a:ext cx="6193534" cy="1200329"/>
            </a:xfrm>
            <a:prstGeom prst="rect">
              <a:avLst/>
            </a:prstGeom>
            <a:noFill/>
          </p:spPr>
          <p:txBody>
            <a:bodyPr wrap="square" rtlCol="0">
              <a:spAutoFit/>
            </a:bodyPr>
            <a:lstStyle/>
            <a:p>
              <a:pPr algn="ctr"/>
              <a:r>
                <a:rPr lang="es-US" dirty="0">
                  <a:latin typeface="Arial" panose="020B0604020202020204" pitchFamily="34" charset="0"/>
                  <a:cs typeface="Arial" panose="020B0604020202020204" pitchFamily="34" charset="0"/>
                </a:rPr>
                <a:t>El tipo más común de absorbedor de impacto es una funda de punto de desgarro que se fija integralmente a una cuerda de seguridad para la detención de la caída o a una cuerda de seguridad cosida. </a:t>
              </a:r>
            </a:p>
          </p:txBody>
        </p:sp>
      </p:grpSp>
      <p:grpSp>
        <p:nvGrpSpPr>
          <p:cNvPr id="19" name="Group 18">
            <a:extLst>
              <a:ext uri="{FF2B5EF4-FFF2-40B4-BE49-F238E27FC236}">
                <a16:creationId xmlns:a16="http://schemas.microsoft.com/office/drawing/2014/main" id="{F97E630F-BD73-A11C-AFC8-2E57585E786C}"/>
              </a:ext>
              <a:ext uri="{C183D7F6-B498-43B3-948B-1728B52AA6E4}">
                <adec:decorative xmlns:adec="http://schemas.microsoft.com/office/drawing/2017/decorative" val="1"/>
              </a:ext>
            </a:extLst>
          </p:cNvPr>
          <p:cNvGrpSpPr/>
          <p:nvPr/>
        </p:nvGrpSpPr>
        <p:grpSpPr>
          <a:xfrm>
            <a:off x="7704667" y="1604114"/>
            <a:ext cx="3495040" cy="4044710"/>
            <a:chOff x="5780073" y="1604114"/>
            <a:chExt cx="3495040" cy="4044710"/>
          </a:xfrm>
        </p:grpSpPr>
        <p:grpSp>
          <p:nvGrpSpPr>
            <p:cNvPr id="13" name="Group 12">
              <a:extLst>
                <a:ext uri="{FF2B5EF4-FFF2-40B4-BE49-F238E27FC236}">
                  <a16:creationId xmlns:a16="http://schemas.microsoft.com/office/drawing/2014/main" id="{98329065-68E0-5243-967C-F8C6929A827F}"/>
                </a:ext>
              </a:extLst>
            </p:cNvPr>
            <p:cNvGrpSpPr/>
            <p:nvPr/>
          </p:nvGrpSpPr>
          <p:grpSpPr>
            <a:xfrm>
              <a:off x="5780073" y="1604114"/>
              <a:ext cx="3495040" cy="2675567"/>
              <a:chOff x="8728760" y="2499289"/>
              <a:chExt cx="3495040" cy="2675567"/>
            </a:xfrm>
          </p:grpSpPr>
          <p:pic>
            <p:nvPicPr>
              <p:cNvPr id="8" name="Picture 4" descr="Cuerda de anclaje doble">
                <a:extLst>
                  <a:ext uri="{FF2B5EF4-FFF2-40B4-BE49-F238E27FC236}">
                    <a16:creationId xmlns:a16="http://schemas.microsoft.com/office/drawing/2014/main" id="{C10AC210-481C-D811-8F93-D4B432A0404D}"/>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181" t="4260" r="5073" b="2659"/>
              <a:stretch/>
            </p:blipFill>
            <p:spPr>
              <a:xfrm>
                <a:off x="9579428" y="2499289"/>
                <a:ext cx="1750424" cy="23688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TextBox 11">
                <a:extLst>
                  <a:ext uri="{FF2B5EF4-FFF2-40B4-BE49-F238E27FC236}">
                    <a16:creationId xmlns:a16="http://schemas.microsoft.com/office/drawing/2014/main" id="{5D8CFC19-152B-851A-EFFB-05936A91642D}"/>
                  </a:ext>
                </a:extLst>
              </p:cNvPr>
              <p:cNvSpPr txBox="1"/>
              <p:nvPr/>
            </p:nvSpPr>
            <p:spPr>
              <a:xfrm>
                <a:off x="8728760" y="4867079"/>
                <a:ext cx="3495040" cy="307777"/>
              </a:xfrm>
              <a:prstGeom prst="rect">
                <a:avLst/>
              </a:prstGeom>
              <a:noFill/>
            </p:spPr>
            <p:txBody>
              <a:bodyPr wrap="square" rtlCol="0">
                <a:spAutoFit/>
              </a:bodyPr>
              <a:lstStyle/>
              <a:p>
                <a:pPr algn="ctr"/>
                <a:r>
                  <a:rPr lang="es-US" sz="1400" b="1" dirty="0">
                    <a:solidFill>
                      <a:srgbClr val="FF0000"/>
                    </a:solidFill>
                    <a:latin typeface="Arial" panose="020B0604020202020204" pitchFamily="34" charset="0"/>
                    <a:cs typeface="Arial" panose="020B0604020202020204" pitchFamily="34" charset="0"/>
                  </a:rPr>
                  <a:t>Cuerdas de seguridad de dos piernas</a:t>
                </a:r>
              </a:p>
            </p:txBody>
          </p:sp>
        </p:grpSp>
        <p:sp>
          <p:nvSpPr>
            <p:cNvPr id="18" name="TextBox 17">
              <a:extLst>
                <a:ext uri="{FF2B5EF4-FFF2-40B4-BE49-F238E27FC236}">
                  <a16:creationId xmlns:a16="http://schemas.microsoft.com/office/drawing/2014/main" id="{4AD3249A-4B8F-9169-CFA1-DC14159AA7F8}"/>
                </a:ext>
              </a:extLst>
            </p:cNvPr>
            <p:cNvSpPr txBox="1"/>
            <p:nvPr/>
          </p:nvSpPr>
          <p:spPr>
            <a:xfrm>
              <a:off x="5780073" y="4325385"/>
              <a:ext cx="3495040" cy="1323439"/>
            </a:xfrm>
            <a:prstGeom prst="rect">
              <a:avLst/>
            </a:prstGeom>
            <a:noFill/>
          </p:spPr>
          <p:txBody>
            <a:bodyPr wrap="square" rtlCol="0">
              <a:spAutoFit/>
            </a:bodyPr>
            <a:lstStyle/>
            <a:p>
              <a:pPr algn="ctr"/>
              <a:r>
                <a:rPr lang="es-US" sz="1600" dirty="0">
                  <a:latin typeface="Arial" panose="020B0604020202020204" pitchFamily="34" charset="0"/>
                  <a:cs typeface="Arial" panose="020B0604020202020204" pitchFamily="34" charset="0"/>
                </a:rPr>
                <a:t>Se recomienda como opción para mantener el 100% de la protección contra caídas en movimiento, donde una cuerda de seguridad está enganchada en todo momento.</a:t>
              </a:r>
            </a:p>
          </p:txBody>
        </p:sp>
      </p:grpSp>
      <p:sp>
        <p:nvSpPr>
          <p:cNvPr id="2" name="Content Placeholder 3">
            <a:extLst>
              <a:ext uri="{FF2B5EF4-FFF2-40B4-BE49-F238E27FC236}">
                <a16:creationId xmlns:a16="http://schemas.microsoft.com/office/drawing/2014/main" id="{75884F3C-71B6-972A-B4CF-1EBB1E44F0A4}"/>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19172247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1" y="461115"/>
            <a:ext cx="7662480"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Dispositivos de conexión (cuerdas de seguridad) </a:t>
            </a:r>
            <a:r>
              <a:rPr kumimoji="0" lang="es-US" sz="3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2</a:t>
            </a:r>
          </a:p>
        </p:txBody>
      </p:sp>
      <p:grpSp>
        <p:nvGrpSpPr>
          <p:cNvPr id="13" name="Group 12" descr="Muestra el uso y la instalación de cuerdas salvavidas autorretráctiles.  &#10;">
            <a:extLst>
              <a:ext uri="{FF2B5EF4-FFF2-40B4-BE49-F238E27FC236}">
                <a16:creationId xmlns:a16="http://schemas.microsoft.com/office/drawing/2014/main" id="{E6633C16-9FDA-D8E8-7163-04B8BB2F976C}"/>
              </a:ext>
            </a:extLst>
          </p:cNvPr>
          <p:cNvGrpSpPr/>
          <p:nvPr/>
        </p:nvGrpSpPr>
        <p:grpSpPr>
          <a:xfrm>
            <a:off x="543249" y="1453765"/>
            <a:ext cx="5552751" cy="4064420"/>
            <a:chOff x="4834396" y="1595437"/>
            <a:chExt cx="5552751" cy="4064420"/>
          </a:xfrm>
        </p:grpSpPr>
        <p:grpSp>
          <p:nvGrpSpPr>
            <p:cNvPr id="10" name="Group 9">
              <a:extLst>
                <a:ext uri="{FF2B5EF4-FFF2-40B4-BE49-F238E27FC236}">
                  <a16:creationId xmlns:a16="http://schemas.microsoft.com/office/drawing/2014/main" id="{D42B4154-952B-736B-2648-3859AE93D1B1}"/>
                </a:ext>
              </a:extLst>
            </p:cNvPr>
            <p:cNvGrpSpPr/>
            <p:nvPr/>
          </p:nvGrpSpPr>
          <p:grpSpPr>
            <a:xfrm>
              <a:off x="4958215" y="1595437"/>
              <a:ext cx="5428932" cy="2197139"/>
              <a:chOff x="4958215" y="1595437"/>
              <a:chExt cx="5428932" cy="2197139"/>
            </a:xfrm>
          </p:grpSpPr>
          <p:pic>
            <p:nvPicPr>
              <p:cNvPr id="7" name="Picture 9" descr="El anclaje está por encima del anillo en D para limitar la caída pendular.">
                <a:extLst>
                  <a:ext uri="{FF2B5EF4-FFF2-40B4-BE49-F238E27FC236}">
                    <a16:creationId xmlns:a16="http://schemas.microsoft.com/office/drawing/2014/main" id="{20DA37C9-3BEB-45AF-81E1-FD2FE0CECE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129" t="10098" r="11931" b="22581"/>
              <a:stretch>
                <a:fillRect/>
              </a:stretch>
            </p:blipFill>
            <p:spPr bwMode="auto">
              <a:xfrm>
                <a:off x="6307183" y="1595437"/>
                <a:ext cx="2497182" cy="21971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7" descr="Cuerda de seguridad conectada durante el ascenso">
                <a:extLst>
                  <a:ext uri="{FF2B5EF4-FFF2-40B4-BE49-F238E27FC236}">
                    <a16:creationId xmlns:a16="http://schemas.microsoft.com/office/drawing/2014/main" id="{48D14C18-8139-0F07-F387-C304566958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04365" y="1595437"/>
                <a:ext cx="1582782" cy="219713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SLR en correas">
                <a:extLst>
                  <a:ext uri="{FF2B5EF4-FFF2-40B4-BE49-F238E27FC236}">
                    <a16:creationId xmlns:a16="http://schemas.microsoft.com/office/drawing/2014/main" id="{D7B1C4DC-CB2E-54DD-6CF4-16C086E97DF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8215" y="1595437"/>
                <a:ext cx="1464759" cy="2197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TextBox 10">
              <a:extLst>
                <a:ext uri="{FF2B5EF4-FFF2-40B4-BE49-F238E27FC236}">
                  <a16:creationId xmlns:a16="http://schemas.microsoft.com/office/drawing/2014/main" id="{7DAF225C-BC3A-8AC0-CA88-5C32AA3378C5}"/>
                </a:ext>
              </a:extLst>
            </p:cNvPr>
            <p:cNvSpPr txBox="1"/>
            <p:nvPr/>
          </p:nvSpPr>
          <p:spPr>
            <a:xfrm>
              <a:off x="4958215" y="3901440"/>
              <a:ext cx="5428932" cy="338554"/>
            </a:xfrm>
            <a:prstGeom prst="rect">
              <a:avLst/>
            </a:prstGeom>
            <a:noFill/>
          </p:spPr>
          <p:txBody>
            <a:bodyPr wrap="square" rtlCol="0">
              <a:spAutoFit/>
            </a:bodyPr>
            <a:lstStyle/>
            <a:p>
              <a:pPr algn="ctr"/>
              <a:r>
                <a:rPr lang="es-US" sz="1600" b="1" dirty="0">
                  <a:solidFill>
                    <a:srgbClr val="FF0000"/>
                  </a:solidFill>
                  <a:latin typeface="Arial" panose="020B0604020202020204" pitchFamily="34" charset="0"/>
                  <a:cs typeface="Arial" panose="020B0604020202020204" pitchFamily="34" charset="0"/>
                </a:rPr>
                <a:t>Cuerdas salvavidas retráctiles - Cuerdas salvavidas autorretráctiles (SRL)</a:t>
              </a:r>
            </a:p>
          </p:txBody>
        </p:sp>
        <p:sp>
          <p:nvSpPr>
            <p:cNvPr id="12" name="TextBox 11">
              <a:extLst>
                <a:ext uri="{FF2B5EF4-FFF2-40B4-BE49-F238E27FC236}">
                  <a16:creationId xmlns:a16="http://schemas.microsoft.com/office/drawing/2014/main" id="{F087E369-D973-F7A1-1B80-A5CA9F716555}"/>
                </a:ext>
              </a:extLst>
            </p:cNvPr>
            <p:cNvSpPr txBox="1"/>
            <p:nvPr/>
          </p:nvSpPr>
          <p:spPr>
            <a:xfrm>
              <a:off x="4834396" y="4582639"/>
              <a:ext cx="5552751" cy="1077218"/>
            </a:xfrm>
            <a:prstGeom prst="rect">
              <a:avLst/>
            </a:prstGeom>
            <a:noFill/>
          </p:spPr>
          <p:txBody>
            <a:bodyPr wrap="square" rtlCol="0">
              <a:spAutoFit/>
            </a:bodyPr>
            <a:lstStyle/>
            <a:p>
              <a:pPr algn="ctr"/>
              <a:r>
                <a:rPr lang="es-US" sz="1600" dirty="0">
                  <a:latin typeface="Arial" panose="020B0604020202020204" pitchFamily="34" charset="0"/>
                  <a:cs typeface="Arial" panose="020B0604020202020204" pitchFamily="34" charset="0"/>
                </a:rPr>
                <a:t>Muy eficaces para aplicaciones verticales.</a:t>
              </a:r>
            </a:p>
            <a:p>
              <a:pPr algn="ctr"/>
              <a:r>
                <a:rPr lang="es-US" sz="1600" dirty="0">
                  <a:latin typeface="Arial" panose="020B0604020202020204" pitchFamily="34" charset="0"/>
                  <a:cs typeface="Arial" panose="020B0604020202020204" pitchFamily="34" charset="0"/>
                </a:rPr>
                <a:t>Normalmente se bloquean en 2 a 4.5 pies. Así, minimizan la distancia total de caída y las fuerzas de impacto en el cuerpo del trabajador.</a:t>
              </a:r>
            </a:p>
          </p:txBody>
        </p:sp>
      </p:grpSp>
      <p:pic>
        <p:nvPicPr>
          <p:cNvPr id="14" name="Picture 10" descr="caída pendular">
            <a:extLst>
              <a:ext uri="{FF2B5EF4-FFF2-40B4-BE49-F238E27FC236}">
                <a16:creationId xmlns:a16="http://schemas.microsoft.com/office/drawing/2014/main" id="{DA48E84A-51FE-099A-F3C0-A79C592D5C6A}"/>
              </a:ext>
            </a:extLst>
          </p:cNvPr>
          <p:cNvPicPr>
            <a:picLocks noChangeAspect="1" noChangeArrowheads="1"/>
          </p:cNvPicPr>
          <p:nvPr/>
        </p:nvPicPr>
        <p:blipFill>
          <a:blip r:embed="rId6"/>
          <a:srcRect/>
          <a:stretch/>
        </p:blipFill>
        <p:spPr>
          <a:xfrm>
            <a:off x="7849218" y="1222410"/>
            <a:ext cx="2862869" cy="2187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 name="Picture 14" descr="Muestra el uso incorrecto de cuerdas salvavidas autorretráctiles y cuerdas de seguridad.  ">
            <a:extLst>
              <a:ext uri="{FF2B5EF4-FFF2-40B4-BE49-F238E27FC236}">
                <a16:creationId xmlns:a16="http://schemas.microsoft.com/office/drawing/2014/main" id="{4027C6E8-0A1A-50EB-7C1A-9BE022156BF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l="3125" t="26250" r="22812" b="14999"/>
          <a:stretch>
            <a:fillRect/>
          </a:stretch>
        </p:blipFill>
        <p:spPr bwMode="auto">
          <a:xfrm>
            <a:off x="7324226" y="3433874"/>
            <a:ext cx="4324525" cy="257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AutoShape 7">
            <a:extLst>
              <a:ext uri="{FF2B5EF4-FFF2-40B4-BE49-F238E27FC236}">
                <a16:creationId xmlns:a16="http://schemas.microsoft.com/office/drawing/2014/main" id="{95CFE8D3-E33D-8573-0619-0929C72C5FC5}"/>
              </a:ext>
              <a:ext uri="{C183D7F6-B498-43B3-948B-1728B52AA6E4}">
                <adec:decorative xmlns:adec="http://schemas.microsoft.com/office/drawing/2017/decorative" val="1"/>
              </a:ext>
            </a:extLst>
          </p:cNvPr>
          <p:cNvSpPr>
            <a:spLocks noChangeArrowheads="1"/>
          </p:cNvSpPr>
          <p:nvPr/>
        </p:nvSpPr>
        <p:spPr bwMode="auto">
          <a:xfrm>
            <a:off x="8469132" y="3907170"/>
            <a:ext cx="1645920" cy="164592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solidFill>
            <a:srgbClr val="FF0000"/>
          </a:solidFill>
          <a:ln w="19050">
            <a:solidFill>
              <a:srgbClr val="FF0066"/>
            </a:solidFill>
            <a:miter lim="800000"/>
            <a:headEnd/>
            <a:tailEnd/>
          </a:ln>
        </p:spPr>
        <p:txBody>
          <a:bodyPr wrap="none" anchor="ctr"/>
          <a:lstStyle/>
          <a:p>
            <a:endParaRPr lang="en-US">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4D6B69C6-E056-D4AA-042C-8A05139960A7}"/>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1957048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strVal val="4*#ppt_w"/>
                                          </p:val>
                                        </p:tav>
                                        <p:tav tm="100000">
                                          <p:val>
                                            <p:strVal val="#ppt_w"/>
                                          </p:val>
                                        </p:tav>
                                      </p:tavLst>
                                    </p:anim>
                                    <p:anim calcmode="lin" valueType="num">
                                      <p:cBhvr>
                                        <p:cTn id="8" dur="500" fill="hold"/>
                                        <p:tgtEl>
                                          <p:spTgt spid="1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A9EF77-1B61-F7A4-2D65-B42BC6C87A3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¿Realmente necesito protección contra caídas?</a:t>
            </a:r>
          </a:p>
        </p:txBody>
      </p:sp>
      <p:sp>
        <p:nvSpPr>
          <p:cNvPr id="2" name="Text Placeholder 1">
            <a:extLst>
              <a:ext uri="{FF2B5EF4-FFF2-40B4-BE49-F238E27FC236}">
                <a16:creationId xmlns:a16="http://schemas.microsoft.com/office/drawing/2014/main" id="{9D645700-6E6E-B1AB-4CDB-2527118E1C2A}"/>
              </a:ext>
            </a:extLst>
          </p:cNvPr>
          <p:cNvSpPr>
            <a:spLocks noGrp="1"/>
          </p:cNvSpPr>
          <p:nvPr>
            <p:ph type="body" sz="quarter" idx="10"/>
          </p:nvPr>
        </p:nvSpPr>
        <p:spPr>
          <a:xfrm>
            <a:off x="1024320" y="1871831"/>
            <a:ext cx="10354880" cy="3310665"/>
          </a:xfrm>
        </p:spPr>
        <p:txBody>
          <a:bodyPr>
            <a:normAutofit/>
          </a:bodyPr>
          <a:lstStyle/>
          <a:p>
            <a:pPr>
              <a:lnSpc>
                <a:spcPct val="100000"/>
              </a:lnSpc>
              <a:spcBef>
                <a:spcPts val="0"/>
              </a:spcBef>
            </a:pPr>
            <a:r>
              <a:rPr lang="es-US" sz="2400" dirty="0">
                <a:latin typeface="Arial" panose="020B0604020202020204" pitchFamily="34" charset="0"/>
                <a:cs typeface="Arial" panose="020B0604020202020204" pitchFamily="34" charset="0"/>
              </a:rPr>
              <a:t>He pensado cuidadosamente todos los aspectos. </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s-US" sz="2400" dirty="0">
                <a:latin typeface="Arial" panose="020B0604020202020204" pitchFamily="34" charset="0"/>
                <a:cs typeface="Arial" panose="020B0604020202020204" pitchFamily="34" charset="0"/>
              </a:rPr>
              <a:t>Nada podría salir mal y, de todos modos, no me sucedería a mí.</a:t>
            </a:r>
          </a:p>
          <a:p>
            <a:pPr marL="0" indent="0">
              <a:lnSpc>
                <a:spcPct val="100000"/>
              </a:lnSpc>
              <a:spcBef>
                <a:spcPts val="0"/>
              </a:spcBef>
              <a:buNone/>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s-US" sz="2400" dirty="0">
                <a:latin typeface="Arial" panose="020B0604020202020204" pitchFamily="34" charset="0"/>
                <a:cs typeface="Arial" panose="020B0604020202020204" pitchFamily="34" charset="0"/>
              </a:rPr>
              <a:t>Lo he hecho miles de veces.</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s-US" sz="2400" dirty="0">
                <a:latin typeface="Arial" panose="020B0604020202020204" pitchFamily="34" charset="0"/>
                <a:cs typeface="Arial" panose="020B0604020202020204" pitchFamily="34" charset="0"/>
              </a:rPr>
              <a:t>Sé lo que estoy haciendo, es para lo que me he capacitado toda la vida.</a:t>
            </a:r>
          </a:p>
        </p:txBody>
      </p:sp>
      <p:sp>
        <p:nvSpPr>
          <p:cNvPr id="5" name="Content Placeholder 3">
            <a:extLst>
              <a:ext uri="{FF2B5EF4-FFF2-40B4-BE49-F238E27FC236}">
                <a16:creationId xmlns:a16="http://schemas.microsoft.com/office/drawing/2014/main" id="{CF0F5A56-F71C-68A2-840B-3CF04E4FDFF9}"/>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s-US">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41158915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779794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Dispositivos de conexión (cuerdas de seguridad) </a:t>
            </a:r>
            <a:r>
              <a:rPr kumimoji="0" lang="es-US" sz="3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3</a:t>
            </a:r>
          </a:p>
        </p:txBody>
      </p:sp>
      <p:sp>
        <p:nvSpPr>
          <p:cNvPr id="17411" name="Rectangle 3"/>
          <p:cNvSpPr>
            <a:spLocks noGrp="1" noChangeArrowheads="1"/>
          </p:cNvSpPr>
          <p:nvPr>
            <p:ph type="body" sz="quarter" idx="10"/>
          </p:nvPr>
        </p:nvSpPr>
        <p:spPr>
          <a:xfrm>
            <a:off x="1024320" y="1609725"/>
            <a:ext cx="8555110" cy="4416606"/>
          </a:xfrm>
        </p:spPr>
        <p:txBody>
          <a:bodyPr>
            <a:noAutofit/>
          </a:bodyPr>
          <a:lstStyle/>
          <a:p>
            <a:pPr>
              <a:lnSpc>
                <a:spcPct val="100000"/>
              </a:lnSpc>
            </a:pPr>
            <a:r>
              <a:rPr lang="es-US" sz="2200" dirty="0">
                <a:latin typeface="Arial" panose="020B0604020202020204" pitchFamily="34" charset="0"/>
                <a:cs typeface="Arial" panose="020B0604020202020204" pitchFamily="34" charset="0"/>
              </a:rPr>
              <a:t>Los trabajadores que se alejan de los dispositivos retráctiles están expuestos a caídas pendulares.</a:t>
            </a:r>
          </a:p>
          <a:p>
            <a:pPr>
              <a:lnSpc>
                <a:spcPct val="100000"/>
              </a:lnSpc>
            </a:pPr>
            <a:r>
              <a:rPr lang="es-US" sz="2200" dirty="0">
                <a:latin typeface="Arial" panose="020B0604020202020204" pitchFamily="34" charset="0"/>
                <a:cs typeface="Arial" panose="020B0604020202020204" pitchFamily="34" charset="0"/>
              </a:rPr>
              <a:t>Los elementos retráctiles deberán fijarse directamente al arnés o a un extensor de anillo en D.</a:t>
            </a:r>
          </a:p>
          <a:p>
            <a:pPr>
              <a:lnSpc>
                <a:spcPct val="100000"/>
              </a:lnSpc>
            </a:pPr>
            <a:r>
              <a:rPr lang="es-US" sz="2200" dirty="0">
                <a:latin typeface="Arial" panose="020B0604020202020204" pitchFamily="34" charset="0"/>
                <a:cs typeface="Arial" panose="020B0604020202020204" pitchFamily="34" charset="0"/>
              </a:rPr>
              <a:t>Las cuerdas salvavidas autorretráctiles y las cuerdas de seguridad que limitan automáticamente la distancia de caída libre a 2 pies o menos deben ser capaces de soportar una carga de tracción mínima de 3,000 libras aplicada al dispositivo con la cuerda salvavidas o la cuerda de seguridad en posición totalmente extendida. </a:t>
            </a:r>
          </a:p>
          <a:p>
            <a:pPr marL="0" indent="0">
              <a:buNone/>
            </a:pPr>
            <a:endParaRPr lang="en-US" sz="2200" dirty="0">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8DE95B82-B7F6-FE2E-9383-63B8F34D9334}"/>
              </a:ext>
              <a:ext uri="{C183D7F6-B498-43B3-948B-1728B52AA6E4}">
                <adec:decorative xmlns:adec="http://schemas.microsoft.com/office/drawing/2017/decorative" val="1"/>
              </a:ext>
            </a:extLst>
          </p:cNvPr>
          <p:cNvGrpSpPr/>
          <p:nvPr/>
        </p:nvGrpSpPr>
        <p:grpSpPr>
          <a:xfrm>
            <a:off x="9822720" y="1609725"/>
            <a:ext cx="2260600" cy="4195474"/>
            <a:chOff x="1828800" y="1524000"/>
            <a:chExt cx="2260600" cy="4195474"/>
          </a:xfrm>
        </p:grpSpPr>
        <p:pic>
          <p:nvPicPr>
            <p:cNvPr id="5" name="Picture 13">
              <a:extLst>
                <a:ext uri="{FF2B5EF4-FFF2-40B4-BE49-F238E27FC236}">
                  <a16:creationId xmlns:a16="http://schemas.microsoft.com/office/drawing/2014/main" id="{E93FBADD-9121-3D46-B344-F9F8305C24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524000"/>
              <a:ext cx="2260600" cy="3352800"/>
            </a:xfrm>
            <a:prstGeom prst="rect">
              <a:avLst/>
            </a:prstGeom>
            <a:noFill/>
            <a:extLst>
              <a:ext uri="{909E8E84-426E-40DD-AFC4-6F175D3DCCD1}">
                <a14:hiddenFill xmlns:a14="http://schemas.microsoft.com/office/drawing/2010/main">
                  <a:solidFill>
                    <a:srgbClr val="FFFFFF"/>
                  </a:solidFill>
                </a14:hiddenFill>
              </a:ext>
            </a:extLst>
          </p:spPr>
        </p:pic>
        <p:sp>
          <p:nvSpPr>
            <p:cNvPr id="6" name="Oval 14">
              <a:extLst>
                <a:ext uri="{FF2B5EF4-FFF2-40B4-BE49-F238E27FC236}">
                  <a16:creationId xmlns:a16="http://schemas.microsoft.com/office/drawing/2014/main" id="{0BE3C0D8-38BD-D70B-34E2-76F2D981F2B4}"/>
                </a:ext>
              </a:extLst>
            </p:cNvPr>
            <p:cNvSpPr>
              <a:spLocks noChangeArrowheads="1"/>
            </p:cNvSpPr>
            <p:nvPr/>
          </p:nvSpPr>
          <p:spPr bwMode="auto">
            <a:xfrm>
              <a:off x="2590800" y="2895600"/>
              <a:ext cx="650875" cy="666750"/>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sp>
          <p:nvSpPr>
            <p:cNvPr id="7" name="Text Box 17">
              <a:extLst>
                <a:ext uri="{FF2B5EF4-FFF2-40B4-BE49-F238E27FC236}">
                  <a16:creationId xmlns:a16="http://schemas.microsoft.com/office/drawing/2014/main" id="{918C0ACE-3073-CB0E-4C2C-157CD74A8FDA}"/>
                </a:ext>
              </a:extLst>
            </p:cNvPr>
            <p:cNvSpPr txBox="1">
              <a:spLocks noChangeArrowheads="1"/>
            </p:cNvSpPr>
            <p:nvPr/>
          </p:nvSpPr>
          <p:spPr bwMode="auto">
            <a:xfrm>
              <a:off x="2110026" y="5011588"/>
              <a:ext cx="172354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s-US" sz="2000">
                  <a:latin typeface="Arial" panose="020B0604020202020204" pitchFamily="34" charset="0"/>
                  <a:cs typeface="Arial" panose="020B0604020202020204" pitchFamily="34" charset="0"/>
                </a:rPr>
                <a:t>Indicador de caída </a:t>
              </a:r>
            </a:p>
            <a:p>
              <a:pPr algn="ctr"/>
              <a:r>
                <a:rPr lang="es-US" sz="2000">
                  <a:latin typeface="Arial" panose="020B0604020202020204" pitchFamily="34" charset="0"/>
                  <a:cs typeface="Arial" panose="020B0604020202020204" pitchFamily="34" charset="0"/>
                </a:rPr>
                <a:t>Desplegado</a:t>
              </a:r>
            </a:p>
          </p:txBody>
        </p:sp>
      </p:grpSp>
      <p:sp>
        <p:nvSpPr>
          <p:cNvPr id="8" name="Content Placeholder 3">
            <a:extLst>
              <a:ext uri="{FF2B5EF4-FFF2-40B4-BE49-F238E27FC236}">
                <a16:creationId xmlns:a16="http://schemas.microsoft.com/office/drawing/2014/main" id="{487D612D-26E4-E3A9-C720-871425240666}"/>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7380408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Sogas de seguridad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1</a:t>
            </a:r>
          </a:p>
        </p:txBody>
      </p:sp>
      <p:sp>
        <p:nvSpPr>
          <p:cNvPr id="17411" name="Rectangle 3"/>
          <p:cNvSpPr>
            <a:spLocks noGrp="1" noChangeArrowheads="1"/>
          </p:cNvSpPr>
          <p:nvPr>
            <p:ph type="body" sz="quarter" idx="10"/>
          </p:nvPr>
        </p:nvSpPr>
        <p:spPr>
          <a:xfrm>
            <a:off x="926756" y="1375515"/>
            <a:ext cx="6015911" cy="4427933"/>
          </a:xfrm>
        </p:spPr>
        <p:txBody>
          <a:bodyPr>
            <a:noAutofit/>
          </a:bodyPr>
          <a:lstStyle/>
          <a:p>
            <a:pPr>
              <a:lnSpc>
                <a:spcPct val="100000"/>
              </a:lnSpc>
              <a:spcBef>
                <a:spcPts val="0"/>
              </a:spcBef>
            </a:pPr>
            <a:r>
              <a:rPr lang="es-US" sz="2150" dirty="0">
                <a:latin typeface="Arial" panose="020B0604020202020204" pitchFamily="34" charset="0"/>
                <a:cs typeface="Arial" panose="020B0604020202020204" pitchFamily="34" charset="0"/>
              </a:rPr>
              <a:t>El gancho de la soga de </a:t>
            </a:r>
            <a:r>
              <a:rPr lang="es-US" sz="2150" i="1" u="sng" dirty="0">
                <a:latin typeface="Arial" panose="020B0604020202020204" pitchFamily="34" charset="0"/>
                <a:cs typeface="Arial" panose="020B0604020202020204" pitchFamily="34" charset="0"/>
              </a:rPr>
              <a:t>detención de caídas</a:t>
            </a:r>
            <a:r>
              <a:rPr lang="es-US" sz="2150" dirty="0">
                <a:latin typeface="Arial" panose="020B0604020202020204" pitchFamily="34" charset="0"/>
                <a:cs typeface="Arial" panose="020B0604020202020204" pitchFamily="34" charset="0"/>
              </a:rPr>
              <a:t> se desplaza por una </a:t>
            </a:r>
            <a:r>
              <a:rPr lang="es-US" sz="2150" i="1" u="sng" dirty="0">
                <a:latin typeface="Arial" panose="020B0604020202020204" pitchFamily="34" charset="0"/>
                <a:cs typeface="Arial" panose="020B0604020202020204" pitchFamily="34" charset="0"/>
              </a:rPr>
              <a:t>cuerda salvavidas</a:t>
            </a:r>
            <a:r>
              <a:rPr lang="es-US" sz="2150" dirty="0">
                <a:latin typeface="Arial" panose="020B0604020202020204" pitchFamily="34" charset="0"/>
                <a:cs typeface="Arial" panose="020B0604020202020204" pitchFamily="34" charset="0"/>
              </a:rPr>
              <a:t> y se engancha automáticamente a esta para detener la caída accidental de una persona.</a:t>
            </a:r>
          </a:p>
          <a:p>
            <a:pPr>
              <a:lnSpc>
                <a:spcPct val="100000"/>
              </a:lnSpc>
              <a:spcBef>
                <a:spcPts val="0"/>
              </a:spcBef>
            </a:pPr>
            <a:endParaRPr lang="en-US" sz="2150" dirty="0">
              <a:latin typeface="Arial" panose="020B0604020202020204" pitchFamily="34" charset="0"/>
              <a:cs typeface="Arial" panose="020B0604020202020204" pitchFamily="34" charset="0"/>
            </a:endParaRPr>
          </a:p>
          <a:p>
            <a:pPr>
              <a:lnSpc>
                <a:spcPct val="100000"/>
              </a:lnSpc>
              <a:spcBef>
                <a:spcPts val="0"/>
              </a:spcBef>
            </a:pPr>
            <a:r>
              <a:rPr lang="es-US" sz="2150" dirty="0">
                <a:latin typeface="Arial" panose="020B0604020202020204" pitchFamily="34" charset="0"/>
                <a:cs typeface="Arial" panose="020B0604020202020204" pitchFamily="34" charset="0"/>
              </a:rPr>
              <a:t>Se utiliza en sistemas verticales y horizontales.</a:t>
            </a:r>
          </a:p>
          <a:p>
            <a:pPr>
              <a:lnSpc>
                <a:spcPct val="100000"/>
              </a:lnSpc>
              <a:spcBef>
                <a:spcPts val="0"/>
              </a:spcBef>
            </a:pPr>
            <a:endParaRPr lang="en-US" sz="2150" dirty="0">
              <a:latin typeface="Arial" panose="020B0604020202020204" pitchFamily="34" charset="0"/>
              <a:cs typeface="Arial" panose="020B0604020202020204" pitchFamily="34" charset="0"/>
            </a:endParaRPr>
          </a:p>
          <a:p>
            <a:pPr>
              <a:lnSpc>
                <a:spcPct val="100000"/>
              </a:lnSpc>
              <a:spcBef>
                <a:spcPts val="0"/>
              </a:spcBef>
            </a:pPr>
            <a:r>
              <a:rPr lang="es-US" sz="2150" dirty="0">
                <a:latin typeface="Arial" panose="020B0604020202020204" pitchFamily="34" charset="0"/>
                <a:cs typeface="Arial" panose="020B0604020202020204" pitchFamily="34" charset="0"/>
              </a:rPr>
              <a:t>La cuerda de seguridad utilizada con el gancho de la soga de detención de caídas y la cuerda salvavidas vertical no deben tener más de tres (3) pies de longitud y deben contener un dispositivo absorbedor de energía.</a:t>
            </a:r>
          </a:p>
        </p:txBody>
      </p:sp>
      <p:pic>
        <p:nvPicPr>
          <p:cNvPr id="8" name="Picture 7" descr="Gancho de la soga">
            <a:extLst>
              <a:ext uri="{FF2B5EF4-FFF2-40B4-BE49-F238E27FC236}">
                <a16:creationId xmlns:a16="http://schemas.microsoft.com/office/drawing/2014/main" id="{09230B3D-07ED-EB1C-485E-1D5EFEB6959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7134846" y="980531"/>
            <a:ext cx="1781674" cy="211182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4" descr="La ilustración muestra un buen ejemplo de uso del gancho de soga y cuerda salvavidas vertical.  ">
            <a:extLst>
              <a:ext uri="{FF2B5EF4-FFF2-40B4-BE49-F238E27FC236}">
                <a16:creationId xmlns:a16="http://schemas.microsoft.com/office/drawing/2014/main" id="{E3C3A175-0C67-03A2-C78C-4A9DE6098BB3}"/>
              </a:ext>
            </a:extLst>
          </p:cNvPr>
          <p:cNvPicPr>
            <a:picLocks noChangeAspect="1" noChangeArrowheads="1"/>
          </p:cNvPicPr>
          <p:nvPr/>
        </p:nvPicPr>
        <p:blipFill>
          <a:blip r:embed="rId4"/>
          <a:srcRect/>
          <a:stretch/>
        </p:blipFill>
        <p:spPr bwMode="auto">
          <a:xfrm>
            <a:off x="8904518" y="1959156"/>
            <a:ext cx="2857500" cy="406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D8FBD29B-0AD9-24FC-E463-2C2890729FF0}"/>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35797133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Sogas de seguridad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2</a:t>
            </a:r>
          </a:p>
        </p:txBody>
      </p:sp>
      <p:pic>
        <p:nvPicPr>
          <p:cNvPr id="6" name="Picture 11" descr="Elongación de cuerda salvavidas por el material de la cuerda salvavidas. ">
            <a:extLst>
              <a:ext uri="{FF2B5EF4-FFF2-40B4-BE49-F238E27FC236}">
                <a16:creationId xmlns:a16="http://schemas.microsoft.com/office/drawing/2014/main" id="{8BA5BBB1-A72D-48E0-FE93-B2A879A464A3}"/>
              </a:ext>
            </a:extLst>
          </p:cNvPr>
          <p:cNvPicPr>
            <a:picLocks noChangeAspect="1" noChangeArrowheads="1"/>
          </p:cNvPicPr>
          <p:nvPr/>
        </p:nvPicPr>
        <p:blipFill>
          <a:blip r:embed="rId2"/>
          <a:srcRect/>
          <a:stretch/>
        </p:blipFill>
        <p:spPr bwMode="auto">
          <a:xfrm>
            <a:off x="812054" y="1410628"/>
            <a:ext cx="10567891" cy="4036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a:extLst>
              <a:ext uri="{FF2B5EF4-FFF2-40B4-BE49-F238E27FC236}">
                <a16:creationId xmlns:a16="http://schemas.microsoft.com/office/drawing/2014/main" id="{15C6BC1E-B82F-8E72-790C-C373448F2FDE}"/>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30574896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Cuerdas salvavidas horizontales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a:xfrm>
            <a:off x="478971" y="1427643"/>
            <a:ext cx="11077303" cy="2155816"/>
          </a:xfrm>
        </p:spPr>
        <p:txBody>
          <a:bodyPr>
            <a:noAutofit/>
          </a:bodyPr>
          <a:lstStyle/>
          <a:p>
            <a:r>
              <a:rPr lang="es-US" sz="1700" dirty="0">
                <a:latin typeface="Arial" panose="020B0604020202020204" pitchFamily="34" charset="0"/>
                <a:cs typeface="Arial" panose="020B0604020202020204" pitchFamily="34" charset="0"/>
              </a:rPr>
              <a:t>Las cuerdas salvavidas horizontales requieren una atención especial durante el diseño y la instalación para cumplir con lo siguiente: </a:t>
            </a:r>
          </a:p>
          <a:p>
            <a:pPr marL="687388" lvl="2"/>
            <a:r>
              <a:rPr lang="es-US" sz="1700" dirty="0">
                <a:latin typeface="Arial" panose="020B0604020202020204" pitchFamily="34" charset="0"/>
                <a:cs typeface="Arial" panose="020B0604020202020204" pitchFamily="34" charset="0"/>
              </a:rPr>
              <a:t>Limitar la distancia a la que puede caer el trabajador (una mayor inclinación en la cuerda puede significar una caída más lejana).</a:t>
            </a:r>
          </a:p>
          <a:p>
            <a:pPr marL="687388" lvl="2"/>
            <a:r>
              <a:rPr lang="es-US" sz="1700" dirty="0">
                <a:latin typeface="Arial" panose="020B0604020202020204" pitchFamily="34" charset="0"/>
                <a:cs typeface="Arial" panose="020B0604020202020204" pitchFamily="34" charset="0"/>
              </a:rPr>
              <a:t>Minimizar las fuerzas en los conectores en el anclaje (una mayor inclinación en la cuerda puede significar menores fuerzas sobre los conectores del anclaje en cualquiera de los extremos).</a:t>
            </a:r>
          </a:p>
          <a:p>
            <a:pPr marL="687388" lvl="2"/>
            <a:r>
              <a:rPr lang="es-US" sz="1700" dirty="0">
                <a:latin typeface="Arial" panose="020B0604020202020204" pitchFamily="34" charset="0"/>
                <a:cs typeface="Arial" panose="020B0604020202020204" pitchFamily="34" charset="0"/>
              </a:rPr>
              <a:t>Una persona calificada debe supervisar el diseño, la instalación y el uso de la cuerda salvavidas horizontal.</a:t>
            </a:r>
          </a:p>
        </p:txBody>
      </p:sp>
      <p:grpSp>
        <p:nvGrpSpPr>
          <p:cNvPr id="13" name="Group 12" descr="Estas imágenes muestran el uso y la instalación correctos de cuerdas salvavidas horizontales temporales.   &#10;">
            <a:extLst>
              <a:ext uri="{FF2B5EF4-FFF2-40B4-BE49-F238E27FC236}">
                <a16:creationId xmlns:a16="http://schemas.microsoft.com/office/drawing/2014/main" id="{284D4E2B-46F0-BB54-447F-7D5D02138D7E}"/>
              </a:ext>
            </a:extLst>
          </p:cNvPr>
          <p:cNvGrpSpPr/>
          <p:nvPr/>
        </p:nvGrpSpPr>
        <p:grpSpPr>
          <a:xfrm>
            <a:off x="803193" y="3725679"/>
            <a:ext cx="5033172" cy="2321923"/>
            <a:chOff x="109413" y="3258334"/>
            <a:chExt cx="5033172" cy="2321923"/>
          </a:xfrm>
        </p:grpSpPr>
        <p:grpSp>
          <p:nvGrpSpPr>
            <p:cNvPr id="10" name="Group 9">
              <a:extLst>
                <a:ext uri="{FF2B5EF4-FFF2-40B4-BE49-F238E27FC236}">
                  <a16:creationId xmlns:a16="http://schemas.microsoft.com/office/drawing/2014/main" id="{FDE9FAA4-3752-F567-4DE6-6A633E3063E8}"/>
                </a:ext>
              </a:extLst>
            </p:cNvPr>
            <p:cNvGrpSpPr/>
            <p:nvPr/>
          </p:nvGrpSpPr>
          <p:grpSpPr>
            <a:xfrm>
              <a:off x="109413" y="3269971"/>
              <a:ext cx="5033172" cy="2310286"/>
              <a:chOff x="137117" y="4126248"/>
              <a:chExt cx="5521685" cy="2415245"/>
            </a:xfrm>
          </p:grpSpPr>
          <p:pic>
            <p:nvPicPr>
              <p:cNvPr id="5" name="Picture 7">
                <a:extLst>
                  <a:ext uri="{FF2B5EF4-FFF2-40B4-BE49-F238E27FC236}">
                    <a16:creationId xmlns:a16="http://schemas.microsoft.com/office/drawing/2014/main" id="{8A4F1CF9-D466-A49D-CD53-29E963B53475}"/>
                  </a:ext>
                  <a:ext uri="{C183D7F6-B498-43B3-948B-1728B52AA6E4}">
                    <adec:decorative xmlns:adec="http://schemas.microsoft.com/office/drawing/2017/decorative" val="1"/>
                  </a:ext>
                </a:extLst>
              </p:cNvPr>
              <p:cNvPicPr>
                <a:picLocks noChangeAspect="1" noChangeArrowheads="1"/>
              </p:cNvPicPr>
              <p:nvPr/>
            </p:nvPicPr>
            <p:blipFill>
              <a:blip r:embed="rId3">
                <a:lum bright="12000"/>
                <a:extLst>
                  <a:ext uri="{28A0092B-C50C-407E-A947-70E740481C1C}">
                    <a14:useLocalDpi xmlns:a14="http://schemas.microsoft.com/office/drawing/2010/main" val="0"/>
                  </a:ext>
                </a:extLst>
              </a:blip>
              <a:srcRect/>
              <a:stretch>
                <a:fillRect/>
              </a:stretch>
            </p:blipFill>
            <p:spPr bwMode="auto">
              <a:xfrm>
                <a:off x="217714" y="4126248"/>
                <a:ext cx="3248297" cy="206817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10">
                <a:extLst>
                  <a:ext uri="{FF2B5EF4-FFF2-40B4-BE49-F238E27FC236}">
                    <a16:creationId xmlns:a16="http://schemas.microsoft.com/office/drawing/2014/main" id="{139EFC90-22A7-4A94-2796-0011CB86E02C}"/>
                  </a:ext>
                </a:extLst>
              </p:cNvPr>
              <p:cNvSpPr>
                <a:spLocks noChangeArrowheads="1"/>
              </p:cNvSpPr>
              <p:nvPr/>
            </p:nvSpPr>
            <p:spPr bwMode="auto">
              <a:xfrm>
                <a:off x="137117" y="6158063"/>
                <a:ext cx="5521685" cy="383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algn="ctr"/>
                <a:r>
                  <a:rPr lang="es-US" b="1">
                    <a:solidFill>
                      <a:srgbClr val="FF0000"/>
                    </a:solidFill>
                    <a:latin typeface="Arial" panose="020B0604020202020204" pitchFamily="34" charset="0"/>
                    <a:cs typeface="Arial" panose="020B0604020202020204" pitchFamily="34" charset="0"/>
                  </a:rPr>
                  <a:t>Temporal</a:t>
                </a:r>
              </a:p>
            </p:txBody>
          </p:sp>
        </p:grpSp>
        <p:pic>
          <p:nvPicPr>
            <p:cNvPr id="12" name="Picture 8">
              <a:extLst>
                <a:ext uri="{FF2B5EF4-FFF2-40B4-BE49-F238E27FC236}">
                  <a16:creationId xmlns:a16="http://schemas.microsoft.com/office/drawing/2014/main" id="{9BB5C8B7-A772-70B1-91D0-7CFE1F13FFCB}"/>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15022" r="35602"/>
            <a:stretch>
              <a:fillRect/>
            </a:stretch>
          </p:blipFill>
          <p:spPr>
            <a:xfrm>
              <a:off x="3143794" y="3258334"/>
              <a:ext cx="1998791" cy="19783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16" name="Group 15" descr="Estas imágenes muestran el uso y la instalación correctos de cuerdas salvavidas horizontales permanentes.  ">
            <a:extLst>
              <a:ext uri="{FF2B5EF4-FFF2-40B4-BE49-F238E27FC236}">
                <a16:creationId xmlns:a16="http://schemas.microsoft.com/office/drawing/2014/main" id="{9C97C053-9ED1-EEB0-01CC-1BD21AE164F1}"/>
              </a:ext>
            </a:extLst>
          </p:cNvPr>
          <p:cNvGrpSpPr/>
          <p:nvPr/>
        </p:nvGrpSpPr>
        <p:grpSpPr>
          <a:xfrm>
            <a:off x="7276577" y="3724581"/>
            <a:ext cx="4040034" cy="2362416"/>
            <a:chOff x="6473384" y="3366232"/>
            <a:chExt cx="4040034" cy="2362416"/>
          </a:xfrm>
        </p:grpSpPr>
        <p:pic>
          <p:nvPicPr>
            <p:cNvPr id="6" name="Picture 9">
              <a:extLst>
                <a:ext uri="{FF2B5EF4-FFF2-40B4-BE49-F238E27FC236}">
                  <a16:creationId xmlns:a16="http://schemas.microsoft.com/office/drawing/2014/main" id="{78E23C22-FBA8-88A3-4F8D-85EFAF8868E6}"/>
                </a:ext>
                <a:ext uri="{C183D7F6-B498-43B3-948B-1728B52AA6E4}">
                  <adec:decorative xmlns:adec="http://schemas.microsoft.com/office/drawing/2017/decorative" val="1"/>
                </a:ext>
              </a:extLst>
            </p:cNvPr>
            <p:cNvPicPr>
              <a:picLocks noChangeAspect="1" noChangeArrowheads="1"/>
            </p:cNvPicPr>
            <p:nvPr/>
          </p:nvPicPr>
          <p:blipFill>
            <a:blip r:embed="rId5">
              <a:lum bright="12000"/>
              <a:extLst>
                <a:ext uri="{28A0092B-C50C-407E-A947-70E740481C1C}">
                  <a14:useLocalDpi xmlns:a14="http://schemas.microsoft.com/office/drawing/2010/main" val="0"/>
                </a:ext>
              </a:extLst>
            </a:blip>
            <a:srcRect/>
            <a:stretch>
              <a:fillRect/>
            </a:stretch>
          </p:blipFill>
          <p:spPr bwMode="auto">
            <a:xfrm>
              <a:off x="9073205" y="3378969"/>
              <a:ext cx="1440213" cy="197673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11">
              <a:extLst>
                <a:ext uri="{FF2B5EF4-FFF2-40B4-BE49-F238E27FC236}">
                  <a16:creationId xmlns:a16="http://schemas.microsoft.com/office/drawing/2014/main" id="{955AC339-E652-0438-A2B9-AB51326CCB3A}"/>
                </a:ext>
              </a:extLst>
            </p:cNvPr>
            <p:cNvSpPr>
              <a:spLocks noChangeArrowheads="1"/>
            </p:cNvSpPr>
            <p:nvPr/>
          </p:nvSpPr>
          <p:spPr bwMode="auto">
            <a:xfrm>
              <a:off x="6473384" y="5361881"/>
              <a:ext cx="4040034" cy="36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algn="ctr"/>
              <a:r>
                <a:rPr lang="es-US" b="1">
                  <a:solidFill>
                    <a:srgbClr val="FF0000"/>
                  </a:solidFill>
                  <a:latin typeface="Arial" panose="020B0604020202020204" pitchFamily="34" charset="0"/>
                  <a:cs typeface="Arial" panose="020B0604020202020204" pitchFamily="34" charset="0"/>
                </a:rPr>
                <a:t>Permanente</a:t>
              </a:r>
            </a:p>
          </p:txBody>
        </p:sp>
        <p:pic>
          <p:nvPicPr>
            <p:cNvPr id="14" name="Picture 13">
              <a:extLst>
                <a:ext uri="{FF2B5EF4-FFF2-40B4-BE49-F238E27FC236}">
                  <a16:creationId xmlns:a16="http://schemas.microsoft.com/office/drawing/2014/main" id="{406554F9-12FD-8A90-EBF9-02F87892A50A}"/>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6473384" y="3366232"/>
              <a:ext cx="2599821" cy="1943520"/>
            </a:xfrm>
            <a:prstGeom prst="rect">
              <a:avLst/>
            </a:prstGeom>
          </p:spPr>
        </p:pic>
      </p:grpSp>
      <p:sp>
        <p:nvSpPr>
          <p:cNvPr id="4" name="Content Placeholder 3">
            <a:extLst>
              <a:ext uri="{FF2B5EF4-FFF2-40B4-BE49-F238E27FC236}">
                <a16:creationId xmlns:a16="http://schemas.microsoft.com/office/drawing/2014/main" id="{6A18600D-05D3-F128-039C-D8EB061F79CD}"/>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15504323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Cuerdas salvavidas horizontales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2</a:t>
            </a:r>
          </a:p>
        </p:txBody>
      </p:sp>
      <p:sp>
        <p:nvSpPr>
          <p:cNvPr id="17411" name="Rectangle 3"/>
          <p:cNvSpPr>
            <a:spLocks noGrp="1" noChangeArrowheads="1"/>
          </p:cNvSpPr>
          <p:nvPr>
            <p:ph type="body" sz="quarter" idx="10"/>
          </p:nvPr>
        </p:nvSpPr>
        <p:spPr>
          <a:xfrm>
            <a:off x="1024320" y="1482811"/>
            <a:ext cx="9660804" cy="2488298"/>
          </a:xfrm>
        </p:spPr>
        <p:txBody>
          <a:bodyPr>
            <a:noAutofit/>
          </a:bodyPr>
          <a:lstStyle/>
          <a:p>
            <a:pPr>
              <a:lnSpc>
                <a:spcPct val="100000"/>
              </a:lnSpc>
              <a:spcBef>
                <a:spcPts val="0"/>
              </a:spcBef>
            </a:pPr>
            <a:r>
              <a:rPr lang="es-US" sz="2400" dirty="0">
                <a:latin typeface="Arial" panose="020B0604020202020204" pitchFamily="34" charset="0"/>
                <a:cs typeface="Arial" panose="020B0604020202020204" pitchFamily="34" charset="0"/>
              </a:rPr>
              <a:t>Servir como cuerdas de anclaje que se colocan entre puntos de anclaje fijos en el mismo nivel.</a:t>
            </a:r>
          </a:p>
          <a:p>
            <a:pPr>
              <a:lnSpc>
                <a:spcPct val="100000"/>
              </a:lnSpc>
              <a:spcBef>
                <a:spcPts val="0"/>
              </a:spcBef>
            </a:pPr>
            <a:r>
              <a:rPr lang="es-US" sz="2400" dirty="0">
                <a:latin typeface="Arial" panose="020B0604020202020204" pitchFamily="34" charset="0"/>
                <a:cs typeface="Arial" panose="020B0604020202020204" pitchFamily="34" charset="0"/>
              </a:rPr>
              <a:t>Cuerdas salvavidas horizontales (</a:t>
            </a:r>
            <a:r>
              <a:rPr lang="es-US" sz="2400" i="1" dirty="0">
                <a:latin typeface="Arial" panose="020B0604020202020204" pitchFamily="34" charset="0"/>
                <a:cs typeface="Arial" panose="020B0604020202020204" pitchFamily="34" charset="0"/>
              </a:rPr>
              <a:t>Horizontal </a:t>
            </a:r>
            <a:r>
              <a:rPr lang="es-US" sz="2400" i="1" dirty="0" err="1">
                <a:latin typeface="Arial" panose="020B0604020202020204" pitchFamily="34" charset="0"/>
                <a:cs typeface="Arial" panose="020B0604020202020204" pitchFamily="34" charset="0"/>
              </a:rPr>
              <a:t>Lifelines</a:t>
            </a:r>
            <a:r>
              <a:rPr lang="es-US" sz="2400" dirty="0">
                <a:latin typeface="Arial" panose="020B0604020202020204" pitchFamily="34" charset="0"/>
                <a:cs typeface="Arial" panose="020B0604020202020204" pitchFamily="34" charset="0"/>
              </a:rPr>
              <a:t>, </a:t>
            </a:r>
            <a:r>
              <a:rPr lang="es-US" sz="2400" dirty="0" err="1">
                <a:latin typeface="Arial" panose="020B0604020202020204" pitchFamily="34" charset="0"/>
                <a:cs typeface="Arial" panose="020B0604020202020204" pitchFamily="34" charset="0"/>
              </a:rPr>
              <a:t>HLL</a:t>
            </a:r>
            <a:r>
              <a:rPr lang="es-US" sz="2400" dirty="0">
                <a:latin typeface="Arial" panose="020B0604020202020204" pitchFamily="34" charset="0"/>
                <a:cs typeface="Arial" panose="020B0604020202020204" pitchFamily="34" charset="0"/>
              </a:rPr>
              <a:t>) diseñadas para ayudar a minimizar el riesgo de la caída "pendular".</a:t>
            </a:r>
          </a:p>
          <a:p>
            <a:pPr>
              <a:lnSpc>
                <a:spcPct val="100000"/>
              </a:lnSpc>
              <a:spcBef>
                <a:spcPts val="0"/>
              </a:spcBef>
            </a:pPr>
            <a:r>
              <a:rPr lang="es-US" sz="2400" dirty="0">
                <a:latin typeface="Arial" panose="020B0604020202020204" pitchFamily="34" charset="0"/>
                <a:cs typeface="Arial" panose="020B0604020202020204" pitchFamily="34" charset="0"/>
              </a:rPr>
              <a:t>Deben colocarse a una altura por encima de la cintura.</a:t>
            </a:r>
          </a:p>
        </p:txBody>
      </p:sp>
      <p:pic>
        <p:nvPicPr>
          <p:cNvPr id="4" name="Picture 4" descr="Diagrama">
            <a:extLst>
              <a:ext uri="{FF2B5EF4-FFF2-40B4-BE49-F238E27FC236}">
                <a16:creationId xmlns:a16="http://schemas.microsoft.com/office/drawing/2014/main" id="{1676A827-27DF-3E26-DDC8-65B61DB2F582}"/>
              </a:ext>
            </a:extLst>
          </p:cNvPr>
          <p:cNvPicPr>
            <a:picLocks noChangeAspect="1" noChangeArrowheads="1"/>
          </p:cNvPicPr>
          <p:nvPr/>
        </p:nvPicPr>
        <p:blipFill>
          <a:blip r:embed="rId2"/>
          <a:srcRect/>
          <a:stretch/>
        </p:blipFill>
        <p:spPr>
          <a:xfrm>
            <a:off x="3060615" y="3432334"/>
            <a:ext cx="6070770" cy="269283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Content Placeholder 3">
            <a:extLst>
              <a:ext uri="{FF2B5EF4-FFF2-40B4-BE49-F238E27FC236}">
                <a16:creationId xmlns:a16="http://schemas.microsoft.com/office/drawing/2014/main" id="{74E7D733-6BDC-F368-8B41-11E11BAD5473}"/>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28747056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rgbClr val="000000"/>
                </a:solidFill>
                <a:uLnTx/>
                <a:uFillTx/>
                <a:latin typeface="Arial" panose="020B0604020202020204" pitchFamily="34" charset="0"/>
                <a:ea typeface="+mn-ea"/>
                <a:cs typeface="Arial" panose="020B0604020202020204" pitchFamily="34" charset="0"/>
              </a:rPr>
              <a:t>Cuerdas salvavidas horizontales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3</a:t>
            </a:r>
          </a:p>
        </p:txBody>
      </p:sp>
      <p:sp>
        <p:nvSpPr>
          <p:cNvPr id="17411" name="Rectangle 3"/>
          <p:cNvSpPr>
            <a:spLocks noGrp="1" noChangeArrowheads="1"/>
          </p:cNvSpPr>
          <p:nvPr>
            <p:ph type="body" sz="quarter" idx="10"/>
          </p:nvPr>
        </p:nvSpPr>
        <p:spPr>
          <a:xfrm>
            <a:off x="744022" y="1609724"/>
            <a:ext cx="5952869" cy="4451441"/>
          </a:xfrm>
        </p:spPr>
        <p:txBody>
          <a:bodyPr>
            <a:noAutofit/>
          </a:bodyPr>
          <a:lstStyle/>
          <a:p>
            <a:pPr>
              <a:lnSpc>
                <a:spcPct val="100000"/>
              </a:lnSpc>
              <a:spcBef>
                <a:spcPts val="0"/>
              </a:spcBef>
            </a:pPr>
            <a:r>
              <a:rPr lang="es-US" sz="1900" dirty="0">
                <a:latin typeface="Arial" panose="020B0604020202020204" pitchFamily="34" charset="0"/>
                <a:cs typeface="Arial" panose="020B0604020202020204" pitchFamily="34" charset="0"/>
              </a:rPr>
              <a:t>Dependiendo de su geometría y ángulo de inclinación, las cuerdas salvavidas horizontales pueden estar sometidas a cargas mayores que la carga de impacto impuesta por un componente unido. </a:t>
            </a:r>
          </a:p>
          <a:p>
            <a:pPr>
              <a:lnSpc>
                <a:spcPct val="100000"/>
              </a:lnSpc>
              <a:spcBef>
                <a:spcPts val="0"/>
              </a:spcBef>
            </a:pPr>
            <a:endParaRPr lang="en-US" sz="1900" dirty="0">
              <a:latin typeface="Arial" panose="020B0604020202020204" pitchFamily="34" charset="0"/>
              <a:cs typeface="Arial" panose="020B0604020202020204" pitchFamily="34" charset="0"/>
            </a:endParaRPr>
          </a:p>
          <a:p>
            <a:pPr>
              <a:lnSpc>
                <a:spcPct val="100000"/>
              </a:lnSpc>
              <a:spcBef>
                <a:spcPts val="0"/>
              </a:spcBef>
            </a:pPr>
            <a:r>
              <a:rPr lang="es-US" sz="1900" dirty="0">
                <a:latin typeface="Arial" panose="020B0604020202020204" pitchFamily="34" charset="0"/>
                <a:cs typeface="Arial" panose="020B0604020202020204" pitchFamily="34" charset="0"/>
              </a:rPr>
              <a:t>Cuando la inclinación de la cuerda salvavidas horizontal es inferior a 30 grados, la fuerza de impacto ejercida a la cuerda salvavidas por una cuerda de seguridad unida se amplifica notablemente. </a:t>
            </a:r>
          </a:p>
          <a:p>
            <a:pPr lvl="2">
              <a:lnSpc>
                <a:spcPct val="100000"/>
              </a:lnSpc>
              <a:spcBef>
                <a:spcPts val="0"/>
              </a:spcBef>
            </a:pPr>
            <a:r>
              <a:rPr lang="es-US" sz="1900" dirty="0">
                <a:latin typeface="Arial" panose="020B0604020202020204" pitchFamily="34" charset="0"/>
                <a:cs typeface="Arial" panose="020B0604020202020204" pitchFamily="34" charset="0"/>
              </a:rPr>
              <a:t>Una inclinación de 15</a:t>
            </a:r>
            <a:r>
              <a:rPr lang="es-US" sz="1900" baseline="30000" dirty="0">
                <a:latin typeface="Arial" panose="020B0604020202020204" pitchFamily="34" charset="0"/>
                <a:cs typeface="Arial" panose="020B0604020202020204" pitchFamily="34" charset="0"/>
              </a:rPr>
              <a:t>0</a:t>
            </a:r>
            <a:r>
              <a:rPr lang="es-US" sz="1900" dirty="0">
                <a:latin typeface="Arial" panose="020B0604020202020204" pitchFamily="34" charset="0"/>
                <a:cs typeface="Arial" panose="020B0604020202020204" pitchFamily="34" charset="0"/>
              </a:rPr>
              <a:t> amplifica la fuerza aproximadamente 2:1.  </a:t>
            </a:r>
          </a:p>
          <a:p>
            <a:pPr lvl="2">
              <a:lnSpc>
                <a:spcPct val="100000"/>
              </a:lnSpc>
              <a:spcBef>
                <a:spcPts val="0"/>
              </a:spcBef>
            </a:pPr>
            <a:r>
              <a:rPr lang="es-US" sz="1900" dirty="0">
                <a:latin typeface="Arial" panose="020B0604020202020204" pitchFamily="34" charset="0"/>
                <a:cs typeface="Arial" panose="020B0604020202020204" pitchFamily="34" charset="0"/>
              </a:rPr>
              <a:t>Una inclinación de 5</a:t>
            </a:r>
            <a:r>
              <a:rPr lang="es-US" sz="1900" baseline="30000" dirty="0">
                <a:latin typeface="Arial" panose="020B0604020202020204" pitchFamily="34" charset="0"/>
                <a:cs typeface="Arial" panose="020B0604020202020204" pitchFamily="34" charset="0"/>
              </a:rPr>
              <a:t>0</a:t>
            </a:r>
            <a:r>
              <a:rPr lang="es-US" sz="1900" dirty="0">
                <a:latin typeface="Arial" panose="020B0604020202020204" pitchFamily="34" charset="0"/>
                <a:cs typeface="Arial" panose="020B0604020202020204" pitchFamily="34" charset="0"/>
              </a:rPr>
              <a:t> amplifica la fuerza aproximadamente 6:1. </a:t>
            </a:r>
          </a:p>
        </p:txBody>
      </p:sp>
      <p:pic>
        <p:nvPicPr>
          <p:cNvPr id="4" name="Picture 2" descr="Diagrama">
            <a:extLst>
              <a:ext uri="{FF2B5EF4-FFF2-40B4-BE49-F238E27FC236}">
                <a16:creationId xmlns:a16="http://schemas.microsoft.com/office/drawing/2014/main" id="{5B59C72D-3E3B-B2FA-0EB7-98FA11F90B47}"/>
              </a:ext>
            </a:extLst>
          </p:cNvPr>
          <p:cNvPicPr>
            <a:picLocks noChangeAspect="1" noChangeArrowheads="1"/>
          </p:cNvPicPr>
          <p:nvPr/>
        </p:nvPicPr>
        <p:blipFill>
          <a:blip r:embed="rId2"/>
          <a:srcRect/>
          <a:stretch/>
        </p:blipFill>
        <p:spPr>
          <a:xfrm>
            <a:off x="6699322" y="2253833"/>
            <a:ext cx="5089189" cy="316322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Content Placeholder 3">
            <a:extLst>
              <a:ext uri="{FF2B5EF4-FFF2-40B4-BE49-F238E27FC236}">
                <a16:creationId xmlns:a16="http://schemas.microsoft.com/office/drawing/2014/main" id="{5B430818-9D3A-A64D-0D98-B1D589000163}"/>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2953270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Cuerdas salvavidas horizontales </a:t>
            </a:r>
            <a:r>
              <a:rPr kumimoji="0" lang="es-US" sz="38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4</a:t>
            </a:r>
          </a:p>
        </p:txBody>
      </p:sp>
      <p:sp>
        <p:nvSpPr>
          <p:cNvPr id="17411" name="Rectangle 3"/>
          <p:cNvSpPr>
            <a:spLocks noGrp="1" noChangeArrowheads="1"/>
          </p:cNvSpPr>
          <p:nvPr>
            <p:ph type="body" sz="quarter" idx="10"/>
          </p:nvPr>
        </p:nvSpPr>
        <p:spPr>
          <a:xfrm>
            <a:off x="1024320" y="1609724"/>
            <a:ext cx="5672571" cy="4451441"/>
          </a:xfrm>
        </p:spPr>
        <p:txBody>
          <a:bodyPr>
            <a:normAutofit/>
          </a:bodyPr>
          <a:lstStyle/>
          <a:p>
            <a:r>
              <a:rPr lang="es-US" sz="2400">
                <a:latin typeface="Arial" panose="020B0604020202020204" pitchFamily="34" charset="0"/>
                <a:cs typeface="Arial" panose="020B0604020202020204" pitchFamily="34" charset="0"/>
              </a:rPr>
              <a:t>¿Cuáles son los peligros?</a:t>
            </a:r>
          </a:p>
          <a:p>
            <a:pPr marL="914400">
              <a:buClrTx/>
              <a:buSzPct val="100000"/>
            </a:pPr>
            <a:r>
              <a:rPr lang="es-US" sz="2400">
                <a:latin typeface="Arial" panose="020B0604020202020204" pitchFamily="34" charset="0"/>
                <a:cs typeface="Arial" panose="020B0604020202020204" pitchFamily="34" charset="0"/>
              </a:rPr>
              <a:t>Caída pendular.</a:t>
            </a:r>
          </a:p>
          <a:p>
            <a:pPr marL="914400">
              <a:buClrTx/>
              <a:buSzPct val="100000"/>
            </a:pPr>
            <a:r>
              <a:rPr lang="es-US" sz="2400">
                <a:latin typeface="Arial" panose="020B0604020202020204" pitchFamily="34" charset="0"/>
                <a:cs typeface="Arial" panose="020B0604020202020204" pitchFamily="34" charset="0"/>
              </a:rPr>
              <a:t>Efecto “péndulo”.</a:t>
            </a:r>
          </a:p>
          <a:p>
            <a:pPr marL="914400">
              <a:buClrTx/>
              <a:buSzPct val="100000"/>
            </a:pPr>
            <a:r>
              <a:rPr lang="es-US" sz="2400">
                <a:latin typeface="Arial" panose="020B0604020202020204" pitchFamily="34" charset="0"/>
                <a:cs typeface="Arial" panose="020B0604020202020204" pitchFamily="34" charset="0"/>
              </a:rPr>
              <a:t>Si no están bien diseñadas, podría chocar contra el suelo.</a:t>
            </a:r>
          </a:p>
        </p:txBody>
      </p:sp>
      <p:pic>
        <p:nvPicPr>
          <p:cNvPr id="5" name="Content Placeholder 5" descr="Muestra el uso adecuado de la cuerda de seguridad autorretráctil.   &#10;">
            <a:extLst>
              <a:ext uri="{FF2B5EF4-FFF2-40B4-BE49-F238E27FC236}">
                <a16:creationId xmlns:a16="http://schemas.microsoft.com/office/drawing/2014/main" id="{42FF5600-FE10-BE7D-8C26-C686A739E351}"/>
              </a:ext>
            </a:extLst>
          </p:cNvPr>
          <p:cNvPicPr>
            <a:picLocks noChangeAspect="1"/>
          </p:cNvPicPr>
          <p:nvPr/>
        </p:nvPicPr>
        <p:blipFill>
          <a:blip r:embed="rId3"/>
          <a:stretch>
            <a:fillRect/>
          </a:stretch>
        </p:blipFill>
        <p:spPr>
          <a:xfrm>
            <a:off x="7911737" y="1280927"/>
            <a:ext cx="3635361" cy="2264527"/>
          </a:xfrm>
          <a:prstGeom prst="rect">
            <a:avLst/>
          </a:prstGeom>
        </p:spPr>
      </p:pic>
      <p:pic>
        <p:nvPicPr>
          <p:cNvPr id="6" name="Content Placeholder 6" descr="Muestra el uso incorrecto de la cuerda de seguridad autorretráctil que podría provocar una caída pendular.">
            <a:extLst>
              <a:ext uri="{FF2B5EF4-FFF2-40B4-BE49-F238E27FC236}">
                <a16:creationId xmlns:a16="http://schemas.microsoft.com/office/drawing/2014/main" id="{5CBCE0E6-72E3-2344-6FB4-25F4D4AD9761}"/>
              </a:ext>
            </a:extLst>
          </p:cNvPr>
          <p:cNvPicPr>
            <a:picLocks noChangeAspect="1"/>
          </p:cNvPicPr>
          <p:nvPr/>
        </p:nvPicPr>
        <p:blipFill>
          <a:blip r:embed="rId4"/>
          <a:stretch>
            <a:fillRect/>
          </a:stretch>
        </p:blipFill>
        <p:spPr>
          <a:xfrm>
            <a:off x="7911737" y="3545454"/>
            <a:ext cx="3635361" cy="2440039"/>
          </a:xfrm>
          <a:prstGeom prst="rect">
            <a:avLst/>
          </a:prstGeom>
        </p:spPr>
      </p:pic>
      <p:sp>
        <p:nvSpPr>
          <p:cNvPr id="4" name="Content Placeholder 3">
            <a:extLst>
              <a:ext uri="{FF2B5EF4-FFF2-40B4-BE49-F238E27FC236}">
                <a16:creationId xmlns:a16="http://schemas.microsoft.com/office/drawing/2014/main" id="{F132262E-C229-EE06-9A4D-5ADE3E3BEA4E}"/>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2524624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Cuerpo (arneses)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1</a:t>
            </a:r>
          </a:p>
        </p:txBody>
      </p:sp>
      <p:sp>
        <p:nvSpPr>
          <p:cNvPr id="17411" name="Rectangle 3"/>
          <p:cNvSpPr>
            <a:spLocks noGrp="1" noChangeArrowheads="1"/>
          </p:cNvSpPr>
          <p:nvPr>
            <p:ph type="body" sz="quarter" idx="10"/>
          </p:nvPr>
        </p:nvSpPr>
        <p:spPr>
          <a:xfrm>
            <a:off x="1018610" y="1347613"/>
            <a:ext cx="4853819" cy="4451441"/>
          </a:xfrm>
        </p:spPr>
        <p:txBody>
          <a:bodyPr>
            <a:noAutofit/>
          </a:bodyPr>
          <a:lstStyle/>
          <a:p>
            <a:pPr>
              <a:lnSpc>
                <a:spcPct val="100000"/>
              </a:lnSpc>
              <a:spcBef>
                <a:spcPts val="0"/>
              </a:spcBef>
            </a:pPr>
            <a:r>
              <a:rPr lang="es-US" sz="2200" dirty="0">
                <a:latin typeface="Arial" panose="020B0604020202020204" pitchFamily="34" charset="0"/>
                <a:cs typeface="Arial" panose="020B0604020202020204" pitchFamily="34" charset="0"/>
              </a:rPr>
              <a:t>El arnés debe ser del tamaño adecuado para el trabajador.</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s-US" sz="2200" dirty="0">
                <a:latin typeface="Arial" panose="020B0604020202020204" pitchFamily="34" charset="0"/>
                <a:cs typeface="Arial" panose="020B0604020202020204" pitchFamily="34" charset="0"/>
              </a:rPr>
              <a:t>Se lo debe inspeccionar frecuentemente (a diario antes de su uso por el trabajador, al menos una vez al mes por una persona competente).</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s-US" sz="2200" dirty="0">
                <a:latin typeface="Arial" panose="020B0604020202020204" pitchFamily="34" charset="0"/>
                <a:cs typeface="Arial" panose="020B0604020202020204" pitchFamily="34" charset="0"/>
              </a:rPr>
              <a:t>Nunca debe modificarse.</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s-US" sz="2200" dirty="0">
                <a:latin typeface="Arial" panose="020B0604020202020204" pitchFamily="34" charset="0"/>
                <a:cs typeface="Arial" panose="020B0604020202020204" pitchFamily="34" charset="0"/>
              </a:rPr>
              <a:t>Debe retirarse de servicio inmediatamente si está defectuoso o fue expuesto a un impacto.</a:t>
            </a:r>
          </a:p>
        </p:txBody>
      </p:sp>
      <p:grpSp>
        <p:nvGrpSpPr>
          <p:cNvPr id="19" name="Group 18" descr="La imagen muestra el ajuste correcto de un arnés de cuerpo completo. &#10;">
            <a:extLst>
              <a:ext uri="{FF2B5EF4-FFF2-40B4-BE49-F238E27FC236}">
                <a16:creationId xmlns:a16="http://schemas.microsoft.com/office/drawing/2014/main" id="{2F548B29-F563-5A04-9594-BB72F13DA95B}"/>
              </a:ext>
            </a:extLst>
          </p:cNvPr>
          <p:cNvGrpSpPr/>
          <p:nvPr/>
        </p:nvGrpSpPr>
        <p:grpSpPr>
          <a:xfrm>
            <a:off x="5627325" y="1347613"/>
            <a:ext cx="3869569" cy="4489817"/>
            <a:chOff x="5627325" y="1347613"/>
            <a:chExt cx="3869569" cy="4489817"/>
          </a:xfrm>
        </p:grpSpPr>
        <p:pic>
          <p:nvPicPr>
            <p:cNvPr id="8" name="Picture 5">
              <a:extLst>
                <a:ext uri="{FF2B5EF4-FFF2-40B4-BE49-F238E27FC236}">
                  <a16:creationId xmlns:a16="http://schemas.microsoft.com/office/drawing/2014/main" id="{10A45300-3FCB-E66D-A02B-6AAB7C7C4DC9}"/>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6313861" y="1733874"/>
              <a:ext cx="1802854" cy="366848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Text Box 6">
              <a:extLst>
                <a:ext uri="{FF2B5EF4-FFF2-40B4-BE49-F238E27FC236}">
                  <a16:creationId xmlns:a16="http://schemas.microsoft.com/office/drawing/2014/main" id="{BADBB728-9E80-15DD-5DAD-210419DDC240}"/>
                </a:ext>
              </a:extLst>
            </p:cNvPr>
            <p:cNvSpPr txBox="1">
              <a:spLocks noChangeArrowheads="1"/>
            </p:cNvSpPr>
            <p:nvPr/>
          </p:nvSpPr>
          <p:spPr bwMode="auto">
            <a:xfrm>
              <a:off x="5627325" y="1347613"/>
              <a:ext cx="3869569" cy="30777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spcBef>
                  <a:spcPct val="50000"/>
                </a:spcBef>
              </a:pPr>
              <a:r>
                <a:rPr lang="es-US" sz="1400" dirty="0">
                  <a:latin typeface="Arial" panose="020B0604020202020204" pitchFamily="34" charset="0"/>
                  <a:cs typeface="Arial" panose="020B0604020202020204" pitchFamily="34" charset="0"/>
                </a:rPr>
                <a:t>Correa pectoral ajustada a la mitad del pecho</a:t>
              </a:r>
            </a:p>
          </p:txBody>
        </p:sp>
        <p:sp>
          <p:nvSpPr>
            <p:cNvPr id="12" name="Text Box 9">
              <a:extLst>
                <a:ext uri="{FF2B5EF4-FFF2-40B4-BE49-F238E27FC236}">
                  <a16:creationId xmlns:a16="http://schemas.microsoft.com/office/drawing/2014/main" id="{752788DF-C7CC-3900-687C-014D75203599}"/>
                </a:ext>
              </a:extLst>
            </p:cNvPr>
            <p:cNvSpPr txBox="1">
              <a:spLocks noChangeArrowheads="1"/>
            </p:cNvSpPr>
            <p:nvPr/>
          </p:nvSpPr>
          <p:spPr bwMode="auto">
            <a:xfrm>
              <a:off x="5975577" y="5314210"/>
              <a:ext cx="3192011" cy="5232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spcBef>
                  <a:spcPct val="50000"/>
                </a:spcBef>
              </a:pPr>
              <a:r>
                <a:rPr lang="es-US" sz="1400" dirty="0">
                  <a:latin typeface="Arial" panose="020B0604020202020204" pitchFamily="34" charset="0"/>
                  <a:cs typeface="Arial" panose="020B0604020202020204" pitchFamily="34" charset="0"/>
                </a:rPr>
                <a:t>Correas de las piernas ajustadas, pero sin apretar</a:t>
              </a:r>
            </a:p>
          </p:txBody>
        </p:sp>
        <p:sp>
          <p:nvSpPr>
            <p:cNvPr id="16" name="Line 13">
              <a:extLst>
                <a:ext uri="{FF2B5EF4-FFF2-40B4-BE49-F238E27FC236}">
                  <a16:creationId xmlns:a16="http://schemas.microsoft.com/office/drawing/2014/main" id="{390FCFA8-ED91-09E2-EF14-052DE4A7940C}"/>
                </a:ext>
              </a:extLst>
            </p:cNvPr>
            <p:cNvSpPr>
              <a:spLocks noChangeShapeType="1"/>
            </p:cNvSpPr>
            <p:nvPr/>
          </p:nvSpPr>
          <p:spPr bwMode="auto">
            <a:xfrm flipH="1" flipV="1">
              <a:off x="6932020" y="4416624"/>
              <a:ext cx="133798" cy="897586"/>
            </a:xfrm>
            <a:prstGeom prst="line">
              <a:avLst/>
            </a:prstGeom>
            <a:noFill/>
            <a:ln w="762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17" name="Line 14">
              <a:extLst>
                <a:ext uri="{FF2B5EF4-FFF2-40B4-BE49-F238E27FC236}">
                  <a16:creationId xmlns:a16="http://schemas.microsoft.com/office/drawing/2014/main" id="{A5CDCB72-58B2-17DF-FFB7-45556A8BC8B8}"/>
                </a:ext>
              </a:extLst>
            </p:cNvPr>
            <p:cNvSpPr>
              <a:spLocks noChangeShapeType="1"/>
            </p:cNvSpPr>
            <p:nvPr/>
          </p:nvSpPr>
          <p:spPr bwMode="auto">
            <a:xfrm>
              <a:off x="6932021" y="1870833"/>
              <a:ext cx="133798" cy="878763"/>
            </a:xfrm>
            <a:prstGeom prst="line">
              <a:avLst/>
            </a:prstGeom>
            <a:noFill/>
            <a:ln w="762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grpSp>
      <p:grpSp>
        <p:nvGrpSpPr>
          <p:cNvPr id="18" name="Group 17">
            <a:extLst>
              <a:ext uri="{FF2B5EF4-FFF2-40B4-BE49-F238E27FC236}">
                <a16:creationId xmlns:a16="http://schemas.microsoft.com/office/drawing/2014/main" id="{97FD601F-69B2-EEE8-0374-4751B4F97762}"/>
              </a:ext>
              <a:ext uri="{C183D7F6-B498-43B3-948B-1728B52AA6E4}">
                <adec:decorative xmlns:adec="http://schemas.microsoft.com/office/drawing/2017/decorative" val="1"/>
              </a:ext>
            </a:extLst>
          </p:cNvPr>
          <p:cNvGrpSpPr/>
          <p:nvPr/>
        </p:nvGrpSpPr>
        <p:grpSpPr>
          <a:xfrm>
            <a:off x="8116694" y="1733874"/>
            <a:ext cx="3657182" cy="3668486"/>
            <a:chOff x="6335247" y="1560719"/>
            <a:chExt cx="4471019" cy="4267200"/>
          </a:xfrm>
        </p:grpSpPr>
        <p:pic>
          <p:nvPicPr>
            <p:cNvPr id="7" name="Picture 4">
              <a:extLst>
                <a:ext uri="{FF2B5EF4-FFF2-40B4-BE49-F238E27FC236}">
                  <a16:creationId xmlns:a16="http://schemas.microsoft.com/office/drawing/2014/main" id="{10B1D821-5289-7F2E-D769-05A9CCD6FE56}"/>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35247" y="1560719"/>
              <a:ext cx="2189163"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7">
              <a:extLst>
                <a:ext uri="{FF2B5EF4-FFF2-40B4-BE49-F238E27FC236}">
                  <a16:creationId xmlns:a16="http://schemas.microsoft.com/office/drawing/2014/main" id="{D2D00239-3626-227B-5A71-ABF352A0A9BA}"/>
                </a:ext>
              </a:extLst>
            </p:cNvPr>
            <p:cNvSpPr txBox="1">
              <a:spLocks noChangeArrowheads="1"/>
            </p:cNvSpPr>
            <p:nvPr/>
          </p:nvSpPr>
          <p:spPr bwMode="auto">
            <a:xfrm>
              <a:off x="8458200" y="4648201"/>
              <a:ext cx="2348066" cy="85921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spcBef>
                  <a:spcPct val="50000"/>
                </a:spcBef>
              </a:pPr>
              <a:r>
                <a:rPr lang="es-US" sz="1400" dirty="0">
                  <a:latin typeface="Arial" panose="020B0604020202020204" pitchFamily="34" charset="0"/>
                  <a:cs typeface="Arial" panose="020B0604020202020204" pitchFamily="34" charset="0"/>
                </a:rPr>
                <a:t>La correa subpélvica (“trasera”) soporta la carga.</a:t>
              </a:r>
            </a:p>
          </p:txBody>
        </p:sp>
        <p:sp>
          <p:nvSpPr>
            <p:cNvPr id="13" name="Text Box 10">
              <a:extLst>
                <a:ext uri="{FF2B5EF4-FFF2-40B4-BE49-F238E27FC236}">
                  <a16:creationId xmlns:a16="http://schemas.microsoft.com/office/drawing/2014/main" id="{D2DD9CF3-CBA8-22DA-C3A7-145179D32B5E}"/>
                </a:ext>
              </a:extLst>
            </p:cNvPr>
            <p:cNvSpPr txBox="1">
              <a:spLocks noChangeArrowheads="1"/>
            </p:cNvSpPr>
            <p:nvPr/>
          </p:nvSpPr>
          <p:spPr bwMode="auto">
            <a:xfrm>
              <a:off x="8519416" y="2133600"/>
              <a:ext cx="2204045" cy="6086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spcBef>
                  <a:spcPct val="50000"/>
                </a:spcBef>
              </a:pPr>
              <a:r>
                <a:rPr lang="es-US" sz="1400" dirty="0">
                  <a:latin typeface="Arial" panose="020B0604020202020204" pitchFamily="34" charset="0"/>
                  <a:cs typeface="Arial" panose="020B0604020202020204" pitchFamily="34" charset="0"/>
                </a:rPr>
                <a:t>Anillo en “D” entre los omóplatos</a:t>
              </a:r>
            </a:p>
          </p:txBody>
        </p:sp>
        <p:sp>
          <p:nvSpPr>
            <p:cNvPr id="14" name="Line 11">
              <a:extLst>
                <a:ext uri="{FF2B5EF4-FFF2-40B4-BE49-F238E27FC236}">
                  <a16:creationId xmlns:a16="http://schemas.microsoft.com/office/drawing/2014/main" id="{58D80ACF-2495-7DD9-5BE0-B8E977204D34}"/>
                </a:ext>
              </a:extLst>
            </p:cNvPr>
            <p:cNvSpPr>
              <a:spLocks noChangeShapeType="1"/>
            </p:cNvSpPr>
            <p:nvPr/>
          </p:nvSpPr>
          <p:spPr bwMode="auto">
            <a:xfrm flipH="1">
              <a:off x="7467600" y="2420880"/>
              <a:ext cx="1066798" cy="93722"/>
            </a:xfrm>
            <a:prstGeom prst="line">
              <a:avLst/>
            </a:prstGeom>
            <a:noFill/>
            <a:ln w="762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15" name="Line 12">
              <a:extLst>
                <a:ext uri="{FF2B5EF4-FFF2-40B4-BE49-F238E27FC236}">
                  <a16:creationId xmlns:a16="http://schemas.microsoft.com/office/drawing/2014/main" id="{29EBD760-EEBF-4BCE-37EE-624951C744C6}"/>
                </a:ext>
              </a:extLst>
            </p:cNvPr>
            <p:cNvSpPr>
              <a:spLocks noChangeShapeType="1"/>
            </p:cNvSpPr>
            <p:nvPr/>
          </p:nvSpPr>
          <p:spPr bwMode="auto">
            <a:xfrm flipH="1" flipV="1">
              <a:off x="7619999" y="4495800"/>
              <a:ext cx="914398" cy="147741"/>
            </a:xfrm>
            <a:prstGeom prst="line">
              <a:avLst/>
            </a:prstGeom>
            <a:noFill/>
            <a:ln w="762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grpSp>
      <p:sp>
        <p:nvSpPr>
          <p:cNvPr id="5" name="Content Placeholder 3">
            <a:extLst>
              <a:ext uri="{FF2B5EF4-FFF2-40B4-BE49-F238E27FC236}">
                <a16:creationId xmlns:a16="http://schemas.microsoft.com/office/drawing/2014/main" id="{688FDAB7-479B-7E77-1AAD-7D4FB7DFA599}"/>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171028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Cuerpo (arneses)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2</a:t>
            </a:r>
          </a:p>
        </p:txBody>
      </p:sp>
      <p:sp>
        <p:nvSpPr>
          <p:cNvPr id="17411" name="Rectangle 3"/>
          <p:cNvSpPr>
            <a:spLocks noGrp="1" noChangeArrowheads="1"/>
          </p:cNvSpPr>
          <p:nvPr>
            <p:ph type="body" sz="quarter" idx="10"/>
          </p:nvPr>
        </p:nvSpPr>
        <p:spPr>
          <a:xfrm>
            <a:off x="1024320" y="1375516"/>
            <a:ext cx="5794491" cy="4685650"/>
          </a:xfrm>
        </p:spPr>
        <p:txBody>
          <a:bodyPr>
            <a:noAutofit/>
          </a:bodyPr>
          <a:lstStyle/>
          <a:p>
            <a:pPr>
              <a:lnSpc>
                <a:spcPct val="100000"/>
              </a:lnSpc>
              <a:spcBef>
                <a:spcPts val="0"/>
              </a:spcBef>
            </a:pPr>
            <a:r>
              <a:rPr lang="es-US" sz="2100" dirty="0">
                <a:latin typeface="Arial" panose="020B0604020202020204" pitchFamily="34" charset="0"/>
                <a:cs typeface="Arial" panose="020B0604020202020204" pitchFamily="34" charset="0"/>
              </a:rPr>
              <a:t>Reglas de oro</a:t>
            </a:r>
          </a:p>
          <a:p>
            <a:pPr lvl="2">
              <a:lnSpc>
                <a:spcPct val="100000"/>
              </a:lnSpc>
              <a:spcBef>
                <a:spcPts val="0"/>
              </a:spcBef>
            </a:pPr>
            <a:r>
              <a:rPr lang="es-US" sz="2100" dirty="0">
                <a:latin typeface="Arial" panose="020B0604020202020204" pitchFamily="34" charset="0"/>
                <a:cs typeface="Arial" panose="020B0604020202020204" pitchFamily="34" charset="0"/>
              </a:rPr>
              <a:t>Poder alcanzar su anillo en D con el pulgar</a:t>
            </a:r>
          </a:p>
          <a:p>
            <a:pPr lvl="2">
              <a:lnSpc>
                <a:spcPct val="100000"/>
              </a:lnSpc>
              <a:spcBef>
                <a:spcPts val="0"/>
              </a:spcBef>
            </a:pPr>
            <a:endParaRPr lang="en-US" sz="2100" dirty="0">
              <a:latin typeface="Arial" panose="020B0604020202020204" pitchFamily="34" charset="0"/>
              <a:cs typeface="Arial" panose="020B0604020202020204" pitchFamily="34" charset="0"/>
            </a:endParaRPr>
          </a:p>
          <a:p>
            <a:pPr lvl="2">
              <a:lnSpc>
                <a:spcPct val="100000"/>
              </a:lnSpc>
              <a:spcBef>
                <a:spcPts val="0"/>
              </a:spcBef>
            </a:pPr>
            <a:r>
              <a:rPr lang="es-US" sz="2100" dirty="0">
                <a:latin typeface="Arial" panose="020B0604020202020204" pitchFamily="34" charset="0"/>
                <a:cs typeface="Arial" panose="020B0604020202020204" pitchFamily="34" charset="0"/>
              </a:rPr>
              <a:t>Máximo cuatro dedos (planos) de holgura en las piernas, correas tan altas como sea cómodamente posible</a:t>
            </a:r>
          </a:p>
          <a:p>
            <a:pPr lvl="2">
              <a:lnSpc>
                <a:spcPct val="100000"/>
              </a:lnSpc>
              <a:spcBef>
                <a:spcPts val="0"/>
              </a:spcBef>
            </a:pPr>
            <a:endParaRPr lang="en-US" sz="2100" dirty="0">
              <a:latin typeface="Arial" panose="020B0604020202020204" pitchFamily="34" charset="0"/>
              <a:cs typeface="Arial" panose="020B0604020202020204" pitchFamily="34" charset="0"/>
            </a:endParaRPr>
          </a:p>
          <a:p>
            <a:pPr lvl="2">
              <a:lnSpc>
                <a:spcPct val="100000"/>
              </a:lnSpc>
              <a:spcBef>
                <a:spcPts val="0"/>
              </a:spcBef>
            </a:pPr>
            <a:r>
              <a:rPr lang="es-US" sz="2100" dirty="0">
                <a:latin typeface="Arial" panose="020B0604020202020204" pitchFamily="34" charset="0"/>
                <a:cs typeface="Arial" panose="020B0604020202020204" pitchFamily="34" charset="0"/>
              </a:rPr>
              <a:t>Asegurarse de que la correa del pecho pase por el pecho o el esternón</a:t>
            </a:r>
          </a:p>
          <a:p>
            <a:pPr lvl="2">
              <a:lnSpc>
                <a:spcPct val="100000"/>
              </a:lnSpc>
              <a:spcBef>
                <a:spcPts val="0"/>
              </a:spcBef>
            </a:pPr>
            <a:endParaRPr lang="en-US" sz="2100" dirty="0">
              <a:latin typeface="Arial" panose="020B0604020202020204" pitchFamily="34" charset="0"/>
              <a:cs typeface="Arial" panose="020B0604020202020204" pitchFamily="34" charset="0"/>
            </a:endParaRPr>
          </a:p>
          <a:p>
            <a:pPr lvl="2">
              <a:lnSpc>
                <a:spcPct val="100000"/>
              </a:lnSpc>
              <a:spcBef>
                <a:spcPts val="0"/>
              </a:spcBef>
            </a:pPr>
            <a:r>
              <a:rPr lang="es-US" sz="2100" dirty="0">
                <a:latin typeface="Arial" panose="020B0604020202020204" pitchFamily="34" charset="0"/>
                <a:cs typeface="Arial" panose="020B0604020202020204" pitchFamily="34" charset="0"/>
              </a:rPr>
              <a:t>Haga que un compañero compruebe que las correas no estén giradas, etc.</a:t>
            </a:r>
          </a:p>
        </p:txBody>
      </p:sp>
      <p:pic>
        <p:nvPicPr>
          <p:cNvPr id="4" name="Content Placeholder 3" descr="La imagen muestra el ajuste correcto de un arnés de cuerpo completo. &#10;">
            <a:extLst>
              <a:ext uri="{FF2B5EF4-FFF2-40B4-BE49-F238E27FC236}">
                <a16:creationId xmlns:a16="http://schemas.microsoft.com/office/drawing/2014/main" id="{BC2281E2-ACAE-173D-9F57-40A710E6CFAE}"/>
              </a:ext>
            </a:extLst>
          </p:cNvPr>
          <p:cNvPicPr>
            <a:picLocks noChangeAspect="1"/>
          </p:cNvPicPr>
          <p:nvPr/>
        </p:nvPicPr>
        <p:blipFill>
          <a:blip r:embed="rId3"/>
          <a:stretch>
            <a:fillRect/>
          </a:stretch>
        </p:blipFill>
        <p:spPr>
          <a:xfrm>
            <a:off x="7048773" y="1678577"/>
            <a:ext cx="4299777" cy="3963972"/>
          </a:xfrm>
          <a:prstGeom prst="rect">
            <a:avLst/>
          </a:prstGeom>
        </p:spPr>
      </p:pic>
      <p:sp>
        <p:nvSpPr>
          <p:cNvPr id="5" name="Content Placeholder 3">
            <a:extLst>
              <a:ext uri="{FF2B5EF4-FFF2-40B4-BE49-F238E27FC236}">
                <a16:creationId xmlns:a16="http://schemas.microsoft.com/office/drawing/2014/main" id="{E0939A09-DE6A-8D1B-0937-4281AE9144F8}"/>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500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5" end="5"/>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98186"/>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6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Sistemas personales de detención de caídas (PFAS) </a:t>
            </a:r>
            <a:r>
              <a:rPr kumimoji="0" lang="es-US" sz="36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1</a:t>
            </a:r>
          </a:p>
        </p:txBody>
      </p:sp>
      <p:sp>
        <p:nvSpPr>
          <p:cNvPr id="17411" name="Rectangle 3"/>
          <p:cNvSpPr>
            <a:spLocks noGrp="1" noChangeArrowheads="1"/>
          </p:cNvSpPr>
          <p:nvPr>
            <p:ph type="body" sz="quarter" idx="10"/>
          </p:nvPr>
        </p:nvSpPr>
        <p:spPr>
          <a:xfrm>
            <a:off x="1024320" y="1871831"/>
            <a:ext cx="9660804" cy="4154500"/>
          </a:xfrm>
        </p:spPr>
        <p:txBody>
          <a:bodyPr>
            <a:normAutofit fontScale="92500"/>
          </a:bodyPr>
          <a:lstStyle/>
          <a:p>
            <a:pPr>
              <a:lnSpc>
                <a:spcPct val="100000"/>
              </a:lnSpc>
              <a:spcBef>
                <a:spcPts val="0"/>
              </a:spcBef>
            </a:pPr>
            <a:r>
              <a:rPr lang="es-US" sz="2400">
                <a:latin typeface="Arial" panose="020B0604020202020204" pitchFamily="34" charset="0"/>
                <a:cs typeface="Arial" panose="020B0604020202020204" pitchFamily="34" charset="0"/>
              </a:rPr>
              <a:t>El objetivo de un sistema de detención de caídas es reducir el riesgo de lesiones provocadas por una caída accidental a un nivel aceptable.</a:t>
            </a:r>
          </a:p>
          <a:p>
            <a:pPr marL="914400" lvl="2">
              <a:lnSpc>
                <a:spcPct val="100000"/>
              </a:lnSpc>
              <a:spcBef>
                <a:spcPts val="0"/>
              </a:spcBef>
            </a:pPr>
            <a:r>
              <a:rPr lang="es-US" sz="2400">
                <a:latin typeface="Arial" panose="020B0604020202020204" pitchFamily="34" charset="0"/>
                <a:cs typeface="Arial" panose="020B0604020202020204" pitchFamily="34" charset="0"/>
              </a:rPr>
              <a:t>El riesgo de lesiones por una caída nunca puede eliminarse, solo reducirse. </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s-US" sz="2400">
                <a:latin typeface="Arial" panose="020B0604020202020204" pitchFamily="34" charset="0"/>
                <a:cs typeface="Arial" panose="020B0604020202020204" pitchFamily="34" charset="0"/>
              </a:rPr>
              <a:t>La distancia a la que cae un trabajador antes de que el equipo de amortiguación o desaceleración empiece a surtir efecto afecta tanto a las fuerzas de impacto como a la distancia total de caída.</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s-US" sz="2400">
                <a:latin typeface="Arial" panose="020B0604020202020204" pitchFamily="34" charset="0"/>
                <a:cs typeface="Arial" panose="020B0604020202020204" pitchFamily="34" charset="0"/>
              </a:rPr>
              <a:t>Ubicación del punto de anclaje en relación con la altura del anillo en D:</a:t>
            </a:r>
          </a:p>
          <a:p>
            <a:pPr marL="914400" lvl="2">
              <a:lnSpc>
                <a:spcPct val="100000"/>
              </a:lnSpc>
              <a:spcBef>
                <a:spcPts val="0"/>
              </a:spcBef>
            </a:pPr>
            <a:r>
              <a:rPr lang="es-US" sz="2400">
                <a:latin typeface="Arial" panose="020B0604020202020204" pitchFamily="34" charset="0"/>
                <a:cs typeface="Arial" panose="020B0604020202020204" pitchFamily="34" charset="0"/>
              </a:rPr>
              <a:t>Por debajo del anillo en D permite caídas excesivas.</a:t>
            </a:r>
          </a:p>
          <a:p>
            <a:pPr marL="914400" lvl="2">
              <a:lnSpc>
                <a:spcPct val="100000"/>
              </a:lnSpc>
              <a:spcBef>
                <a:spcPts val="0"/>
              </a:spcBef>
            </a:pPr>
            <a:r>
              <a:rPr lang="es-US" sz="2400">
                <a:latin typeface="Arial" panose="020B0604020202020204" pitchFamily="34" charset="0"/>
                <a:cs typeface="Arial" panose="020B0604020202020204" pitchFamily="34" charset="0"/>
              </a:rPr>
              <a:t>Por encima del anillo en D minimiza la caída libre a menos de 6 pies.</a:t>
            </a:r>
          </a:p>
          <a:p>
            <a:endParaRPr lang="en-US" dirty="0">
              <a:latin typeface="Arial" panose="020B0604020202020204" pitchFamily="34" charset="0"/>
              <a:cs typeface="Arial" panose="020B0604020202020204" pitchFamily="34" charset="0"/>
            </a:endParaRPr>
          </a:p>
          <a:p>
            <a:pPr>
              <a:spcBef>
                <a:spcPts val="500"/>
              </a:spcBef>
              <a:spcAft>
                <a:spcPts val="500"/>
              </a:spcAft>
            </a:pPr>
            <a:endParaRPr lang="en-US" dirty="0">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9888B431-69A8-F76B-7A8D-E62D46133FE8}"/>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42821544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411">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4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DCEEA1F-D95F-3B21-A2C0-93E895105558}"/>
              </a:ext>
            </a:extLst>
          </p:cNvPr>
          <p:cNvSpPr>
            <a:spLocks noGrp="1"/>
          </p:cNvSpPr>
          <p:nvPr>
            <p:ph type="title" idx="4294967295"/>
          </p:nvPr>
        </p:nvSpPr>
        <p:spPr>
          <a:xfrm>
            <a:off x="1179442" y="477444"/>
            <a:ext cx="772749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de protección contra caídas </a:t>
            </a:r>
            <a:r>
              <a:rPr kumimoji="0" lang="es-US"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1</a:t>
            </a:r>
          </a:p>
        </p:txBody>
      </p:sp>
      <p:sp>
        <p:nvSpPr>
          <p:cNvPr id="2" name="Text Placeholder 1">
            <a:extLst>
              <a:ext uri="{FF2B5EF4-FFF2-40B4-BE49-F238E27FC236}">
                <a16:creationId xmlns:a16="http://schemas.microsoft.com/office/drawing/2014/main" id="{89CF92A1-3462-4C3B-9287-784FC7CD1CD4}"/>
              </a:ext>
            </a:extLst>
          </p:cNvPr>
          <p:cNvSpPr>
            <a:spLocks noGrp="1"/>
          </p:cNvSpPr>
          <p:nvPr>
            <p:ph type="body" sz="quarter" idx="10"/>
          </p:nvPr>
        </p:nvSpPr>
        <p:spPr>
          <a:xfrm>
            <a:off x="1024319" y="1871831"/>
            <a:ext cx="9639561" cy="4352800"/>
          </a:xfrm>
        </p:spPr>
        <p:txBody>
          <a:bodyPr>
            <a:normAutofit/>
          </a:bodyPr>
          <a:lstStyle/>
          <a:p>
            <a:pPr>
              <a:lnSpc>
                <a:spcPct val="100000"/>
              </a:lnSpc>
            </a:pPr>
            <a:r>
              <a:rPr lang="es-US" sz="2400">
                <a:latin typeface="Arial" panose="020B0604020202020204" pitchFamily="34" charset="0"/>
                <a:cs typeface="Arial" panose="020B0604020202020204" pitchFamily="34" charset="0"/>
              </a:rPr>
              <a:t>Sistemas de barandas</a:t>
            </a:r>
          </a:p>
          <a:p>
            <a:pPr>
              <a:lnSpc>
                <a:spcPct val="100000"/>
              </a:lnSpc>
            </a:pPr>
            <a:r>
              <a:rPr lang="es-US" sz="2400" b="0" i="0">
                <a:solidFill>
                  <a:srgbClr val="333333"/>
                </a:solidFill>
                <a:latin typeface="Arial" panose="020B0604020202020204" pitchFamily="34" charset="0"/>
                <a:cs typeface="Arial" panose="020B0604020202020204" pitchFamily="34" charset="0"/>
              </a:rPr>
              <a:t>Sistemas de redes de seguridad</a:t>
            </a:r>
          </a:p>
          <a:p>
            <a:pPr>
              <a:lnSpc>
                <a:spcPct val="100000"/>
              </a:lnSpc>
            </a:pPr>
            <a:r>
              <a:rPr lang="es-US" sz="2400" b="0" i="0">
                <a:solidFill>
                  <a:srgbClr val="333333"/>
                </a:solidFill>
                <a:latin typeface="Arial" panose="020B0604020202020204" pitchFamily="34" charset="0"/>
                <a:cs typeface="Arial" panose="020B0604020202020204" pitchFamily="34" charset="0"/>
              </a:rPr>
              <a:t>Sistemas personales de detención de caídas</a:t>
            </a:r>
            <a:r>
              <a:rPr lang="es-US" sz="2400">
                <a:solidFill>
                  <a:srgbClr val="333333"/>
                </a:solidFill>
                <a:latin typeface="Arial" panose="020B0604020202020204" pitchFamily="34" charset="0"/>
                <a:cs typeface="Arial" panose="020B0604020202020204" pitchFamily="34" charset="0"/>
              </a:rPr>
              <a:t> (PFAS)</a:t>
            </a:r>
          </a:p>
          <a:p>
            <a:pPr>
              <a:lnSpc>
                <a:spcPct val="100000"/>
              </a:lnSpc>
            </a:pPr>
            <a:r>
              <a:rPr lang="es-US" sz="2400" b="0" i="0">
                <a:solidFill>
                  <a:srgbClr val="333333"/>
                </a:solidFill>
                <a:latin typeface="Arial" panose="020B0604020202020204" pitchFamily="34" charset="0"/>
                <a:cs typeface="Arial" panose="020B0604020202020204" pitchFamily="34" charset="0"/>
              </a:rPr>
              <a:t>Sistemas de dispositivos de posicionamiento</a:t>
            </a:r>
          </a:p>
          <a:p>
            <a:pPr>
              <a:lnSpc>
                <a:spcPct val="100000"/>
              </a:lnSpc>
            </a:pPr>
            <a:r>
              <a:rPr lang="es-US" sz="2400" b="0" i="0">
                <a:solidFill>
                  <a:srgbClr val="333333"/>
                </a:solidFill>
                <a:latin typeface="Arial" panose="020B0604020202020204" pitchFamily="34" charset="0"/>
                <a:cs typeface="Arial" panose="020B0604020202020204" pitchFamily="34" charset="0"/>
              </a:rPr>
              <a:t>Sistemas de líneas de advertencia</a:t>
            </a:r>
          </a:p>
        </p:txBody>
      </p:sp>
      <p:sp>
        <p:nvSpPr>
          <p:cNvPr id="6" name="Content Placeholder 3">
            <a:extLst>
              <a:ext uri="{FF2B5EF4-FFF2-40B4-BE49-F238E27FC236}">
                <a16:creationId xmlns:a16="http://schemas.microsoft.com/office/drawing/2014/main" id="{52F705E6-6932-B0B3-35D9-86640D6584E6}"/>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s-US">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4574972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D368C5D-7ECD-D5FE-114A-673AE661D0D2}"/>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Anclaje al nivel del pie</a:t>
            </a:r>
          </a:p>
        </p:txBody>
      </p:sp>
      <p:grpSp>
        <p:nvGrpSpPr>
          <p:cNvPr id="87" name="Group 86" descr="Cálculo de la distancia total recorrida antes de que surta efecto la detención de la caída.">
            <a:extLst>
              <a:ext uri="{FF2B5EF4-FFF2-40B4-BE49-F238E27FC236}">
                <a16:creationId xmlns:a16="http://schemas.microsoft.com/office/drawing/2014/main" id="{A8931E0B-7876-86F2-A568-A0A7F3D1AB36}"/>
              </a:ext>
              <a:ext uri="{C183D7F6-B498-43B3-948B-1728B52AA6E4}">
                <adec:decorative xmlns:adec="http://schemas.microsoft.com/office/drawing/2017/decorative" val="0"/>
              </a:ext>
            </a:extLst>
          </p:cNvPr>
          <p:cNvGrpSpPr/>
          <p:nvPr/>
        </p:nvGrpSpPr>
        <p:grpSpPr>
          <a:xfrm>
            <a:off x="-9524" y="1752600"/>
            <a:ext cx="9571854" cy="4379121"/>
            <a:chOff x="-9525" y="1752600"/>
            <a:chExt cx="10265259" cy="4790458"/>
          </a:xfrm>
        </p:grpSpPr>
        <p:sp>
          <p:nvSpPr>
            <p:cNvPr id="88" name="Rectangle 50">
              <a:extLst>
                <a:ext uri="{FF2B5EF4-FFF2-40B4-BE49-F238E27FC236}">
                  <a16:creationId xmlns:a16="http://schemas.microsoft.com/office/drawing/2014/main" id="{1AB23D23-FCAA-A941-E940-0EB197A91799}"/>
                </a:ext>
              </a:extLst>
            </p:cNvPr>
            <p:cNvSpPr>
              <a:spLocks noChangeArrowheads="1"/>
            </p:cNvSpPr>
            <p:nvPr/>
          </p:nvSpPr>
          <p:spPr bwMode="auto">
            <a:xfrm>
              <a:off x="-132" y="1752600"/>
              <a:ext cx="2946442" cy="171474"/>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89" name="Rectangle 51" descr="Cálculo de la distancia total recorrida antes de que surta efecto la detención de la caída.">
              <a:extLst>
                <a:ext uri="{FF2B5EF4-FFF2-40B4-BE49-F238E27FC236}">
                  <a16:creationId xmlns:a16="http://schemas.microsoft.com/office/drawing/2014/main" id="{E9F6DF77-4D81-4DEB-E843-DB064F619081}"/>
                </a:ext>
              </a:extLst>
            </p:cNvPr>
            <p:cNvSpPr>
              <a:spLocks noChangeArrowheads="1"/>
            </p:cNvSpPr>
            <p:nvPr/>
          </p:nvSpPr>
          <p:spPr bwMode="auto">
            <a:xfrm>
              <a:off x="-132" y="2667131"/>
              <a:ext cx="2540037" cy="228633"/>
            </a:xfrm>
            <a:prstGeom prst="rect">
              <a:avLst/>
            </a:prstGeom>
            <a:solidFill>
              <a:schemeClr val="tx1"/>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dirty="0"/>
            </a:p>
          </p:txBody>
        </p:sp>
        <p:sp>
          <p:nvSpPr>
            <p:cNvPr id="90" name="Line 21">
              <a:extLst>
                <a:ext uri="{FF2B5EF4-FFF2-40B4-BE49-F238E27FC236}">
                  <a16:creationId xmlns:a16="http://schemas.microsoft.com/office/drawing/2014/main" id="{D2D53FFB-08FC-35FA-64EF-0DA4008FCBAD}"/>
                </a:ext>
              </a:extLst>
            </p:cNvPr>
            <p:cNvSpPr>
              <a:spLocks noChangeShapeType="1"/>
            </p:cNvSpPr>
            <p:nvPr/>
          </p:nvSpPr>
          <p:spPr bwMode="auto">
            <a:xfrm>
              <a:off x="2539905" y="2733852"/>
              <a:ext cx="0" cy="1537585"/>
            </a:xfrm>
            <a:prstGeom prst="line">
              <a:avLst/>
            </a:prstGeom>
            <a:noFill/>
            <a:ln w="9525">
              <a:solidFill>
                <a:srgbClr val="FE280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91" name="Group 22">
              <a:extLst>
                <a:ext uri="{FF2B5EF4-FFF2-40B4-BE49-F238E27FC236}">
                  <a16:creationId xmlns:a16="http://schemas.microsoft.com/office/drawing/2014/main" id="{05861C66-EA22-ABF3-FE7E-A3F98A7C713C}"/>
                </a:ext>
              </a:extLst>
            </p:cNvPr>
            <p:cNvGrpSpPr>
              <a:grpSpLocks/>
            </p:cNvGrpSpPr>
            <p:nvPr/>
          </p:nvGrpSpPr>
          <p:grpSpPr bwMode="auto">
            <a:xfrm>
              <a:off x="2336702" y="5118223"/>
              <a:ext cx="690573" cy="1151332"/>
              <a:chOff x="2456" y="1596"/>
              <a:chExt cx="747" cy="2191"/>
            </a:xfrm>
          </p:grpSpPr>
          <p:sp>
            <p:nvSpPr>
              <p:cNvPr id="107" name="Freeform 23">
                <a:extLst>
                  <a:ext uri="{FF2B5EF4-FFF2-40B4-BE49-F238E27FC236}">
                    <a16:creationId xmlns:a16="http://schemas.microsoft.com/office/drawing/2014/main" id="{5B15B8D9-2142-CE6F-1EA4-BE6133592160}"/>
                  </a:ext>
                </a:extLst>
              </p:cNvPr>
              <p:cNvSpPr>
                <a:spLocks/>
              </p:cNvSpPr>
              <p:nvPr/>
            </p:nvSpPr>
            <p:spPr bwMode="auto">
              <a:xfrm rot="-217816">
                <a:off x="2564" y="1700"/>
                <a:ext cx="540" cy="643"/>
              </a:xfrm>
              <a:custGeom>
                <a:avLst/>
                <a:gdLst>
                  <a:gd name="T0" fmla="*/ 412 w 220"/>
                  <a:gd name="T1" fmla="*/ 100 h 289"/>
                  <a:gd name="T2" fmla="*/ 415 w 220"/>
                  <a:gd name="T3" fmla="*/ 136 h 289"/>
                  <a:gd name="T4" fmla="*/ 430 w 220"/>
                  <a:gd name="T5" fmla="*/ 211 h 289"/>
                  <a:gd name="T6" fmla="*/ 457 w 220"/>
                  <a:gd name="T7" fmla="*/ 205 h 289"/>
                  <a:gd name="T8" fmla="*/ 493 w 220"/>
                  <a:gd name="T9" fmla="*/ 202 h 289"/>
                  <a:gd name="T10" fmla="*/ 515 w 220"/>
                  <a:gd name="T11" fmla="*/ 209 h 289"/>
                  <a:gd name="T12" fmla="*/ 533 w 220"/>
                  <a:gd name="T13" fmla="*/ 238 h 289"/>
                  <a:gd name="T14" fmla="*/ 538 w 220"/>
                  <a:gd name="T15" fmla="*/ 283 h 289"/>
                  <a:gd name="T16" fmla="*/ 533 w 220"/>
                  <a:gd name="T17" fmla="*/ 318 h 289"/>
                  <a:gd name="T18" fmla="*/ 503 w 220"/>
                  <a:gd name="T19" fmla="*/ 347 h 289"/>
                  <a:gd name="T20" fmla="*/ 479 w 220"/>
                  <a:gd name="T21" fmla="*/ 345 h 289"/>
                  <a:gd name="T22" fmla="*/ 449 w 220"/>
                  <a:gd name="T23" fmla="*/ 332 h 289"/>
                  <a:gd name="T24" fmla="*/ 442 w 220"/>
                  <a:gd name="T25" fmla="*/ 369 h 289"/>
                  <a:gd name="T26" fmla="*/ 422 w 220"/>
                  <a:gd name="T27" fmla="*/ 387 h 289"/>
                  <a:gd name="T28" fmla="*/ 412 w 220"/>
                  <a:gd name="T29" fmla="*/ 394 h 289"/>
                  <a:gd name="T30" fmla="*/ 385 w 220"/>
                  <a:gd name="T31" fmla="*/ 443 h 289"/>
                  <a:gd name="T32" fmla="*/ 346 w 220"/>
                  <a:gd name="T33" fmla="*/ 432 h 289"/>
                  <a:gd name="T34" fmla="*/ 317 w 220"/>
                  <a:gd name="T35" fmla="*/ 434 h 289"/>
                  <a:gd name="T36" fmla="*/ 299 w 220"/>
                  <a:gd name="T37" fmla="*/ 469 h 289"/>
                  <a:gd name="T38" fmla="*/ 319 w 220"/>
                  <a:gd name="T39" fmla="*/ 476 h 289"/>
                  <a:gd name="T40" fmla="*/ 341 w 220"/>
                  <a:gd name="T41" fmla="*/ 483 h 289"/>
                  <a:gd name="T42" fmla="*/ 376 w 220"/>
                  <a:gd name="T43" fmla="*/ 476 h 289"/>
                  <a:gd name="T44" fmla="*/ 383 w 220"/>
                  <a:gd name="T45" fmla="*/ 481 h 289"/>
                  <a:gd name="T46" fmla="*/ 417 w 220"/>
                  <a:gd name="T47" fmla="*/ 469 h 289"/>
                  <a:gd name="T48" fmla="*/ 437 w 220"/>
                  <a:gd name="T49" fmla="*/ 485 h 289"/>
                  <a:gd name="T50" fmla="*/ 422 w 220"/>
                  <a:gd name="T51" fmla="*/ 501 h 289"/>
                  <a:gd name="T52" fmla="*/ 432 w 220"/>
                  <a:gd name="T53" fmla="*/ 554 h 289"/>
                  <a:gd name="T54" fmla="*/ 378 w 220"/>
                  <a:gd name="T55" fmla="*/ 590 h 289"/>
                  <a:gd name="T56" fmla="*/ 292 w 220"/>
                  <a:gd name="T57" fmla="*/ 599 h 289"/>
                  <a:gd name="T58" fmla="*/ 250 w 220"/>
                  <a:gd name="T59" fmla="*/ 590 h 289"/>
                  <a:gd name="T60" fmla="*/ 221 w 220"/>
                  <a:gd name="T61" fmla="*/ 643 h 289"/>
                  <a:gd name="T62" fmla="*/ 118 w 220"/>
                  <a:gd name="T63" fmla="*/ 603 h 289"/>
                  <a:gd name="T64" fmla="*/ 101 w 220"/>
                  <a:gd name="T65" fmla="*/ 538 h 289"/>
                  <a:gd name="T66" fmla="*/ 98 w 220"/>
                  <a:gd name="T67" fmla="*/ 465 h 289"/>
                  <a:gd name="T68" fmla="*/ 10 w 220"/>
                  <a:gd name="T69" fmla="*/ 280 h 289"/>
                  <a:gd name="T70" fmla="*/ 0 w 220"/>
                  <a:gd name="T71" fmla="*/ 138 h 289"/>
                  <a:gd name="T72" fmla="*/ 142 w 220"/>
                  <a:gd name="T73" fmla="*/ 22 h 289"/>
                  <a:gd name="T74" fmla="*/ 216 w 220"/>
                  <a:gd name="T75" fmla="*/ 11 h 289"/>
                  <a:gd name="T76" fmla="*/ 290 w 220"/>
                  <a:gd name="T77" fmla="*/ 2 h 289"/>
                  <a:gd name="T78" fmla="*/ 373 w 220"/>
                  <a:gd name="T79" fmla="*/ 11 h 2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20" h="289">
                    <a:moveTo>
                      <a:pt x="160" y="14"/>
                    </a:moveTo>
                    <a:lnTo>
                      <a:pt x="168" y="45"/>
                    </a:lnTo>
                    <a:lnTo>
                      <a:pt x="159" y="66"/>
                    </a:lnTo>
                    <a:lnTo>
                      <a:pt x="169" y="61"/>
                    </a:lnTo>
                    <a:lnTo>
                      <a:pt x="175" y="79"/>
                    </a:lnTo>
                    <a:lnTo>
                      <a:pt x="175" y="95"/>
                    </a:lnTo>
                    <a:lnTo>
                      <a:pt x="180" y="95"/>
                    </a:lnTo>
                    <a:lnTo>
                      <a:pt x="186" y="92"/>
                    </a:lnTo>
                    <a:lnTo>
                      <a:pt x="192" y="90"/>
                    </a:lnTo>
                    <a:lnTo>
                      <a:pt x="201" y="91"/>
                    </a:lnTo>
                    <a:lnTo>
                      <a:pt x="206" y="92"/>
                    </a:lnTo>
                    <a:lnTo>
                      <a:pt x="210" y="94"/>
                    </a:lnTo>
                    <a:lnTo>
                      <a:pt x="215" y="99"/>
                    </a:lnTo>
                    <a:lnTo>
                      <a:pt x="217" y="107"/>
                    </a:lnTo>
                    <a:lnTo>
                      <a:pt x="220" y="119"/>
                    </a:lnTo>
                    <a:lnTo>
                      <a:pt x="219" y="127"/>
                    </a:lnTo>
                    <a:lnTo>
                      <a:pt x="219" y="135"/>
                    </a:lnTo>
                    <a:lnTo>
                      <a:pt x="217" y="143"/>
                    </a:lnTo>
                    <a:lnTo>
                      <a:pt x="212" y="150"/>
                    </a:lnTo>
                    <a:lnTo>
                      <a:pt x="205" y="156"/>
                    </a:lnTo>
                    <a:lnTo>
                      <a:pt x="199" y="154"/>
                    </a:lnTo>
                    <a:lnTo>
                      <a:pt x="195" y="155"/>
                    </a:lnTo>
                    <a:lnTo>
                      <a:pt x="188" y="153"/>
                    </a:lnTo>
                    <a:lnTo>
                      <a:pt x="183" y="149"/>
                    </a:lnTo>
                    <a:lnTo>
                      <a:pt x="180" y="145"/>
                    </a:lnTo>
                    <a:lnTo>
                      <a:pt x="180" y="166"/>
                    </a:lnTo>
                    <a:lnTo>
                      <a:pt x="172" y="175"/>
                    </a:lnTo>
                    <a:lnTo>
                      <a:pt x="172" y="174"/>
                    </a:lnTo>
                    <a:lnTo>
                      <a:pt x="161" y="179"/>
                    </a:lnTo>
                    <a:lnTo>
                      <a:pt x="168" y="177"/>
                    </a:lnTo>
                    <a:lnTo>
                      <a:pt x="167" y="192"/>
                    </a:lnTo>
                    <a:lnTo>
                      <a:pt x="157" y="199"/>
                    </a:lnTo>
                    <a:lnTo>
                      <a:pt x="148" y="193"/>
                    </a:lnTo>
                    <a:lnTo>
                      <a:pt x="141" y="194"/>
                    </a:lnTo>
                    <a:lnTo>
                      <a:pt x="136" y="195"/>
                    </a:lnTo>
                    <a:lnTo>
                      <a:pt x="129" y="195"/>
                    </a:lnTo>
                    <a:lnTo>
                      <a:pt x="124" y="201"/>
                    </a:lnTo>
                    <a:lnTo>
                      <a:pt x="122" y="211"/>
                    </a:lnTo>
                    <a:lnTo>
                      <a:pt x="127" y="211"/>
                    </a:lnTo>
                    <a:lnTo>
                      <a:pt x="130" y="214"/>
                    </a:lnTo>
                    <a:lnTo>
                      <a:pt x="135" y="216"/>
                    </a:lnTo>
                    <a:lnTo>
                      <a:pt x="139" y="217"/>
                    </a:lnTo>
                    <a:lnTo>
                      <a:pt x="144" y="217"/>
                    </a:lnTo>
                    <a:lnTo>
                      <a:pt x="153" y="214"/>
                    </a:lnTo>
                    <a:lnTo>
                      <a:pt x="156" y="216"/>
                    </a:lnTo>
                    <a:lnTo>
                      <a:pt x="164" y="214"/>
                    </a:lnTo>
                    <a:lnTo>
                      <a:pt x="170" y="211"/>
                    </a:lnTo>
                    <a:lnTo>
                      <a:pt x="174" y="212"/>
                    </a:lnTo>
                    <a:lnTo>
                      <a:pt x="178" y="218"/>
                    </a:lnTo>
                    <a:lnTo>
                      <a:pt x="179" y="221"/>
                    </a:lnTo>
                    <a:lnTo>
                      <a:pt x="172" y="225"/>
                    </a:lnTo>
                    <a:lnTo>
                      <a:pt x="176" y="237"/>
                    </a:lnTo>
                    <a:lnTo>
                      <a:pt x="176" y="249"/>
                    </a:lnTo>
                    <a:lnTo>
                      <a:pt x="172" y="256"/>
                    </a:lnTo>
                    <a:lnTo>
                      <a:pt x="154" y="265"/>
                    </a:lnTo>
                    <a:lnTo>
                      <a:pt x="140" y="264"/>
                    </a:lnTo>
                    <a:lnTo>
                      <a:pt x="119" y="269"/>
                    </a:lnTo>
                    <a:lnTo>
                      <a:pt x="107" y="266"/>
                    </a:lnTo>
                    <a:lnTo>
                      <a:pt x="102" y="265"/>
                    </a:lnTo>
                    <a:lnTo>
                      <a:pt x="96" y="278"/>
                    </a:lnTo>
                    <a:lnTo>
                      <a:pt x="90" y="289"/>
                    </a:lnTo>
                    <a:lnTo>
                      <a:pt x="54" y="285"/>
                    </a:lnTo>
                    <a:lnTo>
                      <a:pt x="48" y="271"/>
                    </a:lnTo>
                    <a:lnTo>
                      <a:pt x="52" y="256"/>
                    </a:lnTo>
                    <a:lnTo>
                      <a:pt x="41" y="242"/>
                    </a:lnTo>
                    <a:lnTo>
                      <a:pt x="38" y="231"/>
                    </a:lnTo>
                    <a:lnTo>
                      <a:pt x="40" y="209"/>
                    </a:lnTo>
                    <a:lnTo>
                      <a:pt x="21" y="173"/>
                    </a:lnTo>
                    <a:lnTo>
                      <a:pt x="4" y="126"/>
                    </a:lnTo>
                    <a:lnTo>
                      <a:pt x="1" y="95"/>
                    </a:lnTo>
                    <a:lnTo>
                      <a:pt x="0" y="62"/>
                    </a:lnTo>
                    <a:lnTo>
                      <a:pt x="29" y="32"/>
                    </a:lnTo>
                    <a:lnTo>
                      <a:pt x="58" y="10"/>
                    </a:lnTo>
                    <a:lnTo>
                      <a:pt x="70" y="8"/>
                    </a:lnTo>
                    <a:lnTo>
                      <a:pt x="88" y="5"/>
                    </a:lnTo>
                    <a:lnTo>
                      <a:pt x="94" y="0"/>
                    </a:lnTo>
                    <a:lnTo>
                      <a:pt x="118" y="1"/>
                    </a:lnTo>
                    <a:lnTo>
                      <a:pt x="139" y="2"/>
                    </a:lnTo>
                    <a:lnTo>
                      <a:pt x="152" y="5"/>
                    </a:lnTo>
                    <a:lnTo>
                      <a:pt x="160" y="14"/>
                    </a:lnTo>
                  </a:path>
                </a:pathLst>
              </a:custGeom>
              <a:solidFill>
                <a:srgbClr val="FFE0C0"/>
              </a:solidFill>
              <a:ln>
                <a:noFill/>
              </a:ln>
              <a:effectLst/>
              <a:extLst>
                <a:ext uri="{91240B29-F687-4F45-9708-019B960494DF}">
                  <a14:hiddenLine xmlns:a14="http://schemas.microsoft.com/office/drawing/2010/main" w="3175"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 name="Freeform 24">
                <a:extLst>
                  <a:ext uri="{FF2B5EF4-FFF2-40B4-BE49-F238E27FC236}">
                    <a16:creationId xmlns:a16="http://schemas.microsoft.com/office/drawing/2014/main" id="{FE4FF51E-7447-0D91-40C2-DE36FB89414E}"/>
                  </a:ext>
                </a:extLst>
              </p:cNvPr>
              <p:cNvSpPr>
                <a:spLocks/>
              </p:cNvSpPr>
              <p:nvPr/>
            </p:nvSpPr>
            <p:spPr bwMode="auto">
              <a:xfrm rot="-217816">
                <a:off x="2529" y="1685"/>
                <a:ext cx="407" cy="487"/>
              </a:xfrm>
              <a:custGeom>
                <a:avLst/>
                <a:gdLst>
                  <a:gd name="T0" fmla="*/ 395 w 166"/>
                  <a:gd name="T1" fmla="*/ 137 h 220"/>
                  <a:gd name="T2" fmla="*/ 402 w 166"/>
                  <a:gd name="T3" fmla="*/ 113 h 220"/>
                  <a:gd name="T4" fmla="*/ 407 w 166"/>
                  <a:gd name="T5" fmla="*/ 51 h 220"/>
                  <a:gd name="T6" fmla="*/ 400 w 166"/>
                  <a:gd name="T7" fmla="*/ 46 h 220"/>
                  <a:gd name="T8" fmla="*/ 363 w 166"/>
                  <a:gd name="T9" fmla="*/ 24 h 220"/>
                  <a:gd name="T10" fmla="*/ 351 w 166"/>
                  <a:gd name="T11" fmla="*/ 9 h 220"/>
                  <a:gd name="T12" fmla="*/ 338 w 166"/>
                  <a:gd name="T13" fmla="*/ 0 h 220"/>
                  <a:gd name="T14" fmla="*/ 302 w 166"/>
                  <a:gd name="T15" fmla="*/ 11 h 220"/>
                  <a:gd name="T16" fmla="*/ 238 w 166"/>
                  <a:gd name="T17" fmla="*/ 29 h 220"/>
                  <a:gd name="T18" fmla="*/ 177 w 166"/>
                  <a:gd name="T19" fmla="*/ 49 h 220"/>
                  <a:gd name="T20" fmla="*/ 135 w 166"/>
                  <a:gd name="T21" fmla="*/ 77 h 220"/>
                  <a:gd name="T22" fmla="*/ 113 w 166"/>
                  <a:gd name="T23" fmla="*/ 46 h 220"/>
                  <a:gd name="T24" fmla="*/ 93 w 166"/>
                  <a:gd name="T25" fmla="*/ 100 h 220"/>
                  <a:gd name="T26" fmla="*/ 54 w 166"/>
                  <a:gd name="T27" fmla="*/ 139 h 220"/>
                  <a:gd name="T28" fmla="*/ 25 w 166"/>
                  <a:gd name="T29" fmla="*/ 195 h 220"/>
                  <a:gd name="T30" fmla="*/ 7 w 166"/>
                  <a:gd name="T31" fmla="*/ 266 h 220"/>
                  <a:gd name="T32" fmla="*/ 0 w 166"/>
                  <a:gd name="T33" fmla="*/ 321 h 220"/>
                  <a:gd name="T34" fmla="*/ 0 w 166"/>
                  <a:gd name="T35" fmla="*/ 387 h 220"/>
                  <a:gd name="T36" fmla="*/ 20 w 166"/>
                  <a:gd name="T37" fmla="*/ 452 h 220"/>
                  <a:gd name="T38" fmla="*/ 32 w 166"/>
                  <a:gd name="T39" fmla="*/ 487 h 220"/>
                  <a:gd name="T40" fmla="*/ 118 w 166"/>
                  <a:gd name="T41" fmla="*/ 454 h 220"/>
                  <a:gd name="T42" fmla="*/ 118 w 166"/>
                  <a:gd name="T43" fmla="*/ 467 h 220"/>
                  <a:gd name="T44" fmla="*/ 123 w 166"/>
                  <a:gd name="T45" fmla="*/ 447 h 220"/>
                  <a:gd name="T46" fmla="*/ 108 w 166"/>
                  <a:gd name="T47" fmla="*/ 447 h 220"/>
                  <a:gd name="T48" fmla="*/ 98 w 166"/>
                  <a:gd name="T49" fmla="*/ 441 h 220"/>
                  <a:gd name="T50" fmla="*/ 127 w 166"/>
                  <a:gd name="T51" fmla="*/ 416 h 220"/>
                  <a:gd name="T52" fmla="*/ 125 w 166"/>
                  <a:gd name="T53" fmla="*/ 414 h 220"/>
                  <a:gd name="T54" fmla="*/ 137 w 166"/>
                  <a:gd name="T55" fmla="*/ 407 h 220"/>
                  <a:gd name="T56" fmla="*/ 140 w 166"/>
                  <a:gd name="T57" fmla="*/ 381 h 220"/>
                  <a:gd name="T58" fmla="*/ 132 w 166"/>
                  <a:gd name="T59" fmla="*/ 374 h 220"/>
                  <a:gd name="T60" fmla="*/ 127 w 166"/>
                  <a:gd name="T61" fmla="*/ 348 h 220"/>
                  <a:gd name="T62" fmla="*/ 147 w 166"/>
                  <a:gd name="T63" fmla="*/ 332 h 220"/>
                  <a:gd name="T64" fmla="*/ 164 w 166"/>
                  <a:gd name="T65" fmla="*/ 325 h 220"/>
                  <a:gd name="T66" fmla="*/ 186 w 166"/>
                  <a:gd name="T67" fmla="*/ 321 h 220"/>
                  <a:gd name="T68" fmla="*/ 194 w 166"/>
                  <a:gd name="T69" fmla="*/ 292 h 220"/>
                  <a:gd name="T70" fmla="*/ 218 w 166"/>
                  <a:gd name="T71" fmla="*/ 292 h 220"/>
                  <a:gd name="T72" fmla="*/ 253 w 166"/>
                  <a:gd name="T73" fmla="*/ 301 h 220"/>
                  <a:gd name="T74" fmla="*/ 262 w 166"/>
                  <a:gd name="T75" fmla="*/ 310 h 220"/>
                  <a:gd name="T76" fmla="*/ 260 w 166"/>
                  <a:gd name="T77" fmla="*/ 303 h 220"/>
                  <a:gd name="T78" fmla="*/ 277 w 166"/>
                  <a:gd name="T79" fmla="*/ 310 h 220"/>
                  <a:gd name="T80" fmla="*/ 289 w 166"/>
                  <a:gd name="T81" fmla="*/ 297 h 220"/>
                  <a:gd name="T82" fmla="*/ 304 w 166"/>
                  <a:gd name="T83" fmla="*/ 252 h 220"/>
                  <a:gd name="T84" fmla="*/ 302 w 166"/>
                  <a:gd name="T85" fmla="*/ 230 h 220"/>
                  <a:gd name="T86" fmla="*/ 338 w 166"/>
                  <a:gd name="T87" fmla="*/ 210 h 220"/>
                  <a:gd name="T88" fmla="*/ 363 w 166"/>
                  <a:gd name="T89" fmla="*/ 173 h 220"/>
                  <a:gd name="T90" fmla="*/ 400 w 166"/>
                  <a:gd name="T91" fmla="*/ 135 h 220"/>
                  <a:gd name="T92" fmla="*/ 392 w 166"/>
                  <a:gd name="T93" fmla="*/ 133 h 220"/>
                  <a:gd name="T94" fmla="*/ 380 w 166"/>
                  <a:gd name="T95" fmla="*/ 137 h 2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6" h="220">
                    <a:moveTo>
                      <a:pt x="161" y="62"/>
                    </a:moveTo>
                    <a:lnTo>
                      <a:pt x="164" y="51"/>
                    </a:lnTo>
                    <a:lnTo>
                      <a:pt x="166" y="23"/>
                    </a:lnTo>
                    <a:lnTo>
                      <a:pt x="163" y="21"/>
                    </a:lnTo>
                    <a:lnTo>
                      <a:pt x="148" y="11"/>
                    </a:lnTo>
                    <a:lnTo>
                      <a:pt x="143" y="4"/>
                    </a:lnTo>
                    <a:lnTo>
                      <a:pt x="138" y="0"/>
                    </a:lnTo>
                    <a:lnTo>
                      <a:pt x="123" y="5"/>
                    </a:lnTo>
                    <a:lnTo>
                      <a:pt x="97" y="13"/>
                    </a:lnTo>
                    <a:lnTo>
                      <a:pt x="72" y="22"/>
                    </a:lnTo>
                    <a:lnTo>
                      <a:pt x="55" y="35"/>
                    </a:lnTo>
                    <a:lnTo>
                      <a:pt x="46" y="21"/>
                    </a:lnTo>
                    <a:lnTo>
                      <a:pt x="38" y="45"/>
                    </a:lnTo>
                    <a:lnTo>
                      <a:pt x="22" y="63"/>
                    </a:lnTo>
                    <a:lnTo>
                      <a:pt x="10" y="88"/>
                    </a:lnTo>
                    <a:lnTo>
                      <a:pt x="3" y="120"/>
                    </a:lnTo>
                    <a:lnTo>
                      <a:pt x="0" y="145"/>
                    </a:lnTo>
                    <a:lnTo>
                      <a:pt x="0" y="175"/>
                    </a:lnTo>
                    <a:lnTo>
                      <a:pt x="8" y="204"/>
                    </a:lnTo>
                    <a:lnTo>
                      <a:pt x="13" y="220"/>
                    </a:lnTo>
                    <a:lnTo>
                      <a:pt x="48" y="205"/>
                    </a:lnTo>
                    <a:lnTo>
                      <a:pt x="48" y="211"/>
                    </a:lnTo>
                    <a:lnTo>
                      <a:pt x="50" y="202"/>
                    </a:lnTo>
                    <a:lnTo>
                      <a:pt x="44" y="202"/>
                    </a:lnTo>
                    <a:lnTo>
                      <a:pt x="40" y="199"/>
                    </a:lnTo>
                    <a:lnTo>
                      <a:pt x="52" y="188"/>
                    </a:lnTo>
                    <a:lnTo>
                      <a:pt x="51" y="187"/>
                    </a:lnTo>
                    <a:lnTo>
                      <a:pt x="56" y="184"/>
                    </a:lnTo>
                    <a:lnTo>
                      <a:pt x="57" y="172"/>
                    </a:lnTo>
                    <a:lnTo>
                      <a:pt x="54" y="169"/>
                    </a:lnTo>
                    <a:lnTo>
                      <a:pt x="52" y="157"/>
                    </a:lnTo>
                    <a:lnTo>
                      <a:pt x="60" y="150"/>
                    </a:lnTo>
                    <a:lnTo>
                      <a:pt x="67" y="147"/>
                    </a:lnTo>
                    <a:lnTo>
                      <a:pt x="76" y="145"/>
                    </a:lnTo>
                    <a:lnTo>
                      <a:pt x="79" y="132"/>
                    </a:lnTo>
                    <a:lnTo>
                      <a:pt x="89" y="132"/>
                    </a:lnTo>
                    <a:lnTo>
                      <a:pt x="103" y="136"/>
                    </a:lnTo>
                    <a:lnTo>
                      <a:pt x="107" y="140"/>
                    </a:lnTo>
                    <a:lnTo>
                      <a:pt x="106" y="137"/>
                    </a:lnTo>
                    <a:lnTo>
                      <a:pt x="113" y="140"/>
                    </a:lnTo>
                    <a:lnTo>
                      <a:pt x="118" y="134"/>
                    </a:lnTo>
                    <a:lnTo>
                      <a:pt x="124" y="114"/>
                    </a:lnTo>
                    <a:lnTo>
                      <a:pt x="123" y="104"/>
                    </a:lnTo>
                    <a:lnTo>
                      <a:pt x="138" y="95"/>
                    </a:lnTo>
                    <a:lnTo>
                      <a:pt x="148" y="78"/>
                    </a:lnTo>
                    <a:lnTo>
                      <a:pt x="163" y="61"/>
                    </a:lnTo>
                    <a:lnTo>
                      <a:pt x="160" y="60"/>
                    </a:lnTo>
                    <a:lnTo>
                      <a:pt x="155" y="62"/>
                    </a:lnTo>
                  </a:path>
                </a:pathLst>
              </a:custGeom>
              <a:solidFill>
                <a:srgbClr val="996633"/>
              </a:solidFill>
              <a:ln>
                <a:noFill/>
              </a:ln>
              <a:effectLst/>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9" name="Group 25">
                <a:extLst>
                  <a:ext uri="{FF2B5EF4-FFF2-40B4-BE49-F238E27FC236}">
                    <a16:creationId xmlns:a16="http://schemas.microsoft.com/office/drawing/2014/main" id="{BC2D8407-08E8-AFA6-1D4C-6DA6F45212A7}"/>
                  </a:ext>
                </a:extLst>
              </p:cNvPr>
              <p:cNvGrpSpPr>
                <a:grpSpLocks/>
              </p:cNvGrpSpPr>
              <p:nvPr/>
            </p:nvGrpSpPr>
            <p:grpSpPr bwMode="auto">
              <a:xfrm rot="9676">
                <a:off x="2456" y="1596"/>
                <a:ext cx="646" cy="415"/>
                <a:chOff x="321" y="1308"/>
                <a:chExt cx="263" cy="187"/>
              </a:xfrm>
            </p:grpSpPr>
            <p:sp>
              <p:nvSpPr>
                <p:cNvPr id="126" name="Arc 26">
                  <a:extLst>
                    <a:ext uri="{FF2B5EF4-FFF2-40B4-BE49-F238E27FC236}">
                      <a16:creationId xmlns:a16="http://schemas.microsoft.com/office/drawing/2014/main" id="{003AD105-AD77-20C2-8B23-C44DC33A422C}"/>
                    </a:ext>
                  </a:extLst>
                </p:cNvPr>
                <p:cNvSpPr>
                  <a:spLocks/>
                </p:cNvSpPr>
                <p:nvPr/>
              </p:nvSpPr>
              <p:spPr bwMode="auto">
                <a:xfrm rot="2004411" flipH="1">
                  <a:off x="327" y="1308"/>
                  <a:ext cx="173" cy="187"/>
                </a:xfrm>
                <a:custGeom>
                  <a:avLst/>
                  <a:gdLst>
                    <a:gd name="T0" fmla="*/ 0 w 30709"/>
                    <a:gd name="T1" fmla="*/ 9 h 41896"/>
                    <a:gd name="T2" fmla="*/ 93 w 30709"/>
                    <a:gd name="T3" fmla="*/ 187 h 41896"/>
                    <a:gd name="T4" fmla="*/ 51 w 30709"/>
                    <a:gd name="T5" fmla="*/ 96 h 41896"/>
                    <a:gd name="T6" fmla="*/ 0 60000 65536"/>
                    <a:gd name="T7" fmla="*/ 0 60000 65536"/>
                    <a:gd name="T8" fmla="*/ 0 60000 65536"/>
                  </a:gdLst>
                  <a:ahLst/>
                  <a:cxnLst>
                    <a:cxn ang="T6">
                      <a:pos x="T0" y="T1"/>
                    </a:cxn>
                    <a:cxn ang="T7">
                      <a:pos x="T2" y="T3"/>
                    </a:cxn>
                    <a:cxn ang="T8">
                      <a:pos x="T4" y="T5"/>
                    </a:cxn>
                  </a:cxnLst>
                  <a:rect l="0" t="0" r="r" b="b"/>
                  <a:pathLst>
                    <a:path w="30709" h="41896" fill="none" extrusionOk="0">
                      <a:moveTo>
                        <a:pt x="-1" y="2014"/>
                      </a:moveTo>
                      <a:cubicBezTo>
                        <a:pt x="2853" y="687"/>
                        <a:pt x="5962" y="0"/>
                        <a:pt x="9109" y="0"/>
                      </a:cubicBezTo>
                      <a:cubicBezTo>
                        <a:pt x="21038" y="0"/>
                        <a:pt x="30709" y="9670"/>
                        <a:pt x="30709" y="21600"/>
                      </a:cubicBezTo>
                      <a:cubicBezTo>
                        <a:pt x="30709" y="30679"/>
                        <a:pt x="25031" y="38789"/>
                        <a:pt x="16500" y="41896"/>
                      </a:cubicBezTo>
                    </a:path>
                    <a:path w="30709" h="41896" stroke="0" extrusionOk="0">
                      <a:moveTo>
                        <a:pt x="-1" y="2014"/>
                      </a:moveTo>
                      <a:cubicBezTo>
                        <a:pt x="2853" y="687"/>
                        <a:pt x="5962" y="0"/>
                        <a:pt x="9109" y="0"/>
                      </a:cubicBezTo>
                      <a:cubicBezTo>
                        <a:pt x="21038" y="0"/>
                        <a:pt x="30709" y="9670"/>
                        <a:pt x="30709" y="21600"/>
                      </a:cubicBezTo>
                      <a:cubicBezTo>
                        <a:pt x="30709" y="30679"/>
                        <a:pt x="25031" y="38789"/>
                        <a:pt x="16500" y="41896"/>
                      </a:cubicBezTo>
                      <a:lnTo>
                        <a:pt x="9109" y="21600"/>
                      </a:lnTo>
                      <a:lnTo>
                        <a:pt x="-1" y="2014"/>
                      </a:lnTo>
                      <a:close/>
                    </a:path>
                  </a:pathLst>
                </a:custGeom>
                <a:solidFill>
                  <a:srgbClr val="FFFF00"/>
                </a:solidFill>
                <a:ln w="317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 name="Freeform 27">
                  <a:extLst>
                    <a:ext uri="{FF2B5EF4-FFF2-40B4-BE49-F238E27FC236}">
                      <a16:creationId xmlns:a16="http://schemas.microsoft.com/office/drawing/2014/main" id="{8153ABD8-6689-F3BE-E110-51CD6FAD0D67}"/>
                    </a:ext>
                  </a:extLst>
                </p:cNvPr>
                <p:cNvSpPr>
                  <a:spLocks/>
                </p:cNvSpPr>
                <p:nvPr/>
              </p:nvSpPr>
              <p:spPr bwMode="auto">
                <a:xfrm rot="3095970" flipV="1">
                  <a:off x="415" y="1270"/>
                  <a:ext cx="76" cy="263"/>
                </a:xfrm>
                <a:custGeom>
                  <a:avLst/>
                  <a:gdLst>
                    <a:gd name="T0" fmla="*/ 33 w 196"/>
                    <a:gd name="T1" fmla="*/ 0 h 102"/>
                    <a:gd name="T2" fmla="*/ 0 w 196"/>
                    <a:gd name="T3" fmla="*/ 18 h 102"/>
                    <a:gd name="T4" fmla="*/ 9 w 196"/>
                    <a:gd name="T5" fmla="*/ 64 h 102"/>
                    <a:gd name="T6" fmla="*/ 18 w 196"/>
                    <a:gd name="T7" fmla="*/ 111 h 102"/>
                    <a:gd name="T8" fmla="*/ 22 w 196"/>
                    <a:gd name="T9" fmla="*/ 126 h 102"/>
                    <a:gd name="T10" fmla="*/ 31 w 196"/>
                    <a:gd name="T11" fmla="*/ 162 h 102"/>
                    <a:gd name="T12" fmla="*/ 43 w 196"/>
                    <a:gd name="T13" fmla="*/ 186 h 102"/>
                    <a:gd name="T14" fmla="*/ 55 w 196"/>
                    <a:gd name="T15" fmla="*/ 217 h 102"/>
                    <a:gd name="T16" fmla="*/ 64 w 196"/>
                    <a:gd name="T17" fmla="*/ 240 h 102"/>
                    <a:gd name="T18" fmla="*/ 76 w 196"/>
                    <a:gd name="T19" fmla="*/ 260 h 102"/>
                    <a:gd name="T20" fmla="*/ 61 w 196"/>
                    <a:gd name="T21" fmla="*/ 173 h 102"/>
                    <a:gd name="T22" fmla="*/ 48 w 196"/>
                    <a:gd name="T23" fmla="*/ 83 h 102"/>
                    <a:gd name="T24" fmla="*/ 33 w 196"/>
                    <a:gd name="T25" fmla="*/ 0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6" h="102">
                      <a:moveTo>
                        <a:pt x="86" y="0"/>
                      </a:moveTo>
                      <a:lnTo>
                        <a:pt x="0" y="7"/>
                      </a:lnTo>
                      <a:lnTo>
                        <a:pt x="22" y="25"/>
                      </a:lnTo>
                      <a:lnTo>
                        <a:pt x="46" y="43"/>
                      </a:lnTo>
                      <a:lnTo>
                        <a:pt x="58" y="49"/>
                      </a:lnTo>
                      <a:lnTo>
                        <a:pt x="79" y="63"/>
                      </a:lnTo>
                      <a:lnTo>
                        <a:pt x="110" y="72"/>
                      </a:lnTo>
                      <a:lnTo>
                        <a:pt x="143" y="84"/>
                      </a:lnTo>
                      <a:lnTo>
                        <a:pt x="166" y="93"/>
                      </a:lnTo>
                      <a:lnTo>
                        <a:pt x="195" y="101"/>
                      </a:lnTo>
                      <a:lnTo>
                        <a:pt x="158" y="67"/>
                      </a:lnTo>
                      <a:lnTo>
                        <a:pt x="123" y="32"/>
                      </a:lnTo>
                      <a:lnTo>
                        <a:pt x="86" y="0"/>
                      </a:lnTo>
                    </a:path>
                  </a:pathLst>
                </a:custGeom>
                <a:solidFill>
                  <a:srgbClr val="FFFF00"/>
                </a:solidFill>
                <a:ln w="31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10" name="Freeform 28">
                <a:extLst>
                  <a:ext uri="{FF2B5EF4-FFF2-40B4-BE49-F238E27FC236}">
                    <a16:creationId xmlns:a16="http://schemas.microsoft.com/office/drawing/2014/main" id="{50BD8DA7-913E-BD7E-BC53-ACDF26B2F257}"/>
                  </a:ext>
                </a:extLst>
              </p:cNvPr>
              <p:cNvSpPr>
                <a:spLocks/>
              </p:cNvSpPr>
              <p:nvPr/>
            </p:nvSpPr>
            <p:spPr bwMode="auto">
              <a:xfrm rot="4255928" flipH="1">
                <a:off x="2417" y="3037"/>
                <a:ext cx="686" cy="487"/>
              </a:xfrm>
              <a:custGeom>
                <a:avLst/>
                <a:gdLst>
                  <a:gd name="T0" fmla="*/ 627 w 316"/>
                  <a:gd name="T1" fmla="*/ 205 h 331"/>
                  <a:gd name="T2" fmla="*/ 573 w 316"/>
                  <a:gd name="T3" fmla="*/ 234 h 331"/>
                  <a:gd name="T4" fmla="*/ 506 w 316"/>
                  <a:gd name="T5" fmla="*/ 252 h 331"/>
                  <a:gd name="T6" fmla="*/ 460 w 316"/>
                  <a:gd name="T7" fmla="*/ 255 h 331"/>
                  <a:gd name="T8" fmla="*/ 354 w 316"/>
                  <a:gd name="T9" fmla="*/ 327 h 331"/>
                  <a:gd name="T10" fmla="*/ 237 w 316"/>
                  <a:gd name="T11" fmla="*/ 400 h 331"/>
                  <a:gd name="T12" fmla="*/ 137 w 316"/>
                  <a:gd name="T13" fmla="*/ 444 h 331"/>
                  <a:gd name="T14" fmla="*/ 78 w 316"/>
                  <a:gd name="T15" fmla="*/ 483 h 331"/>
                  <a:gd name="T16" fmla="*/ 41 w 316"/>
                  <a:gd name="T17" fmla="*/ 486 h 331"/>
                  <a:gd name="T18" fmla="*/ 9 w 316"/>
                  <a:gd name="T19" fmla="*/ 416 h 331"/>
                  <a:gd name="T20" fmla="*/ 0 w 316"/>
                  <a:gd name="T21" fmla="*/ 341 h 331"/>
                  <a:gd name="T22" fmla="*/ 80 w 316"/>
                  <a:gd name="T23" fmla="*/ 291 h 331"/>
                  <a:gd name="T24" fmla="*/ 182 w 316"/>
                  <a:gd name="T25" fmla="*/ 222 h 331"/>
                  <a:gd name="T26" fmla="*/ 202 w 316"/>
                  <a:gd name="T27" fmla="*/ 182 h 331"/>
                  <a:gd name="T28" fmla="*/ 300 w 316"/>
                  <a:gd name="T29" fmla="*/ 160 h 331"/>
                  <a:gd name="T30" fmla="*/ 380 w 316"/>
                  <a:gd name="T31" fmla="*/ 121 h 331"/>
                  <a:gd name="T32" fmla="*/ 452 w 316"/>
                  <a:gd name="T33" fmla="*/ 49 h 331"/>
                  <a:gd name="T34" fmla="*/ 541 w 316"/>
                  <a:gd name="T35" fmla="*/ 0 h 331"/>
                  <a:gd name="T36" fmla="*/ 573 w 316"/>
                  <a:gd name="T37" fmla="*/ 60 h 331"/>
                  <a:gd name="T38" fmla="*/ 604 w 316"/>
                  <a:gd name="T39" fmla="*/ 110 h 331"/>
                  <a:gd name="T40" fmla="*/ 656 w 316"/>
                  <a:gd name="T41" fmla="*/ 137 h 331"/>
                  <a:gd name="T42" fmla="*/ 684 w 316"/>
                  <a:gd name="T43" fmla="*/ 163 h 331"/>
                  <a:gd name="T44" fmla="*/ 627 w 316"/>
                  <a:gd name="T45" fmla="*/ 205 h 3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16" h="331">
                    <a:moveTo>
                      <a:pt x="289" y="139"/>
                    </a:moveTo>
                    <a:lnTo>
                      <a:pt x="264" y="159"/>
                    </a:lnTo>
                    <a:lnTo>
                      <a:pt x="233" y="171"/>
                    </a:lnTo>
                    <a:lnTo>
                      <a:pt x="212" y="173"/>
                    </a:lnTo>
                    <a:lnTo>
                      <a:pt x="163" y="222"/>
                    </a:lnTo>
                    <a:lnTo>
                      <a:pt x="109" y="272"/>
                    </a:lnTo>
                    <a:lnTo>
                      <a:pt x="63" y="302"/>
                    </a:lnTo>
                    <a:lnTo>
                      <a:pt x="36" y="328"/>
                    </a:lnTo>
                    <a:lnTo>
                      <a:pt x="19" y="330"/>
                    </a:lnTo>
                    <a:lnTo>
                      <a:pt x="4" y="283"/>
                    </a:lnTo>
                    <a:lnTo>
                      <a:pt x="0" y="232"/>
                    </a:lnTo>
                    <a:lnTo>
                      <a:pt x="37" y="198"/>
                    </a:lnTo>
                    <a:lnTo>
                      <a:pt x="84" y="151"/>
                    </a:lnTo>
                    <a:lnTo>
                      <a:pt x="93" y="124"/>
                    </a:lnTo>
                    <a:lnTo>
                      <a:pt x="138" y="109"/>
                    </a:lnTo>
                    <a:lnTo>
                      <a:pt x="175" y="82"/>
                    </a:lnTo>
                    <a:lnTo>
                      <a:pt x="208" y="33"/>
                    </a:lnTo>
                    <a:lnTo>
                      <a:pt x="249" y="0"/>
                    </a:lnTo>
                    <a:lnTo>
                      <a:pt x="264" y="41"/>
                    </a:lnTo>
                    <a:lnTo>
                      <a:pt x="278" y="75"/>
                    </a:lnTo>
                    <a:lnTo>
                      <a:pt x="302" y="93"/>
                    </a:lnTo>
                    <a:lnTo>
                      <a:pt x="315" y="111"/>
                    </a:lnTo>
                    <a:lnTo>
                      <a:pt x="289" y="139"/>
                    </a:lnTo>
                  </a:path>
                </a:pathLst>
              </a:custGeom>
              <a:solidFill>
                <a:srgbClr val="A0A0A0"/>
              </a:solidFill>
              <a:ln>
                <a:noFill/>
              </a:ln>
              <a:effectLst/>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 name="Freeform 29">
                <a:extLst>
                  <a:ext uri="{FF2B5EF4-FFF2-40B4-BE49-F238E27FC236}">
                    <a16:creationId xmlns:a16="http://schemas.microsoft.com/office/drawing/2014/main" id="{2A893313-A697-EB6E-BE7B-6A1E7B32FEA5}"/>
                  </a:ext>
                </a:extLst>
              </p:cNvPr>
              <p:cNvSpPr>
                <a:spLocks/>
              </p:cNvSpPr>
              <p:nvPr/>
            </p:nvSpPr>
            <p:spPr bwMode="auto">
              <a:xfrm rot="4499957" flipH="1">
                <a:off x="2726" y="3476"/>
                <a:ext cx="209" cy="413"/>
              </a:xfrm>
              <a:custGeom>
                <a:avLst/>
                <a:gdLst>
                  <a:gd name="T0" fmla="*/ 207 w 96"/>
                  <a:gd name="T1" fmla="*/ 366 h 282"/>
                  <a:gd name="T2" fmla="*/ 165 w 96"/>
                  <a:gd name="T3" fmla="*/ 392 h 282"/>
                  <a:gd name="T4" fmla="*/ 118 w 96"/>
                  <a:gd name="T5" fmla="*/ 401 h 282"/>
                  <a:gd name="T6" fmla="*/ 63 w 96"/>
                  <a:gd name="T7" fmla="*/ 412 h 282"/>
                  <a:gd name="T8" fmla="*/ 35 w 96"/>
                  <a:gd name="T9" fmla="*/ 346 h 282"/>
                  <a:gd name="T10" fmla="*/ 44 w 96"/>
                  <a:gd name="T11" fmla="*/ 306 h 282"/>
                  <a:gd name="T12" fmla="*/ 74 w 96"/>
                  <a:gd name="T13" fmla="*/ 290 h 282"/>
                  <a:gd name="T14" fmla="*/ 41 w 96"/>
                  <a:gd name="T15" fmla="*/ 253 h 282"/>
                  <a:gd name="T16" fmla="*/ 17 w 96"/>
                  <a:gd name="T17" fmla="*/ 173 h 282"/>
                  <a:gd name="T18" fmla="*/ 4 w 96"/>
                  <a:gd name="T19" fmla="*/ 98 h 282"/>
                  <a:gd name="T20" fmla="*/ 0 w 96"/>
                  <a:gd name="T21" fmla="*/ 59 h 282"/>
                  <a:gd name="T22" fmla="*/ 17 w 96"/>
                  <a:gd name="T23" fmla="*/ 18 h 282"/>
                  <a:gd name="T24" fmla="*/ 41 w 96"/>
                  <a:gd name="T25" fmla="*/ 1 h 282"/>
                  <a:gd name="T26" fmla="*/ 81 w 96"/>
                  <a:gd name="T27" fmla="*/ 0 h 282"/>
                  <a:gd name="T28" fmla="*/ 124 w 96"/>
                  <a:gd name="T29" fmla="*/ 7 h 282"/>
                  <a:gd name="T30" fmla="*/ 142 w 96"/>
                  <a:gd name="T31" fmla="*/ 18 h 282"/>
                  <a:gd name="T32" fmla="*/ 165 w 96"/>
                  <a:gd name="T33" fmla="*/ 50 h 282"/>
                  <a:gd name="T34" fmla="*/ 170 w 96"/>
                  <a:gd name="T35" fmla="*/ 100 h 282"/>
                  <a:gd name="T36" fmla="*/ 170 w 96"/>
                  <a:gd name="T37" fmla="*/ 160 h 282"/>
                  <a:gd name="T38" fmla="*/ 161 w 96"/>
                  <a:gd name="T39" fmla="*/ 202 h 282"/>
                  <a:gd name="T40" fmla="*/ 161 w 96"/>
                  <a:gd name="T41" fmla="*/ 234 h 282"/>
                  <a:gd name="T42" fmla="*/ 170 w 96"/>
                  <a:gd name="T43" fmla="*/ 284 h 282"/>
                  <a:gd name="T44" fmla="*/ 207 w 96"/>
                  <a:gd name="T45" fmla="*/ 366 h 28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6" h="282">
                    <a:moveTo>
                      <a:pt x="95" y="250"/>
                    </a:moveTo>
                    <a:lnTo>
                      <a:pt x="76" y="268"/>
                    </a:lnTo>
                    <a:lnTo>
                      <a:pt x="54" y="274"/>
                    </a:lnTo>
                    <a:lnTo>
                      <a:pt x="29" y="281"/>
                    </a:lnTo>
                    <a:lnTo>
                      <a:pt x="16" y="236"/>
                    </a:lnTo>
                    <a:lnTo>
                      <a:pt x="20" y="209"/>
                    </a:lnTo>
                    <a:lnTo>
                      <a:pt x="34" y="198"/>
                    </a:lnTo>
                    <a:lnTo>
                      <a:pt x="19" y="173"/>
                    </a:lnTo>
                    <a:lnTo>
                      <a:pt x="8" y="118"/>
                    </a:lnTo>
                    <a:lnTo>
                      <a:pt x="2" y="67"/>
                    </a:lnTo>
                    <a:lnTo>
                      <a:pt x="0" y="40"/>
                    </a:lnTo>
                    <a:lnTo>
                      <a:pt x="8" y="12"/>
                    </a:lnTo>
                    <a:lnTo>
                      <a:pt x="19" y="1"/>
                    </a:lnTo>
                    <a:lnTo>
                      <a:pt x="37" y="0"/>
                    </a:lnTo>
                    <a:lnTo>
                      <a:pt x="57" y="5"/>
                    </a:lnTo>
                    <a:lnTo>
                      <a:pt x="65" y="12"/>
                    </a:lnTo>
                    <a:lnTo>
                      <a:pt x="76" y="34"/>
                    </a:lnTo>
                    <a:lnTo>
                      <a:pt x="78" y="68"/>
                    </a:lnTo>
                    <a:lnTo>
                      <a:pt x="78" y="109"/>
                    </a:lnTo>
                    <a:lnTo>
                      <a:pt x="74" y="138"/>
                    </a:lnTo>
                    <a:lnTo>
                      <a:pt x="74" y="160"/>
                    </a:lnTo>
                    <a:lnTo>
                      <a:pt x="78" y="194"/>
                    </a:lnTo>
                    <a:lnTo>
                      <a:pt x="95" y="250"/>
                    </a:lnTo>
                  </a:path>
                </a:pathLst>
              </a:custGeom>
              <a:solidFill>
                <a:srgbClr val="603000"/>
              </a:solidFill>
              <a:ln>
                <a:noFill/>
              </a:ln>
              <a:effectLst/>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 name="Oval 30">
                <a:extLst>
                  <a:ext uri="{FF2B5EF4-FFF2-40B4-BE49-F238E27FC236}">
                    <a16:creationId xmlns:a16="http://schemas.microsoft.com/office/drawing/2014/main" id="{54013B89-F278-4940-7D74-73ECA7902484}"/>
                  </a:ext>
                </a:extLst>
              </p:cNvPr>
              <p:cNvSpPr>
                <a:spLocks noChangeArrowheads="1"/>
              </p:cNvSpPr>
              <p:nvPr/>
            </p:nvSpPr>
            <p:spPr bwMode="auto">
              <a:xfrm rot="1160522" flipH="1">
                <a:off x="2908" y="1846"/>
                <a:ext cx="67" cy="74"/>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13" name="Oval 31">
                <a:extLst>
                  <a:ext uri="{FF2B5EF4-FFF2-40B4-BE49-F238E27FC236}">
                    <a16:creationId xmlns:a16="http://schemas.microsoft.com/office/drawing/2014/main" id="{24C54BD9-DBF0-2713-3103-5CB5E0555A72}"/>
                  </a:ext>
                </a:extLst>
              </p:cNvPr>
              <p:cNvSpPr>
                <a:spLocks noChangeArrowheads="1"/>
              </p:cNvSpPr>
              <p:nvPr/>
            </p:nvSpPr>
            <p:spPr bwMode="auto">
              <a:xfrm rot="1197068" flipH="1">
                <a:off x="2940" y="1865"/>
                <a:ext cx="28" cy="26"/>
              </a:xfrm>
              <a:prstGeom prst="ellipse">
                <a:avLst/>
              </a:prstGeom>
              <a:solidFill>
                <a:srgbClr val="00A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14" name="Oval 32">
                <a:extLst>
                  <a:ext uri="{FF2B5EF4-FFF2-40B4-BE49-F238E27FC236}">
                    <a16:creationId xmlns:a16="http://schemas.microsoft.com/office/drawing/2014/main" id="{F2E4E93E-44B1-96A8-201E-DB2D453F5D38}"/>
                  </a:ext>
                </a:extLst>
              </p:cNvPr>
              <p:cNvSpPr>
                <a:spLocks noChangeArrowheads="1"/>
              </p:cNvSpPr>
              <p:nvPr/>
            </p:nvSpPr>
            <p:spPr bwMode="auto">
              <a:xfrm rot="1197068" flipH="1">
                <a:off x="2915" y="1871"/>
                <a:ext cx="28" cy="20"/>
              </a:xfrm>
              <a:prstGeom prst="ellipse">
                <a:avLst/>
              </a:prstGeom>
              <a:solidFill>
                <a:srgbClr val="C0FFC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15" name="Freeform 33">
                <a:extLst>
                  <a:ext uri="{FF2B5EF4-FFF2-40B4-BE49-F238E27FC236}">
                    <a16:creationId xmlns:a16="http://schemas.microsoft.com/office/drawing/2014/main" id="{0DCFB15F-7D9A-C878-AF9A-23C2D16E031D}"/>
                  </a:ext>
                </a:extLst>
              </p:cNvPr>
              <p:cNvSpPr>
                <a:spLocks/>
              </p:cNvSpPr>
              <p:nvPr/>
            </p:nvSpPr>
            <p:spPr bwMode="auto">
              <a:xfrm rot="1177739" flipH="1">
                <a:off x="2841" y="1903"/>
                <a:ext cx="50" cy="42"/>
              </a:xfrm>
              <a:custGeom>
                <a:avLst/>
                <a:gdLst>
                  <a:gd name="T0" fmla="*/ 48 w 23"/>
                  <a:gd name="T1" fmla="*/ 13 h 26"/>
                  <a:gd name="T2" fmla="*/ 0 w 23"/>
                  <a:gd name="T3" fmla="*/ 0 h 26"/>
                  <a:gd name="T4" fmla="*/ 11 w 23"/>
                  <a:gd name="T5" fmla="*/ 40 h 26"/>
                  <a:gd name="T6" fmla="*/ 0 60000 65536"/>
                  <a:gd name="T7" fmla="*/ 0 60000 65536"/>
                  <a:gd name="T8" fmla="*/ 0 60000 65536"/>
                </a:gdLst>
                <a:ahLst/>
                <a:cxnLst>
                  <a:cxn ang="T6">
                    <a:pos x="T0" y="T1"/>
                  </a:cxn>
                  <a:cxn ang="T7">
                    <a:pos x="T2" y="T3"/>
                  </a:cxn>
                  <a:cxn ang="T8">
                    <a:pos x="T4" y="T5"/>
                  </a:cxn>
                </a:cxnLst>
                <a:rect l="0" t="0" r="r" b="b"/>
                <a:pathLst>
                  <a:path w="23" h="26">
                    <a:moveTo>
                      <a:pt x="22" y="8"/>
                    </a:moveTo>
                    <a:lnTo>
                      <a:pt x="0" y="0"/>
                    </a:lnTo>
                    <a:lnTo>
                      <a:pt x="5" y="25"/>
                    </a:lnTo>
                  </a:path>
                </a:pathLst>
              </a:custGeom>
              <a:noFill/>
              <a:ln w="9525" cap="rnd" cmpd="sng">
                <a:solidFill>
                  <a:srgbClr val="000000"/>
                </a:solidFill>
                <a:prstDash val="solid"/>
                <a:round/>
                <a:headEnd type="none" w="med" len="med"/>
                <a:tailEnd type="none" w="med" len="me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 name="Freeform 34">
                <a:extLst>
                  <a:ext uri="{FF2B5EF4-FFF2-40B4-BE49-F238E27FC236}">
                    <a16:creationId xmlns:a16="http://schemas.microsoft.com/office/drawing/2014/main" id="{ECA2B5E5-7F94-2BEF-E9F0-C56DC2B2B713}"/>
                  </a:ext>
                </a:extLst>
              </p:cNvPr>
              <p:cNvSpPr>
                <a:spLocks/>
              </p:cNvSpPr>
              <p:nvPr/>
            </p:nvSpPr>
            <p:spPr bwMode="auto">
              <a:xfrm rot="1177739" flipH="1">
                <a:off x="2885" y="1810"/>
                <a:ext cx="66" cy="61"/>
              </a:xfrm>
              <a:custGeom>
                <a:avLst/>
                <a:gdLst>
                  <a:gd name="T0" fmla="*/ 0 w 31"/>
                  <a:gd name="T1" fmla="*/ 0 h 41"/>
                  <a:gd name="T2" fmla="*/ 26 w 31"/>
                  <a:gd name="T3" fmla="*/ 10 h 41"/>
                  <a:gd name="T4" fmla="*/ 47 w 31"/>
                  <a:gd name="T5" fmla="*/ 22 h 41"/>
                  <a:gd name="T6" fmla="*/ 60 w 31"/>
                  <a:gd name="T7" fmla="*/ 40 h 41"/>
                  <a:gd name="T8" fmla="*/ 64 w 31"/>
                  <a:gd name="T9" fmla="*/ 60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41">
                    <a:moveTo>
                      <a:pt x="0" y="0"/>
                    </a:moveTo>
                    <a:lnTo>
                      <a:pt x="12" y="7"/>
                    </a:lnTo>
                    <a:lnTo>
                      <a:pt x="22" y="15"/>
                    </a:lnTo>
                    <a:lnTo>
                      <a:pt x="28" y="27"/>
                    </a:lnTo>
                    <a:lnTo>
                      <a:pt x="30" y="40"/>
                    </a:lnTo>
                  </a:path>
                </a:pathLst>
              </a:custGeom>
              <a:noFill/>
              <a:ln w="9525" cap="rnd" cmpd="sng">
                <a:solidFill>
                  <a:srgbClr val="000000"/>
                </a:solidFill>
                <a:prstDash val="solid"/>
                <a:round/>
                <a:headEnd type="none" w="med" len="med"/>
                <a:tailEnd type="none" w="med" len="me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 name="Freeform 35">
                <a:extLst>
                  <a:ext uri="{FF2B5EF4-FFF2-40B4-BE49-F238E27FC236}">
                    <a16:creationId xmlns:a16="http://schemas.microsoft.com/office/drawing/2014/main" id="{5946DF40-1696-6107-65AA-D43049820AE9}"/>
                  </a:ext>
                </a:extLst>
              </p:cNvPr>
              <p:cNvSpPr>
                <a:spLocks/>
              </p:cNvSpPr>
              <p:nvPr/>
            </p:nvSpPr>
            <p:spPr bwMode="auto">
              <a:xfrm rot="1149325" flipH="1">
                <a:off x="2712" y="1979"/>
                <a:ext cx="58" cy="91"/>
              </a:xfrm>
              <a:custGeom>
                <a:avLst/>
                <a:gdLst>
                  <a:gd name="T0" fmla="*/ 23 w 33"/>
                  <a:gd name="T1" fmla="*/ 0 h 41"/>
                  <a:gd name="T2" fmla="*/ 40 w 33"/>
                  <a:gd name="T3" fmla="*/ 0 h 41"/>
                  <a:gd name="T4" fmla="*/ 47 w 33"/>
                  <a:gd name="T5" fmla="*/ 9 h 41"/>
                  <a:gd name="T6" fmla="*/ 56 w 33"/>
                  <a:gd name="T7" fmla="*/ 33 h 41"/>
                  <a:gd name="T8" fmla="*/ 53 w 33"/>
                  <a:gd name="T9" fmla="*/ 60 h 41"/>
                  <a:gd name="T10" fmla="*/ 44 w 33"/>
                  <a:gd name="T11" fmla="*/ 78 h 41"/>
                  <a:gd name="T12" fmla="*/ 32 w 33"/>
                  <a:gd name="T13" fmla="*/ 89 h 41"/>
                  <a:gd name="T14" fmla="*/ 16 w 33"/>
                  <a:gd name="T15" fmla="*/ 89 h 41"/>
                  <a:gd name="T16" fmla="*/ 4 w 33"/>
                  <a:gd name="T17" fmla="*/ 84 h 41"/>
                  <a:gd name="T18" fmla="*/ 0 w 33"/>
                  <a:gd name="T19" fmla="*/ 67 h 41"/>
                  <a:gd name="T20" fmla="*/ 0 w 33"/>
                  <a:gd name="T21" fmla="*/ 53 h 41"/>
                  <a:gd name="T22" fmla="*/ 2 w 33"/>
                  <a:gd name="T23" fmla="*/ 49 h 41"/>
                  <a:gd name="T24" fmla="*/ 9 w 33"/>
                  <a:gd name="T25" fmla="*/ 42 h 41"/>
                  <a:gd name="T26" fmla="*/ 21 w 33"/>
                  <a:gd name="T27" fmla="*/ 44 h 41"/>
                  <a:gd name="T28" fmla="*/ 21 w 33"/>
                  <a:gd name="T29" fmla="*/ 60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3" h="41">
                    <a:moveTo>
                      <a:pt x="13" y="0"/>
                    </a:moveTo>
                    <a:lnTo>
                      <a:pt x="23" y="0"/>
                    </a:lnTo>
                    <a:lnTo>
                      <a:pt x="27" y="4"/>
                    </a:lnTo>
                    <a:lnTo>
                      <a:pt x="32" y="15"/>
                    </a:lnTo>
                    <a:lnTo>
                      <a:pt x="30" y="27"/>
                    </a:lnTo>
                    <a:lnTo>
                      <a:pt x="25" y="35"/>
                    </a:lnTo>
                    <a:lnTo>
                      <a:pt x="18" y="40"/>
                    </a:lnTo>
                    <a:lnTo>
                      <a:pt x="9" y="40"/>
                    </a:lnTo>
                    <a:lnTo>
                      <a:pt x="2" y="38"/>
                    </a:lnTo>
                    <a:lnTo>
                      <a:pt x="0" y="30"/>
                    </a:lnTo>
                    <a:lnTo>
                      <a:pt x="0" y="24"/>
                    </a:lnTo>
                    <a:lnTo>
                      <a:pt x="1" y="22"/>
                    </a:lnTo>
                    <a:lnTo>
                      <a:pt x="5" y="19"/>
                    </a:lnTo>
                    <a:lnTo>
                      <a:pt x="12" y="20"/>
                    </a:lnTo>
                    <a:lnTo>
                      <a:pt x="12" y="27"/>
                    </a:lnTo>
                  </a:path>
                </a:pathLst>
              </a:custGeom>
              <a:noFill/>
              <a:ln w="9525" cap="rnd" cmpd="sng">
                <a:solidFill>
                  <a:srgbClr val="000000"/>
                </a:solidFill>
                <a:prstDash val="solid"/>
                <a:round/>
                <a:headEnd type="none" w="med" len="med"/>
                <a:tailEnd type="none" w="med" len="me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8" name="Freeform 36">
                <a:extLst>
                  <a:ext uri="{FF2B5EF4-FFF2-40B4-BE49-F238E27FC236}">
                    <a16:creationId xmlns:a16="http://schemas.microsoft.com/office/drawing/2014/main" id="{F83342C3-4768-4797-C20A-39303B3096EC}"/>
                  </a:ext>
                </a:extLst>
              </p:cNvPr>
              <p:cNvSpPr>
                <a:spLocks/>
              </p:cNvSpPr>
              <p:nvPr/>
            </p:nvSpPr>
            <p:spPr bwMode="auto">
              <a:xfrm rot="870614" flipH="1">
                <a:off x="2592" y="1677"/>
                <a:ext cx="325" cy="69"/>
              </a:xfrm>
              <a:custGeom>
                <a:avLst/>
                <a:gdLst>
                  <a:gd name="T0" fmla="*/ 0 w 219"/>
                  <a:gd name="T1" fmla="*/ 68 h 57"/>
                  <a:gd name="T2" fmla="*/ 19 w 219"/>
                  <a:gd name="T3" fmla="*/ 48 h 57"/>
                  <a:gd name="T4" fmla="*/ 64 w 219"/>
                  <a:gd name="T5" fmla="*/ 30 h 57"/>
                  <a:gd name="T6" fmla="*/ 113 w 219"/>
                  <a:gd name="T7" fmla="*/ 11 h 57"/>
                  <a:gd name="T8" fmla="*/ 162 w 219"/>
                  <a:gd name="T9" fmla="*/ 1 h 57"/>
                  <a:gd name="T10" fmla="*/ 215 w 219"/>
                  <a:gd name="T11" fmla="*/ 0 h 57"/>
                  <a:gd name="T12" fmla="*/ 264 w 219"/>
                  <a:gd name="T13" fmla="*/ 2 h 57"/>
                  <a:gd name="T14" fmla="*/ 324 w 219"/>
                  <a:gd name="T15" fmla="*/ 11 h 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9" h="57">
                    <a:moveTo>
                      <a:pt x="0" y="56"/>
                    </a:moveTo>
                    <a:lnTo>
                      <a:pt x="13" y="40"/>
                    </a:lnTo>
                    <a:lnTo>
                      <a:pt x="43" y="25"/>
                    </a:lnTo>
                    <a:lnTo>
                      <a:pt x="76" y="9"/>
                    </a:lnTo>
                    <a:lnTo>
                      <a:pt x="109" y="1"/>
                    </a:lnTo>
                    <a:lnTo>
                      <a:pt x="145" y="0"/>
                    </a:lnTo>
                    <a:lnTo>
                      <a:pt x="178" y="2"/>
                    </a:lnTo>
                    <a:lnTo>
                      <a:pt x="218" y="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9" name="Freeform 37">
                <a:extLst>
                  <a:ext uri="{FF2B5EF4-FFF2-40B4-BE49-F238E27FC236}">
                    <a16:creationId xmlns:a16="http://schemas.microsoft.com/office/drawing/2014/main" id="{F708FA48-B8E0-7CC4-2DC7-0FF02278CAD1}"/>
                  </a:ext>
                </a:extLst>
              </p:cNvPr>
              <p:cNvSpPr>
                <a:spLocks/>
              </p:cNvSpPr>
              <p:nvPr/>
            </p:nvSpPr>
            <p:spPr bwMode="auto">
              <a:xfrm rot="-217816">
                <a:off x="2577" y="2252"/>
                <a:ext cx="434" cy="845"/>
              </a:xfrm>
              <a:custGeom>
                <a:avLst/>
                <a:gdLst>
                  <a:gd name="T0" fmla="*/ 137 w 178"/>
                  <a:gd name="T1" fmla="*/ 271 h 381"/>
                  <a:gd name="T2" fmla="*/ 139 w 178"/>
                  <a:gd name="T3" fmla="*/ 342 h 381"/>
                  <a:gd name="T4" fmla="*/ 134 w 178"/>
                  <a:gd name="T5" fmla="*/ 393 h 381"/>
                  <a:gd name="T6" fmla="*/ 122 w 178"/>
                  <a:gd name="T7" fmla="*/ 459 h 381"/>
                  <a:gd name="T8" fmla="*/ 80 w 178"/>
                  <a:gd name="T9" fmla="*/ 530 h 381"/>
                  <a:gd name="T10" fmla="*/ 51 w 178"/>
                  <a:gd name="T11" fmla="*/ 570 h 381"/>
                  <a:gd name="T12" fmla="*/ 0 w 178"/>
                  <a:gd name="T13" fmla="*/ 641 h 381"/>
                  <a:gd name="T14" fmla="*/ 44 w 178"/>
                  <a:gd name="T15" fmla="*/ 707 h 381"/>
                  <a:gd name="T16" fmla="*/ 122 w 178"/>
                  <a:gd name="T17" fmla="*/ 743 h 381"/>
                  <a:gd name="T18" fmla="*/ 180 w 178"/>
                  <a:gd name="T19" fmla="*/ 765 h 381"/>
                  <a:gd name="T20" fmla="*/ 232 w 178"/>
                  <a:gd name="T21" fmla="*/ 821 h 381"/>
                  <a:gd name="T22" fmla="*/ 261 w 178"/>
                  <a:gd name="T23" fmla="*/ 845 h 381"/>
                  <a:gd name="T24" fmla="*/ 283 w 178"/>
                  <a:gd name="T25" fmla="*/ 827 h 381"/>
                  <a:gd name="T26" fmla="*/ 268 w 178"/>
                  <a:gd name="T27" fmla="*/ 825 h 381"/>
                  <a:gd name="T28" fmla="*/ 302 w 178"/>
                  <a:gd name="T29" fmla="*/ 827 h 381"/>
                  <a:gd name="T30" fmla="*/ 263 w 178"/>
                  <a:gd name="T31" fmla="*/ 836 h 381"/>
                  <a:gd name="T32" fmla="*/ 322 w 178"/>
                  <a:gd name="T33" fmla="*/ 814 h 381"/>
                  <a:gd name="T34" fmla="*/ 371 w 178"/>
                  <a:gd name="T35" fmla="*/ 767 h 381"/>
                  <a:gd name="T36" fmla="*/ 417 w 178"/>
                  <a:gd name="T37" fmla="*/ 652 h 381"/>
                  <a:gd name="T38" fmla="*/ 422 w 178"/>
                  <a:gd name="T39" fmla="*/ 546 h 381"/>
                  <a:gd name="T40" fmla="*/ 434 w 178"/>
                  <a:gd name="T41" fmla="*/ 426 h 381"/>
                  <a:gd name="T42" fmla="*/ 414 w 178"/>
                  <a:gd name="T43" fmla="*/ 308 h 381"/>
                  <a:gd name="T44" fmla="*/ 385 w 178"/>
                  <a:gd name="T45" fmla="*/ 164 h 381"/>
                  <a:gd name="T46" fmla="*/ 375 w 178"/>
                  <a:gd name="T47" fmla="*/ 142 h 381"/>
                  <a:gd name="T48" fmla="*/ 393 w 178"/>
                  <a:gd name="T49" fmla="*/ 169 h 381"/>
                  <a:gd name="T50" fmla="*/ 393 w 178"/>
                  <a:gd name="T51" fmla="*/ 155 h 381"/>
                  <a:gd name="T52" fmla="*/ 358 w 178"/>
                  <a:gd name="T53" fmla="*/ 129 h 381"/>
                  <a:gd name="T54" fmla="*/ 310 w 178"/>
                  <a:gd name="T55" fmla="*/ 62 h 381"/>
                  <a:gd name="T56" fmla="*/ 244 w 178"/>
                  <a:gd name="T57" fmla="*/ 35 h 381"/>
                  <a:gd name="T58" fmla="*/ 293 w 178"/>
                  <a:gd name="T59" fmla="*/ 55 h 381"/>
                  <a:gd name="T60" fmla="*/ 307 w 178"/>
                  <a:gd name="T61" fmla="*/ 53 h 381"/>
                  <a:gd name="T62" fmla="*/ 297 w 178"/>
                  <a:gd name="T63" fmla="*/ 16 h 381"/>
                  <a:gd name="T64" fmla="*/ 300 w 178"/>
                  <a:gd name="T65" fmla="*/ 9 h 381"/>
                  <a:gd name="T66" fmla="*/ 283 w 178"/>
                  <a:gd name="T67" fmla="*/ 22 h 381"/>
                  <a:gd name="T68" fmla="*/ 283 w 178"/>
                  <a:gd name="T69" fmla="*/ 2 h 381"/>
                  <a:gd name="T70" fmla="*/ 293 w 178"/>
                  <a:gd name="T71" fmla="*/ 35 h 381"/>
                  <a:gd name="T72" fmla="*/ 276 w 178"/>
                  <a:gd name="T73" fmla="*/ 0 h 381"/>
                  <a:gd name="T74" fmla="*/ 212 w 178"/>
                  <a:gd name="T75" fmla="*/ 2 h 381"/>
                  <a:gd name="T76" fmla="*/ 129 w 178"/>
                  <a:gd name="T77" fmla="*/ 53 h 381"/>
                  <a:gd name="T78" fmla="*/ 93 w 178"/>
                  <a:gd name="T79" fmla="*/ 118 h 381"/>
                  <a:gd name="T80" fmla="*/ 100 w 178"/>
                  <a:gd name="T81" fmla="*/ 191 h 381"/>
                  <a:gd name="T82" fmla="*/ 137 w 178"/>
                  <a:gd name="T83" fmla="*/ 271 h 38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8" h="381">
                    <a:moveTo>
                      <a:pt x="56" y="122"/>
                    </a:moveTo>
                    <a:lnTo>
                      <a:pt x="57" y="154"/>
                    </a:lnTo>
                    <a:lnTo>
                      <a:pt x="55" y="177"/>
                    </a:lnTo>
                    <a:lnTo>
                      <a:pt x="50" y="207"/>
                    </a:lnTo>
                    <a:lnTo>
                      <a:pt x="33" y="239"/>
                    </a:lnTo>
                    <a:lnTo>
                      <a:pt x="21" y="257"/>
                    </a:lnTo>
                    <a:lnTo>
                      <a:pt x="0" y="289"/>
                    </a:lnTo>
                    <a:lnTo>
                      <a:pt x="18" y="319"/>
                    </a:lnTo>
                    <a:lnTo>
                      <a:pt x="50" y="335"/>
                    </a:lnTo>
                    <a:lnTo>
                      <a:pt x="74" y="345"/>
                    </a:lnTo>
                    <a:lnTo>
                      <a:pt x="95" y="370"/>
                    </a:lnTo>
                    <a:lnTo>
                      <a:pt x="107" y="381"/>
                    </a:lnTo>
                    <a:lnTo>
                      <a:pt x="116" y="373"/>
                    </a:lnTo>
                    <a:lnTo>
                      <a:pt x="110" y="372"/>
                    </a:lnTo>
                    <a:lnTo>
                      <a:pt x="124" y="373"/>
                    </a:lnTo>
                    <a:lnTo>
                      <a:pt x="108" y="377"/>
                    </a:lnTo>
                    <a:lnTo>
                      <a:pt x="132" y="367"/>
                    </a:lnTo>
                    <a:lnTo>
                      <a:pt x="152" y="346"/>
                    </a:lnTo>
                    <a:lnTo>
                      <a:pt x="171" y="294"/>
                    </a:lnTo>
                    <a:lnTo>
                      <a:pt x="173" y="246"/>
                    </a:lnTo>
                    <a:lnTo>
                      <a:pt x="178" y="192"/>
                    </a:lnTo>
                    <a:lnTo>
                      <a:pt x="170" y="139"/>
                    </a:lnTo>
                    <a:lnTo>
                      <a:pt x="158" y="74"/>
                    </a:lnTo>
                    <a:lnTo>
                      <a:pt x="154" y="64"/>
                    </a:lnTo>
                    <a:lnTo>
                      <a:pt x="161" y="76"/>
                    </a:lnTo>
                    <a:lnTo>
                      <a:pt x="161" y="70"/>
                    </a:lnTo>
                    <a:lnTo>
                      <a:pt x="147" y="58"/>
                    </a:lnTo>
                    <a:lnTo>
                      <a:pt x="127" y="28"/>
                    </a:lnTo>
                    <a:lnTo>
                      <a:pt x="100" y="16"/>
                    </a:lnTo>
                    <a:lnTo>
                      <a:pt x="120" y="25"/>
                    </a:lnTo>
                    <a:lnTo>
                      <a:pt x="126" y="24"/>
                    </a:lnTo>
                    <a:lnTo>
                      <a:pt x="122" y="7"/>
                    </a:lnTo>
                    <a:lnTo>
                      <a:pt x="123" y="4"/>
                    </a:lnTo>
                    <a:lnTo>
                      <a:pt x="116" y="10"/>
                    </a:lnTo>
                    <a:lnTo>
                      <a:pt x="116" y="1"/>
                    </a:lnTo>
                    <a:lnTo>
                      <a:pt x="120" y="16"/>
                    </a:lnTo>
                    <a:lnTo>
                      <a:pt x="113" y="0"/>
                    </a:lnTo>
                    <a:lnTo>
                      <a:pt x="87" y="1"/>
                    </a:lnTo>
                    <a:lnTo>
                      <a:pt x="53" y="24"/>
                    </a:lnTo>
                    <a:lnTo>
                      <a:pt x="38" y="53"/>
                    </a:lnTo>
                    <a:lnTo>
                      <a:pt x="41" y="86"/>
                    </a:lnTo>
                    <a:lnTo>
                      <a:pt x="56" y="122"/>
                    </a:lnTo>
                  </a:path>
                </a:pathLst>
              </a:custGeom>
              <a:solidFill>
                <a:srgbClr val="CC9900"/>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0" name="Freeform 38">
                <a:extLst>
                  <a:ext uri="{FF2B5EF4-FFF2-40B4-BE49-F238E27FC236}">
                    <a16:creationId xmlns:a16="http://schemas.microsoft.com/office/drawing/2014/main" id="{FAD3E605-E294-5BF7-FF00-A97A22DF994A}"/>
                  </a:ext>
                </a:extLst>
              </p:cNvPr>
              <p:cNvSpPr>
                <a:spLocks/>
              </p:cNvSpPr>
              <p:nvPr/>
            </p:nvSpPr>
            <p:spPr bwMode="auto">
              <a:xfrm rot="-217816">
                <a:off x="2516" y="1655"/>
                <a:ext cx="82" cy="295"/>
              </a:xfrm>
              <a:custGeom>
                <a:avLst/>
                <a:gdLst>
                  <a:gd name="T0" fmla="*/ 15 w 32"/>
                  <a:gd name="T1" fmla="*/ 295 h 133"/>
                  <a:gd name="T2" fmla="*/ 5 w 32"/>
                  <a:gd name="T3" fmla="*/ 233 h 133"/>
                  <a:gd name="T4" fmla="*/ 0 w 32"/>
                  <a:gd name="T5" fmla="*/ 193 h 133"/>
                  <a:gd name="T6" fmla="*/ 5 w 32"/>
                  <a:gd name="T7" fmla="*/ 133 h 133"/>
                  <a:gd name="T8" fmla="*/ 13 w 32"/>
                  <a:gd name="T9" fmla="*/ 106 h 133"/>
                  <a:gd name="T10" fmla="*/ 21 w 32"/>
                  <a:gd name="T11" fmla="*/ 80 h 133"/>
                  <a:gd name="T12" fmla="*/ 36 w 32"/>
                  <a:gd name="T13" fmla="*/ 40 h 133"/>
                  <a:gd name="T14" fmla="*/ 51 w 32"/>
                  <a:gd name="T15" fmla="*/ 22 h 133"/>
                  <a:gd name="T16" fmla="*/ 82 w 32"/>
                  <a:gd name="T17" fmla="*/ 0 h 1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133">
                    <a:moveTo>
                      <a:pt x="6" y="133"/>
                    </a:moveTo>
                    <a:cubicBezTo>
                      <a:pt x="4" y="123"/>
                      <a:pt x="3" y="113"/>
                      <a:pt x="2" y="105"/>
                    </a:cubicBezTo>
                    <a:cubicBezTo>
                      <a:pt x="1" y="97"/>
                      <a:pt x="0" y="94"/>
                      <a:pt x="0" y="87"/>
                    </a:cubicBezTo>
                    <a:cubicBezTo>
                      <a:pt x="0" y="80"/>
                      <a:pt x="1" y="66"/>
                      <a:pt x="2" y="60"/>
                    </a:cubicBezTo>
                    <a:cubicBezTo>
                      <a:pt x="3" y="54"/>
                      <a:pt x="4" y="52"/>
                      <a:pt x="5" y="48"/>
                    </a:cubicBezTo>
                    <a:cubicBezTo>
                      <a:pt x="6" y="44"/>
                      <a:pt x="7" y="41"/>
                      <a:pt x="8" y="36"/>
                    </a:cubicBezTo>
                    <a:cubicBezTo>
                      <a:pt x="9" y="31"/>
                      <a:pt x="12" y="22"/>
                      <a:pt x="14" y="18"/>
                    </a:cubicBezTo>
                    <a:cubicBezTo>
                      <a:pt x="16" y="14"/>
                      <a:pt x="17" y="13"/>
                      <a:pt x="20" y="10"/>
                    </a:cubicBezTo>
                    <a:cubicBezTo>
                      <a:pt x="23" y="7"/>
                      <a:pt x="29" y="2"/>
                      <a:pt x="32" y="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21" name="Group 39">
                <a:extLst>
                  <a:ext uri="{FF2B5EF4-FFF2-40B4-BE49-F238E27FC236}">
                    <a16:creationId xmlns:a16="http://schemas.microsoft.com/office/drawing/2014/main" id="{7750C072-9F47-9FE9-9675-953FBD678450}"/>
                  </a:ext>
                </a:extLst>
              </p:cNvPr>
              <p:cNvGrpSpPr>
                <a:grpSpLocks/>
              </p:cNvGrpSpPr>
              <p:nvPr/>
            </p:nvGrpSpPr>
            <p:grpSpPr bwMode="auto">
              <a:xfrm rot="3847328" flipH="1">
                <a:off x="2959" y="2638"/>
                <a:ext cx="201" cy="286"/>
                <a:chOff x="4444" y="2021"/>
                <a:chExt cx="140" cy="145"/>
              </a:xfrm>
            </p:grpSpPr>
            <p:sp>
              <p:nvSpPr>
                <p:cNvPr id="123" name="Freeform 40">
                  <a:extLst>
                    <a:ext uri="{FF2B5EF4-FFF2-40B4-BE49-F238E27FC236}">
                      <a16:creationId xmlns:a16="http://schemas.microsoft.com/office/drawing/2014/main" id="{374C36EE-B76C-2B84-386A-F95874C15BAF}"/>
                    </a:ext>
                  </a:extLst>
                </p:cNvPr>
                <p:cNvSpPr>
                  <a:spLocks/>
                </p:cNvSpPr>
                <p:nvPr/>
              </p:nvSpPr>
              <p:spPr bwMode="auto">
                <a:xfrm>
                  <a:off x="4444" y="2021"/>
                  <a:ext cx="140" cy="145"/>
                </a:xfrm>
                <a:custGeom>
                  <a:avLst/>
                  <a:gdLst>
                    <a:gd name="T0" fmla="*/ 129 w 140"/>
                    <a:gd name="T1" fmla="*/ 93 h 145"/>
                    <a:gd name="T2" fmla="*/ 92 w 140"/>
                    <a:gd name="T3" fmla="*/ 82 h 145"/>
                    <a:gd name="T4" fmla="*/ 89 w 140"/>
                    <a:gd name="T5" fmla="*/ 78 h 145"/>
                    <a:gd name="T6" fmla="*/ 89 w 140"/>
                    <a:gd name="T7" fmla="*/ 62 h 145"/>
                    <a:gd name="T8" fmla="*/ 95 w 140"/>
                    <a:gd name="T9" fmla="*/ 41 h 145"/>
                    <a:gd name="T10" fmla="*/ 98 w 140"/>
                    <a:gd name="T11" fmla="*/ 25 h 145"/>
                    <a:gd name="T12" fmla="*/ 96 w 140"/>
                    <a:gd name="T13" fmla="*/ 19 h 145"/>
                    <a:gd name="T14" fmla="*/ 89 w 140"/>
                    <a:gd name="T15" fmla="*/ 15 h 145"/>
                    <a:gd name="T16" fmla="*/ 49 w 140"/>
                    <a:gd name="T17" fmla="*/ 5 h 145"/>
                    <a:gd name="T18" fmla="*/ 21 w 140"/>
                    <a:gd name="T19" fmla="*/ 0 h 145"/>
                    <a:gd name="T20" fmla="*/ 19 w 140"/>
                    <a:gd name="T21" fmla="*/ 1 h 145"/>
                    <a:gd name="T22" fmla="*/ 15 w 140"/>
                    <a:gd name="T23" fmla="*/ 8 h 145"/>
                    <a:gd name="T24" fmla="*/ 14 w 140"/>
                    <a:gd name="T25" fmla="*/ 13 h 145"/>
                    <a:gd name="T26" fmla="*/ 22 w 140"/>
                    <a:gd name="T27" fmla="*/ 18 h 145"/>
                    <a:gd name="T28" fmla="*/ 30 w 140"/>
                    <a:gd name="T29" fmla="*/ 22 h 145"/>
                    <a:gd name="T30" fmla="*/ 16 w 140"/>
                    <a:gd name="T31" fmla="*/ 19 h 145"/>
                    <a:gd name="T32" fmla="*/ 5 w 140"/>
                    <a:gd name="T33" fmla="*/ 20 h 145"/>
                    <a:gd name="T34" fmla="*/ 0 w 140"/>
                    <a:gd name="T35" fmla="*/ 22 h 145"/>
                    <a:gd name="T36" fmla="*/ 0 w 140"/>
                    <a:gd name="T37" fmla="*/ 27 h 145"/>
                    <a:gd name="T38" fmla="*/ 1 w 140"/>
                    <a:gd name="T39" fmla="*/ 32 h 145"/>
                    <a:gd name="T40" fmla="*/ 5 w 140"/>
                    <a:gd name="T41" fmla="*/ 34 h 145"/>
                    <a:gd name="T42" fmla="*/ 15 w 140"/>
                    <a:gd name="T43" fmla="*/ 39 h 145"/>
                    <a:gd name="T44" fmla="*/ 25 w 140"/>
                    <a:gd name="T45" fmla="*/ 40 h 145"/>
                    <a:gd name="T46" fmla="*/ 8 w 140"/>
                    <a:gd name="T47" fmla="*/ 43 h 145"/>
                    <a:gd name="T48" fmla="*/ 1 w 140"/>
                    <a:gd name="T49" fmla="*/ 46 h 145"/>
                    <a:gd name="T50" fmla="*/ 0 w 140"/>
                    <a:gd name="T51" fmla="*/ 53 h 145"/>
                    <a:gd name="T52" fmla="*/ 1 w 140"/>
                    <a:gd name="T53" fmla="*/ 58 h 145"/>
                    <a:gd name="T54" fmla="*/ 4 w 140"/>
                    <a:gd name="T55" fmla="*/ 61 h 145"/>
                    <a:gd name="T56" fmla="*/ 16 w 140"/>
                    <a:gd name="T57" fmla="*/ 65 h 145"/>
                    <a:gd name="T58" fmla="*/ 29 w 140"/>
                    <a:gd name="T59" fmla="*/ 65 h 145"/>
                    <a:gd name="T60" fmla="*/ 44 w 140"/>
                    <a:gd name="T61" fmla="*/ 67 h 145"/>
                    <a:gd name="T62" fmla="*/ 51 w 140"/>
                    <a:gd name="T63" fmla="*/ 72 h 145"/>
                    <a:gd name="T64" fmla="*/ 53 w 140"/>
                    <a:gd name="T65" fmla="*/ 76 h 145"/>
                    <a:gd name="T66" fmla="*/ 53 w 140"/>
                    <a:gd name="T67" fmla="*/ 92 h 145"/>
                    <a:gd name="T68" fmla="*/ 43 w 140"/>
                    <a:gd name="T69" fmla="*/ 113 h 145"/>
                    <a:gd name="T70" fmla="*/ 37 w 140"/>
                    <a:gd name="T71" fmla="*/ 132 h 145"/>
                    <a:gd name="T72" fmla="*/ 37 w 140"/>
                    <a:gd name="T73" fmla="*/ 142 h 145"/>
                    <a:gd name="T74" fmla="*/ 51 w 140"/>
                    <a:gd name="T75" fmla="*/ 144 h 145"/>
                    <a:gd name="T76" fmla="*/ 61 w 140"/>
                    <a:gd name="T77" fmla="*/ 139 h 145"/>
                    <a:gd name="T78" fmla="*/ 70 w 140"/>
                    <a:gd name="T79" fmla="*/ 132 h 145"/>
                    <a:gd name="T80" fmla="*/ 74 w 140"/>
                    <a:gd name="T81" fmla="*/ 120 h 145"/>
                    <a:gd name="T82" fmla="*/ 74 w 140"/>
                    <a:gd name="T83" fmla="*/ 116 h 145"/>
                    <a:gd name="T84" fmla="*/ 85 w 140"/>
                    <a:gd name="T85" fmla="*/ 118 h 145"/>
                    <a:gd name="T86" fmla="*/ 109 w 140"/>
                    <a:gd name="T87" fmla="*/ 125 h 145"/>
                    <a:gd name="T88" fmla="*/ 139 w 140"/>
                    <a:gd name="T89" fmla="*/ 132 h 145"/>
                    <a:gd name="T90" fmla="*/ 139 w 140"/>
                    <a:gd name="T91" fmla="*/ 95 h 145"/>
                    <a:gd name="T92" fmla="*/ 129 w 140"/>
                    <a:gd name="T93" fmla="*/ 93 h 14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40" h="145">
                      <a:moveTo>
                        <a:pt x="129" y="93"/>
                      </a:moveTo>
                      <a:lnTo>
                        <a:pt x="92" y="82"/>
                      </a:lnTo>
                      <a:lnTo>
                        <a:pt x="89" y="78"/>
                      </a:lnTo>
                      <a:lnTo>
                        <a:pt x="89" y="62"/>
                      </a:lnTo>
                      <a:lnTo>
                        <a:pt x="95" y="41"/>
                      </a:lnTo>
                      <a:lnTo>
                        <a:pt x="98" y="25"/>
                      </a:lnTo>
                      <a:lnTo>
                        <a:pt x="96" y="19"/>
                      </a:lnTo>
                      <a:lnTo>
                        <a:pt x="89" y="15"/>
                      </a:lnTo>
                      <a:lnTo>
                        <a:pt x="49" y="5"/>
                      </a:lnTo>
                      <a:lnTo>
                        <a:pt x="21" y="0"/>
                      </a:lnTo>
                      <a:lnTo>
                        <a:pt x="19" y="1"/>
                      </a:lnTo>
                      <a:lnTo>
                        <a:pt x="15" y="8"/>
                      </a:lnTo>
                      <a:lnTo>
                        <a:pt x="14" y="13"/>
                      </a:lnTo>
                      <a:lnTo>
                        <a:pt x="22" y="18"/>
                      </a:lnTo>
                      <a:lnTo>
                        <a:pt x="30" y="22"/>
                      </a:lnTo>
                      <a:lnTo>
                        <a:pt x="16" y="19"/>
                      </a:lnTo>
                      <a:lnTo>
                        <a:pt x="5" y="20"/>
                      </a:lnTo>
                      <a:lnTo>
                        <a:pt x="0" y="22"/>
                      </a:lnTo>
                      <a:lnTo>
                        <a:pt x="0" y="27"/>
                      </a:lnTo>
                      <a:lnTo>
                        <a:pt x="1" y="32"/>
                      </a:lnTo>
                      <a:lnTo>
                        <a:pt x="5" y="34"/>
                      </a:lnTo>
                      <a:lnTo>
                        <a:pt x="15" y="39"/>
                      </a:lnTo>
                      <a:lnTo>
                        <a:pt x="25" y="40"/>
                      </a:lnTo>
                      <a:lnTo>
                        <a:pt x="8" y="43"/>
                      </a:lnTo>
                      <a:lnTo>
                        <a:pt x="1" y="46"/>
                      </a:lnTo>
                      <a:lnTo>
                        <a:pt x="0" y="53"/>
                      </a:lnTo>
                      <a:lnTo>
                        <a:pt x="1" y="58"/>
                      </a:lnTo>
                      <a:lnTo>
                        <a:pt x="4" y="61"/>
                      </a:lnTo>
                      <a:lnTo>
                        <a:pt x="16" y="65"/>
                      </a:lnTo>
                      <a:lnTo>
                        <a:pt x="29" y="65"/>
                      </a:lnTo>
                      <a:lnTo>
                        <a:pt x="44" y="67"/>
                      </a:lnTo>
                      <a:lnTo>
                        <a:pt x="51" y="72"/>
                      </a:lnTo>
                      <a:lnTo>
                        <a:pt x="53" y="76"/>
                      </a:lnTo>
                      <a:lnTo>
                        <a:pt x="53" y="92"/>
                      </a:lnTo>
                      <a:lnTo>
                        <a:pt x="43" y="113"/>
                      </a:lnTo>
                      <a:lnTo>
                        <a:pt x="37" y="132"/>
                      </a:lnTo>
                      <a:lnTo>
                        <a:pt x="37" y="142"/>
                      </a:lnTo>
                      <a:lnTo>
                        <a:pt x="51" y="144"/>
                      </a:lnTo>
                      <a:lnTo>
                        <a:pt x="61" y="139"/>
                      </a:lnTo>
                      <a:lnTo>
                        <a:pt x="70" y="132"/>
                      </a:lnTo>
                      <a:lnTo>
                        <a:pt x="74" y="120"/>
                      </a:lnTo>
                      <a:lnTo>
                        <a:pt x="74" y="116"/>
                      </a:lnTo>
                      <a:lnTo>
                        <a:pt x="85" y="118"/>
                      </a:lnTo>
                      <a:lnTo>
                        <a:pt x="109" y="125"/>
                      </a:lnTo>
                      <a:lnTo>
                        <a:pt x="139" y="132"/>
                      </a:lnTo>
                      <a:lnTo>
                        <a:pt x="139" y="95"/>
                      </a:lnTo>
                      <a:lnTo>
                        <a:pt x="129" y="93"/>
                      </a:lnTo>
                    </a:path>
                  </a:pathLst>
                </a:custGeom>
                <a:solidFill>
                  <a:srgbClr val="FFCC66"/>
                </a:solidFill>
                <a:ln>
                  <a:noFill/>
                </a:ln>
                <a:effectLst/>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 name="Freeform 41">
                  <a:extLst>
                    <a:ext uri="{FF2B5EF4-FFF2-40B4-BE49-F238E27FC236}">
                      <a16:creationId xmlns:a16="http://schemas.microsoft.com/office/drawing/2014/main" id="{25573D88-DDB5-19DB-647A-C09E9B17C3DD}"/>
                    </a:ext>
                  </a:extLst>
                </p:cNvPr>
                <p:cNvSpPr>
                  <a:spLocks/>
                </p:cNvSpPr>
                <p:nvPr/>
              </p:nvSpPr>
              <p:spPr bwMode="auto">
                <a:xfrm>
                  <a:off x="4476" y="2040"/>
                  <a:ext cx="35" cy="24"/>
                </a:xfrm>
                <a:custGeom>
                  <a:avLst/>
                  <a:gdLst>
                    <a:gd name="T0" fmla="*/ 0 w 35"/>
                    <a:gd name="T1" fmla="*/ 0 h 24"/>
                    <a:gd name="T2" fmla="*/ 21 w 35"/>
                    <a:gd name="T3" fmla="*/ 11 h 24"/>
                    <a:gd name="T4" fmla="*/ 34 w 35"/>
                    <a:gd name="T5" fmla="*/ 23 h 24"/>
                    <a:gd name="T6" fmla="*/ 0 60000 65536"/>
                    <a:gd name="T7" fmla="*/ 0 60000 65536"/>
                    <a:gd name="T8" fmla="*/ 0 60000 65536"/>
                  </a:gdLst>
                  <a:ahLst/>
                  <a:cxnLst>
                    <a:cxn ang="T6">
                      <a:pos x="T0" y="T1"/>
                    </a:cxn>
                    <a:cxn ang="T7">
                      <a:pos x="T2" y="T3"/>
                    </a:cxn>
                    <a:cxn ang="T8">
                      <a:pos x="T4" y="T5"/>
                    </a:cxn>
                  </a:cxnLst>
                  <a:rect l="0" t="0" r="r" b="b"/>
                  <a:pathLst>
                    <a:path w="35" h="24">
                      <a:moveTo>
                        <a:pt x="0" y="0"/>
                      </a:moveTo>
                      <a:lnTo>
                        <a:pt x="21" y="11"/>
                      </a:lnTo>
                      <a:lnTo>
                        <a:pt x="34" y="23"/>
                      </a:lnTo>
                    </a:path>
                  </a:pathLst>
                </a:custGeom>
                <a:solidFill>
                  <a:srgbClr val="FFCC66"/>
                </a:solidFill>
                <a:ln>
                  <a:noFill/>
                </a:ln>
                <a:effectLst/>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 name="Freeform 42">
                  <a:extLst>
                    <a:ext uri="{FF2B5EF4-FFF2-40B4-BE49-F238E27FC236}">
                      <a16:creationId xmlns:a16="http://schemas.microsoft.com/office/drawing/2014/main" id="{028BAD47-531E-137F-5F29-94EC93487565}"/>
                    </a:ext>
                  </a:extLst>
                </p:cNvPr>
                <p:cNvSpPr>
                  <a:spLocks/>
                </p:cNvSpPr>
                <p:nvPr/>
              </p:nvSpPr>
              <p:spPr bwMode="auto">
                <a:xfrm>
                  <a:off x="4469" y="2061"/>
                  <a:ext cx="35" cy="23"/>
                </a:xfrm>
                <a:custGeom>
                  <a:avLst/>
                  <a:gdLst>
                    <a:gd name="T0" fmla="*/ 0 w 35"/>
                    <a:gd name="T1" fmla="*/ 0 h 23"/>
                    <a:gd name="T2" fmla="*/ 11 w 35"/>
                    <a:gd name="T3" fmla="*/ 0 h 23"/>
                    <a:gd name="T4" fmla="*/ 19 w 35"/>
                    <a:gd name="T5" fmla="*/ 11 h 23"/>
                    <a:gd name="T6" fmla="*/ 34 w 35"/>
                    <a:gd name="T7" fmla="*/ 22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 h="23">
                      <a:moveTo>
                        <a:pt x="0" y="0"/>
                      </a:moveTo>
                      <a:lnTo>
                        <a:pt x="11" y="0"/>
                      </a:lnTo>
                      <a:lnTo>
                        <a:pt x="19" y="11"/>
                      </a:lnTo>
                      <a:lnTo>
                        <a:pt x="34" y="22"/>
                      </a:lnTo>
                    </a:path>
                  </a:pathLst>
                </a:custGeom>
                <a:solidFill>
                  <a:srgbClr val="FFCC66"/>
                </a:solidFill>
                <a:ln>
                  <a:noFill/>
                </a:ln>
                <a:effectLst/>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2" name="Freeform 43">
                <a:extLst>
                  <a:ext uri="{FF2B5EF4-FFF2-40B4-BE49-F238E27FC236}">
                    <a16:creationId xmlns:a16="http://schemas.microsoft.com/office/drawing/2014/main" id="{E294759E-F7BB-B5AA-2550-659F5C7CF037}"/>
                  </a:ext>
                </a:extLst>
              </p:cNvPr>
              <p:cNvSpPr>
                <a:spLocks/>
              </p:cNvSpPr>
              <p:nvPr/>
            </p:nvSpPr>
            <p:spPr bwMode="auto">
              <a:xfrm rot="5087813" flipH="1">
                <a:off x="2678" y="2427"/>
                <a:ext cx="434" cy="228"/>
              </a:xfrm>
              <a:custGeom>
                <a:avLst/>
                <a:gdLst>
                  <a:gd name="T0" fmla="*/ 5 w 344"/>
                  <a:gd name="T1" fmla="*/ 0 h 126"/>
                  <a:gd name="T2" fmla="*/ 72 w 344"/>
                  <a:gd name="T3" fmla="*/ 14 h 126"/>
                  <a:gd name="T4" fmla="*/ 121 w 344"/>
                  <a:gd name="T5" fmla="*/ 33 h 126"/>
                  <a:gd name="T6" fmla="*/ 161 w 344"/>
                  <a:gd name="T7" fmla="*/ 47 h 126"/>
                  <a:gd name="T8" fmla="*/ 194 w 344"/>
                  <a:gd name="T9" fmla="*/ 47 h 126"/>
                  <a:gd name="T10" fmla="*/ 250 w 344"/>
                  <a:gd name="T11" fmla="*/ 54 h 126"/>
                  <a:gd name="T12" fmla="*/ 289 w 344"/>
                  <a:gd name="T13" fmla="*/ 58 h 126"/>
                  <a:gd name="T14" fmla="*/ 320 w 344"/>
                  <a:gd name="T15" fmla="*/ 58 h 126"/>
                  <a:gd name="T16" fmla="*/ 367 w 344"/>
                  <a:gd name="T17" fmla="*/ 58 h 126"/>
                  <a:gd name="T18" fmla="*/ 406 w 344"/>
                  <a:gd name="T19" fmla="*/ 71 h 126"/>
                  <a:gd name="T20" fmla="*/ 421 w 344"/>
                  <a:gd name="T21" fmla="*/ 85 h 126"/>
                  <a:gd name="T22" fmla="*/ 433 w 344"/>
                  <a:gd name="T23" fmla="*/ 119 h 126"/>
                  <a:gd name="T24" fmla="*/ 433 w 344"/>
                  <a:gd name="T25" fmla="*/ 159 h 126"/>
                  <a:gd name="T26" fmla="*/ 418 w 344"/>
                  <a:gd name="T27" fmla="*/ 203 h 126"/>
                  <a:gd name="T28" fmla="*/ 411 w 344"/>
                  <a:gd name="T29" fmla="*/ 215 h 126"/>
                  <a:gd name="T30" fmla="*/ 371 w 344"/>
                  <a:gd name="T31" fmla="*/ 226 h 126"/>
                  <a:gd name="T32" fmla="*/ 324 w 344"/>
                  <a:gd name="T33" fmla="*/ 226 h 126"/>
                  <a:gd name="T34" fmla="*/ 254 w 344"/>
                  <a:gd name="T35" fmla="*/ 210 h 126"/>
                  <a:gd name="T36" fmla="*/ 179 w 344"/>
                  <a:gd name="T37" fmla="*/ 166 h 126"/>
                  <a:gd name="T38" fmla="*/ 106 w 344"/>
                  <a:gd name="T39" fmla="*/ 141 h 126"/>
                  <a:gd name="T40" fmla="*/ 54 w 344"/>
                  <a:gd name="T41" fmla="*/ 132 h 126"/>
                  <a:gd name="T42" fmla="*/ 0 w 344"/>
                  <a:gd name="T43" fmla="*/ 116 h 126"/>
                  <a:gd name="T44" fmla="*/ 11 w 344"/>
                  <a:gd name="T45" fmla="*/ 71 h 126"/>
                  <a:gd name="T46" fmla="*/ 14 w 344"/>
                  <a:gd name="T47" fmla="*/ 40 h 126"/>
                  <a:gd name="T48" fmla="*/ 5 w 344"/>
                  <a:gd name="T49" fmla="*/ 0 h 1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44" h="126">
                    <a:moveTo>
                      <a:pt x="4" y="0"/>
                    </a:moveTo>
                    <a:lnTo>
                      <a:pt x="57" y="8"/>
                    </a:lnTo>
                    <a:lnTo>
                      <a:pt x="96" y="18"/>
                    </a:lnTo>
                    <a:lnTo>
                      <a:pt x="128" y="26"/>
                    </a:lnTo>
                    <a:lnTo>
                      <a:pt x="154" y="26"/>
                    </a:lnTo>
                    <a:lnTo>
                      <a:pt x="198" y="30"/>
                    </a:lnTo>
                    <a:lnTo>
                      <a:pt x="229" y="32"/>
                    </a:lnTo>
                    <a:lnTo>
                      <a:pt x="254" y="32"/>
                    </a:lnTo>
                    <a:lnTo>
                      <a:pt x="291" y="32"/>
                    </a:lnTo>
                    <a:lnTo>
                      <a:pt x="322" y="39"/>
                    </a:lnTo>
                    <a:lnTo>
                      <a:pt x="334" y="47"/>
                    </a:lnTo>
                    <a:lnTo>
                      <a:pt x="343" y="66"/>
                    </a:lnTo>
                    <a:lnTo>
                      <a:pt x="343" y="88"/>
                    </a:lnTo>
                    <a:lnTo>
                      <a:pt x="331" y="112"/>
                    </a:lnTo>
                    <a:lnTo>
                      <a:pt x="326" y="119"/>
                    </a:lnTo>
                    <a:lnTo>
                      <a:pt x="294" y="125"/>
                    </a:lnTo>
                    <a:lnTo>
                      <a:pt x="257" y="125"/>
                    </a:lnTo>
                    <a:lnTo>
                      <a:pt x="201" y="116"/>
                    </a:lnTo>
                    <a:lnTo>
                      <a:pt x="142" y="92"/>
                    </a:lnTo>
                    <a:lnTo>
                      <a:pt x="84" y="78"/>
                    </a:lnTo>
                    <a:lnTo>
                      <a:pt x="43" y="73"/>
                    </a:lnTo>
                    <a:lnTo>
                      <a:pt x="0" y="64"/>
                    </a:lnTo>
                    <a:lnTo>
                      <a:pt x="9" y="39"/>
                    </a:lnTo>
                    <a:lnTo>
                      <a:pt x="11" y="22"/>
                    </a:lnTo>
                    <a:lnTo>
                      <a:pt x="4" y="0"/>
                    </a:lnTo>
                  </a:path>
                </a:pathLst>
              </a:custGeom>
              <a:solidFill>
                <a:srgbClr val="CC9900"/>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92" name="Freeform 44">
              <a:extLst>
                <a:ext uri="{FF2B5EF4-FFF2-40B4-BE49-F238E27FC236}">
                  <a16:creationId xmlns:a16="http://schemas.microsoft.com/office/drawing/2014/main" id="{E7487F1F-8881-E114-C087-218F58F63929}"/>
                </a:ext>
              </a:extLst>
            </p:cNvPr>
            <p:cNvSpPr>
              <a:spLocks/>
            </p:cNvSpPr>
            <p:nvPr/>
          </p:nvSpPr>
          <p:spPr bwMode="auto">
            <a:xfrm>
              <a:off x="2420841" y="4271437"/>
              <a:ext cx="238128" cy="802218"/>
            </a:xfrm>
            <a:custGeom>
              <a:avLst/>
              <a:gdLst>
                <a:gd name="T0" fmla="*/ 136071 w 112"/>
                <a:gd name="T1" fmla="*/ 0 h 576"/>
                <a:gd name="T2" fmla="*/ 119063 w 112"/>
                <a:gd name="T3" fmla="*/ 77982 h 576"/>
                <a:gd name="T4" fmla="*/ 153080 w 112"/>
                <a:gd name="T5" fmla="*/ 133684 h 576"/>
                <a:gd name="T6" fmla="*/ 85045 w 112"/>
                <a:gd name="T7" fmla="*/ 189386 h 576"/>
                <a:gd name="T8" fmla="*/ 136071 w 112"/>
                <a:gd name="T9" fmla="*/ 278508 h 576"/>
                <a:gd name="T10" fmla="*/ 119063 w 112"/>
                <a:gd name="T11" fmla="*/ 311929 h 576"/>
                <a:gd name="T12" fmla="*/ 51027 w 112"/>
                <a:gd name="T13" fmla="*/ 323070 h 576"/>
                <a:gd name="T14" fmla="*/ 221116 w 112"/>
                <a:gd name="T15" fmla="*/ 412192 h 576"/>
                <a:gd name="T16" fmla="*/ 85045 w 112"/>
                <a:gd name="T17" fmla="*/ 434473 h 576"/>
                <a:gd name="T18" fmla="*/ 204107 w 112"/>
                <a:gd name="T19" fmla="*/ 501315 h 576"/>
                <a:gd name="T20" fmla="*/ 68036 w 112"/>
                <a:gd name="T21" fmla="*/ 557017 h 576"/>
                <a:gd name="T22" fmla="*/ 187098 w 112"/>
                <a:gd name="T23" fmla="*/ 579297 h 576"/>
                <a:gd name="T24" fmla="*/ 238125 w 112"/>
                <a:gd name="T25" fmla="*/ 590438 h 576"/>
                <a:gd name="T26" fmla="*/ 187098 w 112"/>
                <a:gd name="T27" fmla="*/ 601578 h 576"/>
                <a:gd name="T28" fmla="*/ 51027 w 112"/>
                <a:gd name="T29" fmla="*/ 623859 h 576"/>
                <a:gd name="T30" fmla="*/ 0 w 112"/>
                <a:gd name="T31" fmla="*/ 646139 h 576"/>
                <a:gd name="T32" fmla="*/ 51027 w 112"/>
                <a:gd name="T33" fmla="*/ 668420 h 576"/>
                <a:gd name="T34" fmla="*/ 153080 w 112"/>
                <a:gd name="T35" fmla="*/ 679560 h 576"/>
                <a:gd name="T36" fmla="*/ 51027 w 112"/>
                <a:gd name="T37" fmla="*/ 712981 h 576"/>
                <a:gd name="T38" fmla="*/ 102054 w 112"/>
                <a:gd name="T39" fmla="*/ 802104 h 5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2" h="576">
                  <a:moveTo>
                    <a:pt x="64" y="0"/>
                  </a:moveTo>
                  <a:cubicBezTo>
                    <a:pt x="17" y="16"/>
                    <a:pt x="25" y="25"/>
                    <a:pt x="56" y="56"/>
                  </a:cubicBezTo>
                  <a:cubicBezTo>
                    <a:pt x="36" y="116"/>
                    <a:pt x="51" y="44"/>
                    <a:pt x="72" y="96"/>
                  </a:cubicBezTo>
                  <a:cubicBezTo>
                    <a:pt x="80" y="116"/>
                    <a:pt x="49" y="130"/>
                    <a:pt x="40" y="136"/>
                  </a:cubicBezTo>
                  <a:cubicBezTo>
                    <a:pt x="24" y="185"/>
                    <a:pt x="47" y="150"/>
                    <a:pt x="64" y="200"/>
                  </a:cubicBezTo>
                  <a:cubicBezTo>
                    <a:pt x="61" y="208"/>
                    <a:pt x="63" y="219"/>
                    <a:pt x="56" y="224"/>
                  </a:cubicBezTo>
                  <a:cubicBezTo>
                    <a:pt x="47" y="231"/>
                    <a:pt x="21" y="221"/>
                    <a:pt x="24" y="232"/>
                  </a:cubicBezTo>
                  <a:cubicBezTo>
                    <a:pt x="33" y="265"/>
                    <a:pt x="77" y="282"/>
                    <a:pt x="104" y="296"/>
                  </a:cubicBezTo>
                  <a:cubicBezTo>
                    <a:pt x="83" y="303"/>
                    <a:pt x="56" y="296"/>
                    <a:pt x="40" y="312"/>
                  </a:cubicBezTo>
                  <a:cubicBezTo>
                    <a:pt x="23" y="329"/>
                    <a:pt x="89" y="355"/>
                    <a:pt x="96" y="360"/>
                  </a:cubicBezTo>
                  <a:cubicBezTo>
                    <a:pt x="39" y="379"/>
                    <a:pt x="57" y="362"/>
                    <a:pt x="32" y="400"/>
                  </a:cubicBezTo>
                  <a:cubicBezTo>
                    <a:pt x="51" y="405"/>
                    <a:pt x="69" y="410"/>
                    <a:pt x="88" y="416"/>
                  </a:cubicBezTo>
                  <a:cubicBezTo>
                    <a:pt x="96" y="418"/>
                    <a:pt x="112" y="416"/>
                    <a:pt x="112" y="424"/>
                  </a:cubicBezTo>
                  <a:cubicBezTo>
                    <a:pt x="112" y="432"/>
                    <a:pt x="96" y="430"/>
                    <a:pt x="88" y="432"/>
                  </a:cubicBezTo>
                  <a:cubicBezTo>
                    <a:pt x="67" y="438"/>
                    <a:pt x="45" y="443"/>
                    <a:pt x="24" y="448"/>
                  </a:cubicBezTo>
                  <a:cubicBezTo>
                    <a:pt x="16" y="453"/>
                    <a:pt x="0" y="454"/>
                    <a:pt x="0" y="464"/>
                  </a:cubicBezTo>
                  <a:cubicBezTo>
                    <a:pt x="0" y="474"/>
                    <a:pt x="15" y="477"/>
                    <a:pt x="24" y="480"/>
                  </a:cubicBezTo>
                  <a:cubicBezTo>
                    <a:pt x="39" y="485"/>
                    <a:pt x="56" y="485"/>
                    <a:pt x="72" y="488"/>
                  </a:cubicBezTo>
                  <a:cubicBezTo>
                    <a:pt x="56" y="496"/>
                    <a:pt x="35" y="498"/>
                    <a:pt x="24" y="512"/>
                  </a:cubicBezTo>
                  <a:cubicBezTo>
                    <a:pt x="21" y="516"/>
                    <a:pt x="48" y="561"/>
                    <a:pt x="48" y="576"/>
                  </a:cubicBezTo>
                </a:path>
              </a:pathLst>
            </a:custGeom>
            <a:noFill/>
            <a:ln w="9525">
              <a:solidFill>
                <a:srgbClr val="FE2804"/>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3" name="Line 45">
              <a:extLst>
                <a:ext uri="{FF2B5EF4-FFF2-40B4-BE49-F238E27FC236}">
                  <a16:creationId xmlns:a16="http://schemas.microsoft.com/office/drawing/2014/main" id="{A38C9D96-E4DB-E387-4EF2-9178F14FD856}"/>
                </a:ext>
              </a:extLst>
            </p:cNvPr>
            <p:cNvSpPr>
              <a:spLocks noChangeShapeType="1"/>
            </p:cNvSpPr>
            <p:nvPr/>
          </p:nvSpPr>
          <p:spPr bwMode="auto">
            <a:xfrm flipH="1">
              <a:off x="2133499" y="5073655"/>
              <a:ext cx="812812" cy="0"/>
            </a:xfrm>
            <a:prstGeom prst="line">
              <a:avLst/>
            </a:prstGeom>
            <a:noFill/>
            <a:ln w="9525">
              <a:solidFill>
                <a:srgbClr val="FE280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4" name="Line 46">
              <a:extLst>
                <a:ext uri="{FF2B5EF4-FFF2-40B4-BE49-F238E27FC236}">
                  <a16:creationId xmlns:a16="http://schemas.microsoft.com/office/drawing/2014/main" id="{CF46B134-1766-FE8C-584A-8AA94043C189}"/>
                </a:ext>
              </a:extLst>
            </p:cNvPr>
            <p:cNvSpPr>
              <a:spLocks noChangeShapeType="1"/>
            </p:cNvSpPr>
            <p:nvPr/>
          </p:nvSpPr>
          <p:spPr bwMode="auto">
            <a:xfrm flipH="1">
              <a:off x="2133499" y="4271437"/>
              <a:ext cx="812812" cy="0"/>
            </a:xfrm>
            <a:prstGeom prst="line">
              <a:avLst/>
            </a:prstGeom>
            <a:noFill/>
            <a:ln w="9525">
              <a:solidFill>
                <a:srgbClr val="FE280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5" name="Line 47">
              <a:extLst>
                <a:ext uri="{FF2B5EF4-FFF2-40B4-BE49-F238E27FC236}">
                  <a16:creationId xmlns:a16="http://schemas.microsoft.com/office/drawing/2014/main" id="{0F2F15E3-C91A-91AC-BD0B-A478AB2B55FE}"/>
                </a:ext>
              </a:extLst>
            </p:cNvPr>
            <p:cNvSpPr>
              <a:spLocks noChangeShapeType="1"/>
            </p:cNvSpPr>
            <p:nvPr/>
          </p:nvSpPr>
          <p:spPr bwMode="auto">
            <a:xfrm flipH="1">
              <a:off x="2235100" y="6276983"/>
              <a:ext cx="812812" cy="0"/>
            </a:xfrm>
            <a:prstGeom prst="line">
              <a:avLst/>
            </a:prstGeom>
            <a:noFill/>
            <a:ln w="9525">
              <a:solidFill>
                <a:srgbClr val="FE280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 name="Line 48">
              <a:extLst>
                <a:ext uri="{FF2B5EF4-FFF2-40B4-BE49-F238E27FC236}">
                  <a16:creationId xmlns:a16="http://schemas.microsoft.com/office/drawing/2014/main" id="{33DC9B60-FA00-03E9-20BB-7531E93CD7E9}"/>
                </a:ext>
              </a:extLst>
            </p:cNvPr>
            <p:cNvSpPr>
              <a:spLocks noChangeShapeType="1"/>
            </p:cNvSpPr>
            <p:nvPr/>
          </p:nvSpPr>
          <p:spPr bwMode="auto">
            <a:xfrm flipH="1">
              <a:off x="2235100" y="6477538"/>
              <a:ext cx="812812" cy="0"/>
            </a:xfrm>
            <a:prstGeom prst="line">
              <a:avLst/>
            </a:prstGeom>
            <a:noFill/>
            <a:ln w="9525">
              <a:solidFill>
                <a:srgbClr val="FE280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 name="Oval 49">
              <a:extLst>
                <a:ext uri="{FF2B5EF4-FFF2-40B4-BE49-F238E27FC236}">
                  <a16:creationId xmlns:a16="http://schemas.microsoft.com/office/drawing/2014/main" id="{8E6AC072-11E9-631F-2EE6-5CFFC6A779FA}"/>
                </a:ext>
              </a:extLst>
            </p:cNvPr>
            <p:cNvSpPr>
              <a:spLocks noChangeArrowheads="1"/>
            </p:cNvSpPr>
            <p:nvPr/>
          </p:nvSpPr>
          <p:spPr bwMode="auto">
            <a:xfrm>
              <a:off x="2438303" y="2667000"/>
              <a:ext cx="203203" cy="200555"/>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98" name="Text Box 52">
              <a:extLst>
                <a:ext uri="{FF2B5EF4-FFF2-40B4-BE49-F238E27FC236}">
                  <a16:creationId xmlns:a16="http://schemas.microsoft.com/office/drawing/2014/main" id="{3447F100-7DB9-B00B-0839-E9EE47A753AB}"/>
                </a:ext>
              </a:extLst>
            </p:cNvPr>
            <p:cNvSpPr txBox="1">
              <a:spLocks noChangeArrowheads="1"/>
            </p:cNvSpPr>
            <p:nvPr/>
          </p:nvSpPr>
          <p:spPr bwMode="auto">
            <a:xfrm>
              <a:off x="3124113" y="3124268"/>
              <a:ext cx="4558268" cy="370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t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s-US" sz="2200" dirty="0">
                  <a:latin typeface="Arial" panose="020B0604020202020204" pitchFamily="34" charset="0"/>
                </a:rPr>
                <a:t>Cuerda de seguridad de 6 pies</a:t>
              </a:r>
            </a:p>
          </p:txBody>
        </p:sp>
        <p:sp>
          <p:nvSpPr>
            <p:cNvPr id="99" name="Text Box 53">
              <a:extLst>
                <a:ext uri="{FF2B5EF4-FFF2-40B4-BE49-F238E27FC236}">
                  <a16:creationId xmlns:a16="http://schemas.microsoft.com/office/drawing/2014/main" id="{43ECD8F4-750E-245D-AB88-68833415E81F}"/>
                </a:ext>
              </a:extLst>
            </p:cNvPr>
            <p:cNvSpPr txBox="1">
              <a:spLocks noChangeArrowheads="1"/>
            </p:cNvSpPr>
            <p:nvPr/>
          </p:nvSpPr>
          <p:spPr bwMode="auto">
            <a:xfrm>
              <a:off x="3352716" y="4267431"/>
              <a:ext cx="4191060" cy="73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s-US" sz="2200">
                  <a:latin typeface="Arial" panose="020B0604020202020204" pitchFamily="34" charset="0"/>
                </a:rPr>
                <a:t>3 ½ pies de distancia de desaceleración</a:t>
              </a:r>
            </a:p>
          </p:txBody>
        </p:sp>
        <p:sp>
          <p:nvSpPr>
            <p:cNvPr id="100" name="Text Box 54">
              <a:extLst>
                <a:ext uri="{FF2B5EF4-FFF2-40B4-BE49-F238E27FC236}">
                  <a16:creationId xmlns:a16="http://schemas.microsoft.com/office/drawing/2014/main" id="{5CD8F006-E283-B8F8-DD89-3A6A801A509F}"/>
                </a:ext>
              </a:extLst>
            </p:cNvPr>
            <p:cNvSpPr txBox="1">
              <a:spLocks noChangeArrowheads="1"/>
            </p:cNvSpPr>
            <p:nvPr/>
          </p:nvSpPr>
          <p:spPr bwMode="auto">
            <a:xfrm>
              <a:off x="3428918" y="5258173"/>
              <a:ext cx="4114860" cy="73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s-US" sz="2200" dirty="0">
                  <a:latin typeface="Arial" panose="020B0604020202020204" pitchFamily="34" charset="0"/>
                </a:rPr>
                <a:t>6 pies desde el elemento de sujeción hasta el pie</a:t>
              </a:r>
            </a:p>
          </p:txBody>
        </p:sp>
        <p:sp>
          <p:nvSpPr>
            <p:cNvPr id="101" name="Text Box 55">
              <a:extLst>
                <a:ext uri="{FF2B5EF4-FFF2-40B4-BE49-F238E27FC236}">
                  <a16:creationId xmlns:a16="http://schemas.microsoft.com/office/drawing/2014/main" id="{5F4D8307-441B-8541-056B-EF51CE85481B}"/>
                </a:ext>
              </a:extLst>
            </p:cNvPr>
            <p:cNvSpPr txBox="1">
              <a:spLocks noChangeArrowheads="1"/>
            </p:cNvSpPr>
            <p:nvPr/>
          </p:nvSpPr>
          <p:spPr bwMode="auto">
            <a:xfrm>
              <a:off x="3428918" y="6172703"/>
              <a:ext cx="4253463" cy="370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t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s-US" sz="2200" dirty="0">
                  <a:latin typeface="Arial" panose="020B0604020202020204" pitchFamily="34" charset="0"/>
                </a:rPr>
                <a:t>Factor de seguridad de 3 pies</a:t>
              </a:r>
            </a:p>
          </p:txBody>
        </p:sp>
        <p:sp>
          <p:nvSpPr>
            <p:cNvPr id="102" name="Text Box 56">
              <a:extLst>
                <a:ext uri="{FF2B5EF4-FFF2-40B4-BE49-F238E27FC236}">
                  <a16:creationId xmlns:a16="http://schemas.microsoft.com/office/drawing/2014/main" id="{85C0C7DF-81EA-6148-95B2-01FBBED29585}"/>
                </a:ext>
              </a:extLst>
            </p:cNvPr>
            <p:cNvSpPr txBox="1">
              <a:spLocks noChangeArrowheads="1"/>
            </p:cNvSpPr>
            <p:nvPr/>
          </p:nvSpPr>
          <p:spPr bwMode="auto">
            <a:xfrm>
              <a:off x="7682381" y="4022459"/>
              <a:ext cx="2573353" cy="370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t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s-US" sz="2200" dirty="0">
                  <a:latin typeface="Arial" panose="020B0604020202020204" pitchFamily="34" charset="0"/>
                </a:rPr>
                <a:t>23 ½ pies en total</a:t>
              </a:r>
            </a:p>
          </p:txBody>
        </p:sp>
        <p:sp>
          <p:nvSpPr>
            <p:cNvPr id="103" name="Text Box 57">
              <a:extLst>
                <a:ext uri="{FF2B5EF4-FFF2-40B4-BE49-F238E27FC236}">
                  <a16:creationId xmlns:a16="http://schemas.microsoft.com/office/drawing/2014/main" id="{FD6F06DE-EB37-813D-8506-33CB8382EFD1}"/>
                </a:ext>
              </a:extLst>
            </p:cNvPr>
            <p:cNvSpPr txBox="1">
              <a:spLocks noChangeArrowheads="1"/>
            </p:cNvSpPr>
            <p:nvPr/>
          </p:nvSpPr>
          <p:spPr bwMode="auto">
            <a:xfrm>
              <a:off x="-9525" y="4737681"/>
              <a:ext cx="2209832" cy="740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s-US" sz="2200">
                  <a:latin typeface="Arial" panose="020B0604020202020204" pitchFamily="34" charset="0"/>
                </a:rPr>
                <a:t>18 ½ pies del nivel inferior</a:t>
              </a:r>
            </a:p>
          </p:txBody>
        </p:sp>
        <p:sp>
          <p:nvSpPr>
            <p:cNvPr id="104" name="Text Box 52">
              <a:extLst>
                <a:ext uri="{FF2B5EF4-FFF2-40B4-BE49-F238E27FC236}">
                  <a16:creationId xmlns:a16="http://schemas.microsoft.com/office/drawing/2014/main" id="{7D46007C-3611-8538-CB07-7BA877AB5202}"/>
                </a:ext>
              </a:extLst>
            </p:cNvPr>
            <p:cNvSpPr txBox="1">
              <a:spLocks noChangeArrowheads="1"/>
            </p:cNvSpPr>
            <p:nvPr/>
          </p:nvSpPr>
          <p:spPr bwMode="auto">
            <a:xfrm>
              <a:off x="3124200" y="2209800"/>
              <a:ext cx="49530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t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s-US" sz="2200" dirty="0">
                  <a:latin typeface="Arial" panose="020B0604020202020204" pitchFamily="34" charset="0"/>
                </a:rPr>
                <a:t>5 pies antes de que el anillo en D pase por el punto de anclaje</a:t>
              </a:r>
            </a:p>
          </p:txBody>
        </p:sp>
        <p:sp>
          <p:nvSpPr>
            <p:cNvPr id="105" name="Freeform 44">
              <a:extLst>
                <a:ext uri="{FF2B5EF4-FFF2-40B4-BE49-F238E27FC236}">
                  <a16:creationId xmlns:a16="http://schemas.microsoft.com/office/drawing/2014/main" id="{71C562CE-2897-895D-B8AC-660AD673FA3A}"/>
                </a:ext>
              </a:extLst>
            </p:cNvPr>
            <p:cNvSpPr>
              <a:spLocks/>
            </p:cNvSpPr>
            <p:nvPr/>
          </p:nvSpPr>
          <p:spPr bwMode="auto">
            <a:xfrm>
              <a:off x="2585924" y="2269238"/>
              <a:ext cx="238128" cy="359446"/>
            </a:xfrm>
            <a:custGeom>
              <a:avLst/>
              <a:gdLst>
                <a:gd name="T0" fmla="*/ 136071 w 112"/>
                <a:gd name="T1" fmla="*/ 0 h 576"/>
                <a:gd name="T2" fmla="*/ 119063 w 112"/>
                <a:gd name="T3" fmla="*/ 77982 h 576"/>
                <a:gd name="T4" fmla="*/ 153080 w 112"/>
                <a:gd name="T5" fmla="*/ 133684 h 576"/>
                <a:gd name="T6" fmla="*/ 85045 w 112"/>
                <a:gd name="T7" fmla="*/ 189386 h 576"/>
                <a:gd name="T8" fmla="*/ 136071 w 112"/>
                <a:gd name="T9" fmla="*/ 278508 h 576"/>
                <a:gd name="T10" fmla="*/ 119063 w 112"/>
                <a:gd name="T11" fmla="*/ 311929 h 576"/>
                <a:gd name="T12" fmla="*/ 51027 w 112"/>
                <a:gd name="T13" fmla="*/ 323070 h 576"/>
                <a:gd name="T14" fmla="*/ 221116 w 112"/>
                <a:gd name="T15" fmla="*/ 412192 h 576"/>
                <a:gd name="T16" fmla="*/ 85045 w 112"/>
                <a:gd name="T17" fmla="*/ 434473 h 576"/>
                <a:gd name="T18" fmla="*/ 204107 w 112"/>
                <a:gd name="T19" fmla="*/ 501315 h 576"/>
                <a:gd name="T20" fmla="*/ 68036 w 112"/>
                <a:gd name="T21" fmla="*/ 557017 h 576"/>
                <a:gd name="T22" fmla="*/ 187098 w 112"/>
                <a:gd name="T23" fmla="*/ 579297 h 576"/>
                <a:gd name="T24" fmla="*/ 238125 w 112"/>
                <a:gd name="T25" fmla="*/ 590438 h 576"/>
                <a:gd name="T26" fmla="*/ 187098 w 112"/>
                <a:gd name="T27" fmla="*/ 601578 h 576"/>
                <a:gd name="T28" fmla="*/ 51027 w 112"/>
                <a:gd name="T29" fmla="*/ 623859 h 576"/>
                <a:gd name="T30" fmla="*/ 0 w 112"/>
                <a:gd name="T31" fmla="*/ 646139 h 576"/>
                <a:gd name="T32" fmla="*/ 51027 w 112"/>
                <a:gd name="T33" fmla="*/ 668420 h 576"/>
                <a:gd name="T34" fmla="*/ 153080 w 112"/>
                <a:gd name="T35" fmla="*/ 679560 h 576"/>
                <a:gd name="T36" fmla="*/ 51027 w 112"/>
                <a:gd name="T37" fmla="*/ 712981 h 576"/>
                <a:gd name="T38" fmla="*/ 102054 w 112"/>
                <a:gd name="T39" fmla="*/ 802104 h 5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2" h="576">
                  <a:moveTo>
                    <a:pt x="64" y="0"/>
                  </a:moveTo>
                  <a:cubicBezTo>
                    <a:pt x="17" y="16"/>
                    <a:pt x="25" y="25"/>
                    <a:pt x="56" y="56"/>
                  </a:cubicBezTo>
                  <a:cubicBezTo>
                    <a:pt x="36" y="116"/>
                    <a:pt x="51" y="44"/>
                    <a:pt x="72" y="96"/>
                  </a:cubicBezTo>
                  <a:cubicBezTo>
                    <a:pt x="80" y="116"/>
                    <a:pt x="49" y="130"/>
                    <a:pt x="40" y="136"/>
                  </a:cubicBezTo>
                  <a:cubicBezTo>
                    <a:pt x="24" y="185"/>
                    <a:pt x="47" y="150"/>
                    <a:pt x="64" y="200"/>
                  </a:cubicBezTo>
                  <a:cubicBezTo>
                    <a:pt x="61" y="208"/>
                    <a:pt x="63" y="219"/>
                    <a:pt x="56" y="224"/>
                  </a:cubicBezTo>
                  <a:cubicBezTo>
                    <a:pt x="47" y="231"/>
                    <a:pt x="21" y="221"/>
                    <a:pt x="24" y="232"/>
                  </a:cubicBezTo>
                  <a:cubicBezTo>
                    <a:pt x="33" y="265"/>
                    <a:pt x="77" y="282"/>
                    <a:pt x="104" y="296"/>
                  </a:cubicBezTo>
                  <a:cubicBezTo>
                    <a:pt x="83" y="303"/>
                    <a:pt x="56" y="296"/>
                    <a:pt x="40" y="312"/>
                  </a:cubicBezTo>
                  <a:cubicBezTo>
                    <a:pt x="23" y="329"/>
                    <a:pt x="89" y="355"/>
                    <a:pt x="96" y="360"/>
                  </a:cubicBezTo>
                  <a:cubicBezTo>
                    <a:pt x="39" y="379"/>
                    <a:pt x="57" y="362"/>
                    <a:pt x="32" y="400"/>
                  </a:cubicBezTo>
                  <a:cubicBezTo>
                    <a:pt x="51" y="405"/>
                    <a:pt x="69" y="410"/>
                    <a:pt x="88" y="416"/>
                  </a:cubicBezTo>
                  <a:cubicBezTo>
                    <a:pt x="96" y="418"/>
                    <a:pt x="112" y="416"/>
                    <a:pt x="112" y="424"/>
                  </a:cubicBezTo>
                  <a:cubicBezTo>
                    <a:pt x="112" y="432"/>
                    <a:pt x="96" y="430"/>
                    <a:pt x="88" y="432"/>
                  </a:cubicBezTo>
                  <a:cubicBezTo>
                    <a:pt x="67" y="438"/>
                    <a:pt x="45" y="443"/>
                    <a:pt x="24" y="448"/>
                  </a:cubicBezTo>
                  <a:cubicBezTo>
                    <a:pt x="16" y="453"/>
                    <a:pt x="0" y="454"/>
                    <a:pt x="0" y="464"/>
                  </a:cubicBezTo>
                  <a:cubicBezTo>
                    <a:pt x="0" y="474"/>
                    <a:pt x="15" y="477"/>
                    <a:pt x="24" y="480"/>
                  </a:cubicBezTo>
                  <a:cubicBezTo>
                    <a:pt x="39" y="485"/>
                    <a:pt x="56" y="485"/>
                    <a:pt x="72" y="488"/>
                  </a:cubicBezTo>
                  <a:cubicBezTo>
                    <a:pt x="56" y="496"/>
                    <a:pt x="35" y="498"/>
                    <a:pt x="24" y="512"/>
                  </a:cubicBezTo>
                  <a:cubicBezTo>
                    <a:pt x="21" y="516"/>
                    <a:pt x="48" y="561"/>
                    <a:pt x="48" y="576"/>
                  </a:cubicBezTo>
                </a:path>
              </a:pathLst>
            </a:custGeom>
            <a:noFill/>
            <a:ln w="9525">
              <a:solidFill>
                <a:srgbClr val="FE2804"/>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 name="Line 46">
              <a:extLst>
                <a:ext uri="{FF2B5EF4-FFF2-40B4-BE49-F238E27FC236}">
                  <a16:creationId xmlns:a16="http://schemas.microsoft.com/office/drawing/2014/main" id="{8F2F667C-CBA7-D096-539B-8DB528607C99}"/>
                </a:ext>
              </a:extLst>
            </p:cNvPr>
            <p:cNvSpPr>
              <a:spLocks noChangeShapeType="1"/>
            </p:cNvSpPr>
            <p:nvPr/>
          </p:nvSpPr>
          <p:spPr bwMode="auto">
            <a:xfrm flipH="1">
              <a:off x="2298582" y="2269238"/>
              <a:ext cx="812812" cy="0"/>
            </a:xfrm>
            <a:prstGeom prst="line">
              <a:avLst/>
            </a:prstGeom>
            <a:noFill/>
            <a:ln w="9525">
              <a:solidFill>
                <a:srgbClr val="FE280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8" name="AutoShape 26">
            <a:extLst>
              <a:ext uri="{FF2B5EF4-FFF2-40B4-BE49-F238E27FC236}">
                <a16:creationId xmlns:a16="http://schemas.microsoft.com/office/drawing/2014/main" id="{6A2E39CD-B38B-E0C8-5C37-BBDAB1C3225C}"/>
              </a:ext>
            </a:extLst>
          </p:cNvPr>
          <p:cNvSpPr>
            <a:spLocks/>
          </p:cNvSpPr>
          <p:nvPr/>
        </p:nvSpPr>
        <p:spPr bwMode="auto">
          <a:xfrm>
            <a:off x="9742675" y="1580912"/>
            <a:ext cx="2181121" cy="2615975"/>
          </a:xfrm>
          <a:prstGeom prst="borderCallout1">
            <a:avLst>
              <a:gd name="adj1" fmla="val 46864"/>
              <a:gd name="adj2" fmla="val 24"/>
              <a:gd name="adj3" fmla="val 49191"/>
              <a:gd name="adj4" fmla="val -201174"/>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s-US" sz="1500" dirty="0"/>
              <a:t>Total de 11 pies de distancia de desplazamiento del anillo en D antes de que la detención de la caída surta efecto. Esta fuerza de impacto potencial supera la capacidad de muchas cuerdas de seguridad (y las normas de la OSHA).</a:t>
            </a:r>
          </a:p>
          <a:p>
            <a:pPr algn="ctr"/>
            <a:endParaRPr lang="en-US" sz="1500" dirty="0"/>
          </a:p>
        </p:txBody>
      </p:sp>
      <p:sp>
        <p:nvSpPr>
          <p:cNvPr id="4" name="Content Placeholder 3">
            <a:extLst>
              <a:ext uri="{FF2B5EF4-FFF2-40B4-BE49-F238E27FC236}">
                <a16:creationId xmlns:a16="http://schemas.microsoft.com/office/drawing/2014/main" id="{849066D7-3E8A-21F1-97D9-44E3321C363B}"/>
              </a:ext>
            </a:extLst>
          </p:cNvPr>
          <p:cNvSpPr>
            <a:spLocks noGrp="1"/>
          </p:cNvSpPr>
          <p:nvPr>
            <p:ph sz="quarter" idx="14"/>
          </p:nvPr>
        </p:nvSpPr>
        <p:spPr>
          <a:xfrm>
            <a:off x="8125661" y="4788489"/>
            <a:ext cx="3830490" cy="1511225"/>
          </a:xfrm>
        </p:spPr>
        <p:txBody>
          <a:bodyPr/>
          <a:lstStyle/>
          <a:p>
            <a:pPr algn="ctr" eaLnBrk="1" hangingPunct="1">
              <a:spcBef>
                <a:spcPct val="50000"/>
              </a:spcBef>
            </a:pPr>
            <a:r>
              <a:rPr lang="es-US" sz="1800" dirty="0">
                <a:latin typeface="Arial" panose="020B0604020202020204" pitchFamily="34" charset="0"/>
                <a:cs typeface="Arial" panose="020B0604020202020204" pitchFamily="34" charset="0"/>
              </a:rPr>
              <a:t>Todas las distancias son aproximadas y se muestran solo a título ilustrativo. Por lo tanto, es fundamental mantener la distancia del factor de seguridad.</a:t>
            </a:r>
          </a:p>
        </p:txBody>
      </p:sp>
      <p:pic>
        <p:nvPicPr>
          <p:cNvPr id="2" name="Picture 1">
            <a:extLst>
              <a:ext uri="{FF2B5EF4-FFF2-40B4-BE49-F238E27FC236}">
                <a16:creationId xmlns:a16="http://schemas.microsoft.com/office/drawing/2014/main" id="{8E111F7C-4381-DDA1-EDB3-C1DCFDCB996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978655" y="1089406"/>
            <a:ext cx="1383912" cy="1383912"/>
          </a:xfrm>
          <a:prstGeom prst="rect">
            <a:avLst/>
          </a:prstGeom>
        </p:spPr>
      </p:pic>
      <p:sp>
        <p:nvSpPr>
          <p:cNvPr id="5" name="Content Placeholder 3">
            <a:extLst>
              <a:ext uri="{FF2B5EF4-FFF2-40B4-BE49-F238E27FC236}">
                <a16:creationId xmlns:a16="http://schemas.microsoft.com/office/drawing/2014/main" id="{31CC7771-D08D-CC65-D11E-CC7B8704096C}"/>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5361669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D368C5D-7ECD-D5FE-114A-673AE661D0D2}"/>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Anclaje al nivel del hombro</a:t>
            </a:r>
          </a:p>
        </p:txBody>
      </p:sp>
      <p:pic>
        <p:nvPicPr>
          <p:cNvPr id="43" name="Picture 42">
            <a:extLst>
              <a:ext uri="{FF2B5EF4-FFF2-40B4-BE49-F238E27FC236}">
                <a16:creationId xmlns:a16="http://schemas.microsoft.com/office/drawing/2014/main" id="{3FABB56D-1A54-BAAA-B26B-88D41F32FA8B}"/>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1032114" y="1375515"/>
            <a:ext cx="9226748" cy="4371211"/>
          </a:xfrm>
          <a:prstGeom prst="rect">
            <a:avLst/>
          </a:prstGeom>
        </p:spPr>
      </p:pic>
      <p:sp>
        <p:nvSpPr>
          <p:cNvPr id="2" name="Content Placeholder 3">
            <a:extLst>
              <a:ext uri="{FF2B5EF4-FFF2-40B4-BE49-F238E27FC236}">
                <a16:creationId xmlns:a16="http://schemas.microsoft.com/office/drawing/2014/main" id="{B1268F78-6330-EE93-EF11-C4806E3A1C4E}"/>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37840302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D368C5D-7ECD-D5FE-114A-673AE661D0D2}"/>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Anclaje en altura</a:t>
            </a:r>
          </a:p>
        </p:txBody>
      </p:sp>
      <p:pic>
        <p:nvPicPr>
          <p:cNvPr id="2" name="Picture 1">
            <a:extLst>
              <a:ext uri="{FF2B5EF4-FFF2-40B4-BE49-F238E27FC236}">
                <a16:creationId xmlns:a16="http://schemas.microsoft.com/office/drawing/2014/main" id="{B6056796-04F7-EDD7-7547-237F4D12204D}"/>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1283258" y="1392759"/>
            <a:ext cx="9330179" cy="4420212"/>
          </a:xfrm>
          <a:prstGeom prst="rect">
            <a:avLst/>
          </a:prstGeom>
        </p:spPr>
      </p:pic>
      <p:sp>
        <p:nvSpPr>
          <p:cNvPr id="5" name="Content Placeholder 3">
            <a:extLst>
              <a:ext uri="{FF2B5EF4-FFF2-40B4-BE49-F238E27FC236}">
                <a16:creationId xmlns:a16="http://schemas.microsoft.com/office/drawing/2014/main" id="{36C396B1-A197-C0B3-393D-2DEFB14FBA5F}"/>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39053756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535257"/>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2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personales de detención de caídas (PFAS) </a:t>
            </a:r>
            <a:r>
              <a:rPr kumimoji="0" lang="es-US" sz="32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2</a:t>
            </a:r>
          </a:p>
        </p:txBody>
      </p:sp>
      <p:sp>
        <p:nvSpPr>
          <p:cNvPr id="17411" name="Rectangle 3"/>
          <p:cNvSpPr>
            <a:spLocks noGrp="1" noChangeArrowheads="1"/>
          </p:cNvSpPr>
          <p:nvPr>
            <p:ph type="body" sz="quarter" idx="10"/>
          </p:nvPr>
        </p:nvSpPr>
        <p:spPr>
          <a:xfrm>
            <a:off x="1024320" y="1871831"/>
            <a:ext cx="9660804" cy="4154500"/>
          </a:xfrm>
        </p:spPr>
        <p:txBody>
          <a:bodyPr>
            <a:normAutofit/>
          </a:bodyPr>
          <a:lstStyle/>
          <a:p>
            <a:pPr>
              <a:lnSpc>
                <a:spcPct val="100000"/>
              </a:lnSpc>
              <a:spcBef>
                <a:spcPts val="0"/>
              </a:spcBef>
            </a:pPr>
            <a:r>
              <a:rPr lang="es-US" sz="2400">
                <a:latin typeface="Arial" panose="020B0604020202020204" pitchFamily="34" charset="0"/>
                <a:cs typeface="Arial" panose="020B0604020202020204" pitchFamily="34" charset="0"/>
              </a:rPr>
              <a:t>Aunque utilice un sistema de detención de caídas, su cuerpo no se frenará a un ritmo uniforme: algunas partes experimentarán una aceleración localizada en relación con otras. </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s-US" sz="2400">
                <a:latin typeface="Arial" panose="020B0604020202020204" pitchFamily="34" charset="0"/>
                <a:cs typeface="Arial" panose="020B0604020202020204" pitchFamily="34" charset="0"/>
              </a:rPr>
              <a:t>La duración y la distancia de su desaceleración, así como el grado de tensión que sufren algunas partes del cuerpo, dependen de muchos factores, entre ellos, los siguientes: </a:t>
            </a:r>
          </a:p>
          <a:p>
            <a:pPr marL="914400" lvl="2">
              <a:lnSpc>
                <a:spcPct val="100000"/>
              </a:lnSpc>
              <a:spcBef>
                <a:spcPts val="0"/>
              </a:spcBef>
            </a:pPr>
            <a:r>
              <a:rPr lang="es-US" sz="2400">
                <a:latin typeface="Arial" panose="020B0604020202020204" pitchFamily="34" charset="0"/>
                <a:cs typeface="Arial" panose="020B0604020202020204" pitchFamily="34" charset="0"/>
              </a:rPr>
              <a:t>peso</a:t>
            </a:r>
          </a:p>
          <a:p>
            <a:pPr marL="914400" lvl="2">
              <a:lnSpc>
                <a:spcPct val="100000"/>
              </a:lnSpc>
              <a:spcBef>
                <a:spcPts val="0"/>
              </a:spcBef>
            </a:pPr>
            <a:r>
              <a:rPr lang="es-US" sz="2400">
                <a:latin typeface="Arial" panose="020B0604020202020204" pitchFamily="34" charset="0"/>
                <a:cs typeface="Arial" panose="020B0604020202020204" pitchFamily="34" charset="0"/>
              </a:rPr>
              <a:t>distancia de caída</a:t>
            </a:r>
          </a:p>
          <a:p>
            <a:pPr marL="914400" lvl="2">
              <a:lnSpc>
                <a:spcPct val="100000"/>
              </a:lnSpc>
              <a:spcBef>
                <a:spcPts val="0"/>
              </a:spcBef>
            </a:pPr>
            <a:r>
              <a:rPr lang="es-US" sz="2400">
                <a:latin typeface="Arial" panose="020B0604020202020204" pitchFamily="34" charset="0"/>
                <a:cs typeface="Arial" panose="020B0604020202020204" pitchFamily="34" charset="0"/>
              </a:rPr>
              <a:t>características del sistema detención de caídas</a:t>
            </a:r>
          </a:p>
          <a:p>
            <a:pPr marL="914400" lvl="2">
              <a:lnSpc>
                <a:spcPct val="100000"/>
              </a:lnSpc>
              <a:spcBef>
                <a:spcPts val="0"/>
              </a:spcBef>
            </a:pPr>
            <a:r>
              <a:rPr lang="es-US" sz="2400">
                <a:latin typeface="Arial" panose="020B0604020202020204" pitchFamily="34" charset="0"/>
                <a:cs typeface="Arial" panose="020B0604020202020204" pitchFamily="34" charset="0"/>
              </a:rPr>
              <a:t>orientación del cuerpo al inicio de la desaceleración</a:t>
            </a:r>
          </a:p>
          <a:p>
            <a:pPr>
              <a:spcBef>
                <a:spcPts val="500"/>
              </a:spcBef>
              <a:spcAft>
                <a:spcPts val="500"/>
              </a:spcAft>
            </a:pPr>
            <a:endParaRPr lang="en-US" dirty="0">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F00CF3C2-E30E-61C8-66C1-4FFCFC37042C}"/>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35036391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4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0807EC1-F774-44E2-2DEF-F29E216C2229}"/>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Ejercicio de distancia de caída</a:t>
            </a:r>
          </a:p>
        </p:txBody>
      </p:sp>
      <p:sp>
        <p:nvSpPr>
          <p:cNvPr id="2" name="Text Placeholder 1">
            <a:extLst>
              <a:ext uri="{FF2B5EF4-FFF2-40B4-BE49-F238E27FC236}">
                <a16:creationId xmlns:a16="http://schemas.microsoft.com/office/drawing/2014/main" id="{9537BC71-356F-CCF3-F00A-346097235C45}"/>
              </a:ext>
            </a:extLst>
          </p:cNvPr>
          <p:cNvSpPr>
            <a:spLocks noGrp="1"/>
          </p:cNvSpPr>
          <p:nvPr>
            <p:ph type="body" sz="quarter" idx="10"/>
          </p:nvPr>
        </p:nvSpPr>
        <p:spPr>
          <a:xfrm>
            <a:off x="574166" y="1557325"/>
            <a:ext cx="6927301" cy="4360823"/>
          </a:xfrm>
        </p:spPr>
        <p:txBody>
          <a:bodyPr/>
          <a:lstStyle/>
          <a:p>
            <a:pPr>
              <a:lnSpc>
                <a:spcPct val="100000"/>
              </a:lnSpc>
              <a:spcBef>
                <a:spcPts val="0"/>
              </a:spcBef>
            </a:pPr>
            <a:r>
              <a:rPr lang="es-US" dirty="0"/>
              <a:t>Estos trabajadores están atados a las vigas en las que están parados con eslingas corredizas.</a:t>
            </a:r>
          </a:p>
          <a:p>
            <a:pPr>
              <a:lnSpc>
                <a:spcPct val="100000"/>
              </a:lnSpc>
              <a:spcBef>
                <a:spcPts val="0"/>
              </a:spcBef>
            </a:pPr>
            <a:endParaRPr lang="en-US" dirty="0"/>
          </a:p>
          <a:p>
            <a:pPr>
              <a:lnSpc>
                <a:spcPct val="100000"/>
              </a:lnSpc>
              <a:spcBef>
                <a:spcPts val="0"/>
              </a:spcBef>
            </a:pPr>
            <a:r>
              <a:rPr lang="es-US" dirty="0"/>
              <a:t>¿A qué distancia caerán?</a:t>
            </a:r>
          </a:p>
          <a:p>
            <a:pPr>
              <a:lnSpc>
                <a:spcPct val="100000"/>
              </a:lnSpc>
              <a:spcBef>
                <a:spcPts val="0"/>
              </a:spcBef>
            </a:pPr>
            <a:endParaRPr lang="en-US" dirty="0"/>
          </a:p>
          <a:p>
            <a:pPr>
              <a:lnSpc>
                <a:spcPct val="100000"/>
              </a:lnSpc>
              <a:spcBef>
                <a:spcPts val="0"/>
              </a:spcBef>
            </a:pPr>
            <a:r>
              <a:rPr lang="es-US" dirty="0"/>
              <a:t>Calcule la distancia de caída libre.</a:t>
            </a:r>
          </a:p>
          <a:p>
            <a:pPr>
              <a:lnSpc>
                <a:spcPct val="100000"/>
              </a:lnSpc>
              <a:spcBef>
                <a:spcPts val="0"/>
              </a:spcBef>
            </a:pPr>
            <a:endParaRPr lang="en-US" dirty="0"/>
          </a:p>
          <a:p>
            <a:pPr>
              <a:lnSpc>
                <a:spcPct val="100000"/>
              </a:lnSpc>
              <a:spcBef>
                <a:spcPts val="0"/>
              </a:spcBef>
            </a:pPr>
            <a:r>
              <a:rPr lang="es-US" dirty="0"/>
              <a:t>Calcule la distancia de caída total. </a:t>
            </a:r>
          </a:p>
        </p:txBody>
      </p:sp>
      <p:sp>
        <p:nvSpPr>
          <p:cNvPr id="8" name="Rectangle 6" descr="Muestra a un trabajador atado.  &#10;">
            <a:extLst>
              <a:ext uri="{FF2B5EF4-FFF2-40B4-BE49-F238E27FC236}">
                <a16:creationId xmlns:a16="http://schemas.microsoft.com/office/drawing/2014/main" id="{F2866F4D-98CF-A1F3-DC75-2C4B482D18F7}"/>
              </a:ext>
            </a:extLst>
          </p:cNvPr>
          <p:cNvSpPr>
            <a:spLocks noGrp="1" noChangeAspect="1" noChangeArrowheads="1"/>
          </p:cNvSpPr>
          <p:nvPr isPhoto="1"/>
        </p:nvSpPr>
        <p:spPr bwMode="auto">
          <a:xfrm>
            <a:off x="8886633" y="1304109"/>
            <a:ext cx="2548467" cy="1911350"/>
          </a:xfrm>
          <a:prstGeom prst="rect">
            <a:avLst/>
          </a:prstGeom>
          <a:blipFill dpi="0" rotWithShape="1">
            <a:blip r:embed="rId3" cstate="print">
              <a:lum bright="12000"/>
            </a:blip>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pic>
        <p:nvPicPr>
          <p:cNvPr id="6" name="Picture 4" descr="Muestra a un trabajador atado que podría sufrir una caída libre de 16 pies. ">
            <a:extLst>
              <a:ext uri="{FF2B5EF4-FFF2-40B4-BE49-F238E27FC236}">
                <a16:creationId xmlns:a16="http://schemas.microsoft.com/office/drawing/2014/main" id="{2D8CA118-BF0E-149D-ACE1-9A88BEF8D82C}"/>
              </a:ext>
            </a:extLst>
          </p:cNvPr>
          <p:cNvPicPr>
            <a:picLocks noChangeAspect="1" noChangeArrowheads="1"/>
          </p:cNvPicPr>
          <p:nvPr/>
        </p:nvPicPr>
        <p:blipFill>
          <a:blip r:embed="rId4" cstate="print">
            <a:lum bright="12000"/>
            <a:extLst>
              <a:ext uri="{28A0092B-C50C-407E-A947-70E740481C1C}">
                <a14:useLocalDpi xmlns:a14="http://schemas.microsoft.com/office/drawing/2010/main" val="0"/>
              </a:ext>
            </a:extLst>
          </a:blip>
          <a:srcRect/>
          <a:stretch>
            <a:fillRect/>
          </a:stretch>
        </p:blipFill>
        <p:spPr>
          <a:xfrm>
            <a:off x="8886633" y="3126377"/>
            <a:ext cx="2324100" cy="3049588"/>
          </a:xfrm>
          <a:prstGeom prst="rect">
            <a:avLst/>
          </a:prstGeom>
          <a:noFill/>
        </p:spPr>
      </p:pic>
      <p:sp>
        <p:nvSpPr>
          <p:cNvPr id="7" name="Line 5">
            <a:extLst>
              <a:ext uri="{FF2B5EF4-FFF2-40B4-BE49-F238E27FC236}">
                <a16:creationId xmlns:a16="http://schemas.microsoft.com/office/drawing/2014/main" id="{D3199800-9760-9CD6-6E68-24CD9785D922}"/>
              </a:ext>
              <a:ext uri="{C183D7F6-B498-43B3-948B-1728B52AA6E4}">
                <adec:decorative xmlns:adec="http://schemas.microsoft.com/office/drawing/2017/decorative" val="1"/>
              </a:ext>
            </a:extLst>
          </p:cNvPr>
          <p:cNvSpPr>
            <a:spLocks noChangeShapeType="1"/>
          </p:cNvSpPr>
          <p:nvPr/>
        </p:nvSpPr>
        <p:spPr bwMode="auto">
          <a:xfrm>
            <a:off x="8353233" y="4123327"/>
            <a:ext cx="1066800" cy="91440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 name="Content Placeholder 3">
            <a:extLst>
              <a:ext uri="{FF2B5EF4-FFF2-40B4-BE49-F238E27FC236}">
                <a16:creationId xmlns:a16="http://schemas.microsoft.com/office/drawing/2014/main" id="{943980E7-7C2B-1A35-5E9A-CB60AEA84097}"/>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41607208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2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personales de detención de caídas (PFAS) </a:t>
            </a:r>
            <a:r>
              <a:rPr kumimoji="0" lang="es-US" sz="32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3</a:t>
            </a:r>
          </a:p>
        </p:txBody>
      </p:sp>
      <p:grpSp>
        <p:nvGrpSpPr>
          <p:cNvPr id="20" name="Group 19">
            <a:extLst>
              <a:ext uri="{FF2B5EF4-FFF2-40B4-BE49-F238E27FC236}">
                <a16:creationId xmlns:a16="http://schemas.microsoft.com/office/drawing/2014/main" id="{8F8F8105-22D5-FA95-BC47-FBA61FA5878D}"/>
              </a:ext>
              <a:ext uri="{C183D7F6-B498-43B3-948B-1728B52AA6E4}">
                <adec:decorative xmlns:adec="http://schemas.microsoft.com/office/drawing/2017/decorative" val="1"/>
              </a:ext>
            </a:extLst>
          </p:cNvPr>
          <p:cNvGrpSpPr/>
          <p:nvPr/>
        </p:nvGrpSpPr>
        <p:grpSpPr>
          <a:xfrm>
            <a:off x="926306" y="1934158"/>
            <a:ext cx="4821238" cy="2989683"/>
            <a:chOff x="316706" y="1828800"/>
            <a:chExt cx="4821238" cy="2989683"/>
          </a:xfrm>
        </p:grpSpPr>
        <p:sp>
          <p:nvSpPr>
            <p:cNvPr id="8" name="Rectangle 3">
              <a:extLst>
                <a:ext uri="{FF2B5EF4-FFF2-40B4-BE49-F238E27FC236}">
                  <a16:creationId xmlns:a16="http://schemas.microsoft.com/office/drawing/2014/main" id="{E2A0AC28-B085-549F-AE59-798B8A644E7E}"/>
                </a:ext>
              </a:extLst>
            </p:cNvPr>
            <p:cNvSpPr>
              <a:spLocks noChangeArrowheads="1"/>
            </p:cNvSpPr>
            <p:nvPr/>
          </p:nvSpPr>
          <p:spPr bwMode="auto">
            <a:xfrm>
              <a:off x="316706" y="4361283"/>
              <a:ext cx="4821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s-US" sz="2400">
                  <a:latin typeface="Arial" panose="020B0604020202020204" pitchFamily="34" charset="0"/>
                  <a:cs typeface="Arial" panose="020B0604020202020204" pitchFamily="34" charset="0"/>
                </a:rPr>
                <a:t>Caída pendular</a:t>
              </a:r>
            </a:p>
          </p:txBody>
        </p:sp>
        <p:grpSp>
          <p:nvGrpSpPr>
            <p:cNvPr id="18" name="Group 17">
              <a:extLst>
                <a:ext uri="{FF2B5EF4-FFF2-40B4-BE49-F238E27FC236}">
                  <a16:creationId xmlns:a16="http://schemas.microsoft.com/office/drawing/2014/main" id="{0A3ED68A-AEF7-4C99-5250-24029D9620CF}"/>
                </a:ext>
              </a:extLst>
            </p:cNvPr>
            <p:cNvGrpSpPr/>
            <p:nvPr/>
          </p:nvGrpSpPr>
          <p:grpSpPr>
            <a:xfrm>
              <a:off x="316706" y="1828800"/>
              <a:ext cx="3160745" cy="2447924"/>
              <a:chOff x="316706" y="1828800"/>
              <a:chExt cx="3160745" cy="2447924"/>
            </a:xfrm>
          </p:grpSpPr>
          <p:pic>
            <p:nvPicPr>
              <p:cNvPr id="10" name="Picture 9">
                <a:extLst>
                  <a:ext uri="{FF2B5EF4-FFF2-40B4-BE49-F238E27FC236}">
                    <a16:creationId xmlns:a16="http://schemas.microsoft.com/office/drawing/2014/main" id="{41F6F02B-950B-747B-F535-1322DF1923D6}"/>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706" y="1828800"/>
                <a:ext cx="3155884" cy="2447924"/>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6">
                <a:extLst>
                  <a:ext uri="{FF2B5EF4-FFF2-40B4-BE49-F238E27FC236}">
                    <a16:creationId xmlns:a16="http://schemas.microsoft.com/office/drawing/2014/main" id="{F1959C9B-0ADB-77C5-D25F-2753B0137F36}"/>
                  </a:ext>
                </a:extLst>
              </p:cNvPr>
              <p:cNvGrpSpPr>
                <a:grpSpLocks/>
              </p:cNvGrpSpPr>
              <p:nvPr/>
            </p:nvGrpSpPr>
            <p:grpSpPr bwMode="auto">
              <a:xfrm>
                <a:off x="1144555" y="2705099"/>
                <a:ext cx="2130490" cy="942392"/>
                <a:chOff x="4160" y="710"/>
                <a:chExt cx="3140" cy="1273"/>
              </a:xfrm>
            </p:grpSpPr>
            <p:sp>
              <p:nvSpPr>
                <p:cNvPr id="13" name="Freeform 17">
                  <a:extLst>
                    <a:ext uri="{FF2B5EF4-FFF2-40B4-BE49-F238E27FC236}">
                      <a16:creationId xmlns:a16="http://schemas.microsoft.com/office/drawing/2014/main" id="{AECCDA01-CE36-66DE-F475-98DB9A875C98}"/>
                    </a:ext>
                  </a:extLst>
                </p:cNvPr>
                <p:cNvSpPr>
                  <a:spLocks/>
                </p:cNvSpPr>
                <p:nvPr/>
              </p:nvSpPr>
              <p:spPr bwMode="auto">
                <a:xfrm>
                  <a:off x="4400" y="710"/>
                  <a:ext cx="2900" cy="1273"/>
                </a:xfrm>
                <a:custGeom>
                  <a:avLst/>
                  <a:gdLst>
                    <a:gd name="T0" fmla="*/ 2900 w 2900"/>
                    <a:gd name="T1" fmla="*/ 0 h 1273"/>
                    <a:gd name="T2" fmla="*/ 2860 w 2900"/>
                    <a:gd name="T3" fmla="*/ 150 h 1273"/>
                    <a:gd name="T4" fmla="*/ 2780 w 2900"/>
                    <a:gd name="T5" fmla="*/ 300 h 1273"/>
                    <a:gd name="T6" fmla="*/ 2680 w 2900"/>
                    <a:gd name="T7" fmla="*/ 490 h 1273"/>
                    <a:gd name="T8" fmla="*/ 2590 w 2900"/>
                    <a:gd name="T9" fmla="*/ 580 h 1273"/>
                    <a:gd name="T10" fmla="*/ 2570 w 2900"/>
                    <a:gd name="T11" fmla="*/ 610 h 1273"/>
                    <a:gd name="T12" fmla="*/ 2240 w 2900"/>
                    <a:gd name="T13" fmla="*/ 810 h 1273"/>
                    <a:gd name="T14" fmla="*/ 2130 w 2900"/>
                    <a:gd name="T15" fmla="*/ 890 h 1273"/>
                    <a:gd name="T16" fmla="*/ 1930 w 2900"/>
                    <a:gd name="T17" fmla="*/ 970 h 1273"/>
                    <a:gd name="T18" fmla="*/ 1670 w 2900"/>
                    <a:gd name="T19" fmla="*/ 1070 h 1273"/>
                    <a:gd name="T20" fmla="*/ 1330 w 2900"/>
                    <a:gd name="T21" fmla="*/ 1130 h 1273"/>
                    <a:gd name="T22" fmla="*/ 1100 w 2900"/>
                    <a:gd name="T23" fmla="*/ 1190 h 1273"/>
                    <a:gd name="T24" fmla="*/ 670 w 2900"/>
                    <a:gd name="T25" fmla="*/ 1240 h 1273"/>
                    <a:gd name="T26" fmla="*/ 60 w 2900"/>
                    <a:gd name="T27" fmla="*/ 1270 h 1273"/>
                    <a:gd name="T28" fmla="*/ 0 w 2900"/>
                    <a:gd name="T29" fmla="*/ 1260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0" h="1273">
                      <a:moveTo>
                        <a:pt x="2900" y="0"/>
                      </a:moveTo>
                      <a:cubicBezTo>
                        <a:pt x="2888" y="43"/>
                        <a:pt x="2876" y="107"/>
                        <a:pt x="2860" y="150"/>
                      </a:cubicBezTo>
                      <a:cubicBezTo>
                        <a:pt x="2839" y="206"/>
                        <a:pt x="2803" y="246"/>
                        <a:pt x="2780" y="300"/>
                      </a:cubicBezTo>
                      <a:cubicBezTo>
                        <a:pt x="2753" y="364"/>
                        <a:pt x="2731" y="439"/>
                        <a:pt x="2680" y="490"/>
                      </a:cubicBezTo>
                      <a:cubicBezTo>
                        <a:pt x="2650" y="520"/>
                        <a:pt x="2620" y="550"/>
                        <a:pt x="2590" y="580"/>
                      </a:cubicBezTo>
                      <a:cubicBezTo>
                        <a:pt x="2582" y="588"/>
                        <a:pt x="2579" y="602"/>
                        <a:pt x="2570" y="610"/>
                      </a:cubicBezTo>
                      <a:cubicBezTo>
                        <a:pt x="2473" y="694"/>
                        <a:pt x="2353" y="753"/>
                        <a:pt x="2240" y="810"/>
                      </a:cubicBezTo>
                      <a:cubicBezTo>
                        <a:pt x="2201" y="830"/>
                        <a:pt x="2169" y="870"/>
                        <a:pt x="2130" y="890"/>
                      </a:cubicBezTo>
                      <a:cubicBezTo>
                        <a:pt x="2068" y="921"/>
                        <a:pt x="1995" y="944"/>
                        <a:pt x="1930" y="970"/>
                      </a:cubicBezTo>
                      <a:cubicBezTo>
                        <a:pt x="1844" y="1004"/>
                        <a:pt x="1760" y="1046"/>
                        <a:pt x="1670" y="1070"/>
                      </a:cubicBezTo>
                      <a:cubicBezTo>
                        <a:pt x="1559" y="1100"/>
                        <a:pt x="1443" y="1111"/>
                        <a:pt x="1330" y="1130"/>
                      </a:cubicBezTo>
                      <a:cubicBezTo>
                        <a:pt x="1253" y="1143"/>
                        <a:pt x="1176" y="1172"/>
                        <a:pt x="1100" y="1190"/>
                      </a:cubicBezTo>
                      <a:cubicBezTo>
                        <a:pt x="959" y="1223"/>
                        <a:pt x="814" y="1232"/>
                        <a:pt x="670" y="1240"/>
                      </a:cubicBezTo>
                      <a:cubicBezTo>
                        <a:pt x="474" y="1273"/>
                        <a:pt x="256" y="1264"/>
                        <a:pt x="60" y="1270"/>
                      </a:cubicBezTo>
                      <a:cubicBezTo>
                        <a:pt x="40" y="1267"/>
                        <a:pt x="0" y="1260"/>
                        <a:pt x="0" y="1260"/>
                      </a:cubicBezTo>
                    </a:path>
                  </a:pathLst>
                </a:custGeom>
                <a:noFill/>
                <a:ln w="63500">
                  <a:solidFill>
                    <a:srgbClr val="FF66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14" name="Line 18">
                  <a:extLst>
                    <a:ext uri="{FF2B5EF4-FFF2-40B4-BE49-F238E27FC236}">
                      <a16:creationId xmlns:a16="http://schemas.microsoft.com/office/drawing/2014/main" id="{3F2A8CA3-BBBE-7FBE-12C6-954E6643E6CD}"/>
                    </a:ext>
                  </a:extLst>
                </p:cNvPr>
                <p:cNvSpPr>
                  <a:spLocks noChangeShapeType="1"/>
                </p:cNvSpPr>
                <p:nvPr/>
              </p:nvSpPr>
              <p:spPr bwMode="auto">
                <a:xfrm flipH="1">
                  <a:off x="4160" y="1983"/>
                  <a:ext cx="390" cy="0"/>
                </a:xfrm>
                <a:prstGeom prst="line">
                  <a:avLst/>
                </a:prstGeom>
                <a:noFill/>
                <a:ln w="63500">
                  <a:solidFill>
                    <a:srgbClr val="FF66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
            <p:nvSpPr>
              <p:cNvPr id="15" name="Rectangle 19">
                <a:extLst>
                  <a:ext uri="{FF2B5EF4-FFF2-40B4-BE49-F238E27FC236}">
                    <a16:creationId xmlns:a16="http://schemas.microsoft.com/office/drawing/2014/main" id="{61560614-2369-5BC0-7907-A174409C4DBE}"/>
                  </a:ext>
                </a:extLst>
              </p:cNvPr>
              <p:cNvSpPr>
                <a:spLocks noChangeArrowheads="1"/>
              </p:cNvSpPr>
              <p:nvPr/>
            </p:nvSpPr>
            <p:spPr bwMode="auto">
              <a:xfrm>
                <a:off x="3072638" y="2247898"/>
                <a:ext cx="404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US" sz="2400">
                    <a:solidFill>
                      <a:schemeClr val="bg1"/>
                    </a:solidFill>
                    <a:latin typeface="Arial" panose="020B0604020202020204" pitchFamily="34" charset="0"/>
                    <a:cs typeface="Arial" panose="020B0604020202020204" pitchFamily="34" charset="0"/>
                  </a:rPr>
                  <a:t>A</a:t>
                </a:r>
              </a:p>
            </p:txBody>
          </p:sp>
          <p:sp>
            <p:nvSpPr>
              <p:cNvPr id="16" name="Rectangle 20">
                <a:extLst>
                  <a:ext uri="{FF2B5EF4-FFF2-40B4-BE49-F238E27FC236}">
                    <a16:creationId xmlns:a16="http://schemas.microsoft.com/office/drawing/2014/main" id="{8A0CD1B5-3902-9126-7D3F-C69E29B52665}"/>
                  </a:ext>
                </a:extLst>
              </p:cNvPr>
              <p:cNvSpPr>
                <a:spLocks noChangeArrowheads="1"/>
              </p:cNvSpPr>
              <p:nvPr/>
            </p:nvSpPr>
            <p:spPr bwMode="auto">
              <a:xfrm>
                <a:off x="838625" y="3484561"/>
                <a:ext cx="387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US" sz="2400">
                    <a:solidFill>
                      <a:schemeClr val="bg1"/>
                    </a:solidFill>
                    <a:latin typeface="Arial" panose="020B0604020202020204" pitchFamily="34" charset="0"/>
                    <a:cs typeface="Arial" panose="020B0604020202020204" pitchFamily="34" charset="0"/>
                  </a:rPr>
                  <a:t>B</a:t>
                </a:r>
              </a:p>
            </p:txBody>
          </p:sp>
        </p:grpSp>
      </p:grpSp>
      <p:grpSp>
        <p:nvGrpSpPr>
          <p:cNvPr id="19" name="Group 18" descr="Muestra los peligros de las obstrucciones al caer.">
            <a:extLst>
              <a:ext uri="{FF2B5EF4-FFF2-40B4-BE49-F238E27FC236}">
                <a16:creationId xmlns:a16="http://schemas.microsoft.com/office/drawing/2014/main" id="{49DAA34C-30EF-621F-1DD6-9800101775FD}"/>
              </a:ext>
            </a:extLst>
          </p:cNvPr>
          <p:cNvGrpSpPr/>
          <p:nvPr/>
        </p:nvGrpSpPr>
        <p:grpSpPr>
          <a:xfrm>
            <a:off x="7426092" y="1730893"/>
            <a:ext cx="1912703" cy="3549255"/>
            <a:chOff x="7426092" y="1730893"/>
            <a:chExt cx="1912703" cy="3549255"/>
          </a:xfrm>
        </p:grpSpPr>
        <p:sp>
          <p:nvSpPr>
            <p:cNvPr id="9" name="Rectangle 4">
              <a:extLst>
                <a:ext uri="{FF2B5EF4-FFF2-40B4-BE49-F238E27FC236}">
                  <a16:creationId xmlns:a16="http://schemas.microsoft.com/office/drawing/2014/main" id="{0D722C70-59B0-E1C4-7238-FDCB63033E10}"/>
                </a:ext>
              </a:extLst>
            </p:cNvPr>
            <p:cNvSpPr>
              <a:spLocks noChangeArrowheads="1"/>
            </p:cNvSpPr>
            <p:nvPr/>
          </p:nvSpPr>
          <p:spPr bwMode="auto">
            <a:xfrm>
              <a:off x="7426092" y="4818483"/>
              <a:ext cx="191270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US" sz="2400">
                  <a:latin typeface="Arial" panose="020B0604020202020204" pitchFamily="34" charset="0"/>
                  <a:cs typeface="Arial" panose="020B0604020202020204" pitchFamily="34" charset="0"/>
                </a:rPr>
                <a:t>Obstrucciones</a:t>
              </a:r>
            </a:p>
          </p:txBody>
        </p:sp>
        <p:pic>
          <p:nvPicPr>
            <p:cNvPr id="11" name="Picture 15">
              <a:extLst>
                <a:ext uri="{FF2B5EF4-FFF2-40B4-BE49-F238E27FC236}">
                  <a16:creationId xmlns:a16="http://schemas.microsoft.com/office/drawing/2014/main" id="{8B06EFA6-9267-F18E-FC73-226A5CC5B1DA}"/>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7241" y="1730893"/>
              <a:ext cx="1328822" cy="3087590"/>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Content Placeholder 3">
            <a:extLst>
              <a:ext uri="{FF2B5EF4-FFF2-40B4-BE49-F238E27FC236}">
                <a16:creationId xmlns:a16="http://schemas.microsoft.com/office/drawing/2014/main" id="{F100893C-F714-5391-EA22-72937E4246B1}"/>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pic>
        <p:nvPicPr>
          <p:cNvPr id="5" name="Content Placeholder 4">
            <a:extLst>
              <a:ext uri="{FF2B5EF4-FFF2-40B4-BE49-F238E27FC236}">
                <a16:creationId xmlns:a16="http://schemas.microsoft.com/office/drawing/2014/main" id="{B08C2D16-7471-A231-8E57-D35BDEB54849}"/>
              </a:ext>
              <a:ext uri="{C183D7F6-B498-43B3-948B-1728B52AA6E4}">
                <adec:decorative xmlns:adec="http://schemas.microsoft.com/office/drawing/2017/decorative" val="1"/>
              </a:ext>
            </a:extLst>
          </p:cNvPr>
          <p:cNvPicPr>
            <a:picLocks noGrp="1" noChangeAspect="1"/>
          </p:cNvPicPr>
          <p:nvPr>
            <p:ph sz="quarter" idx="14"/>
          </p:nvPr>
        </p:nvPicPr>
        <p:blipFill>
          <a:blip r:embed="rId5"/>
          <a:stretch>
            <a:fillRect/>
          </a:stretch>
        </p:blipFill>
        <p:spPr>
          <a:xfrm>
            <a:off x="4377122" y="1985107"/>
            <a:ext cx="1370422" cy="2135309"/>
          </a:xfrm>
        </p:spPr>
      </p:pic>
    </p:spTree>
    <p:extLst>
      <p:ext uri="{BB962C8B-B14F-4D97-AF65-F5344CB8AC3E}">
        <p14:creationId xmlns:p14="http://schemas.microsoft.com/office/powerpoint/2010/main" val="19680091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Rescate de caídas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1</a:t>
            </a:r>
          </a:p>
        </p:txBody>
      </p:sp>
      <p:sp>
        <p:nvSpPr>
          <p:cNvPr id="17411" name="Rectangle 3"/>
          <p:cNvSpPr>
            <a:spLocks noGrp="1" noChangeArrowheads="1"/>
          </p:cNvSpPr>
          <p:nvPr>
            <p:ph type="body" sz="quarter" idx="10"/>
          </p:nvPr>
        </p:nvSpPr>
        <p:spPr>
          <a:xfrm>
            <a:off x="1024319" y="1526177"/>
            <a:ext cx="6036881" cy="4500154"/>
          </a:xfrm>
        </p:spPr>
        <p:txBody>
          <a:bodyPr>
            <a:noAutofit/>
          </a:bodyPr>
          <a:lstStyle/>
          <a:p>
            <a:pPr>
              <a:lnSpc>
                <a:spcPct val="100000"/>
              </a:lnSpc>
              <a:spcBef>
                <a:spcPts val="0"/>
              </a:spcBef>
            </a:pPr>
            <a:r>
              <a:rPr lang="es-US" sz="2200" dirty="0">
                <a:latin typeface="Arial" panose="020B0604020202020204" pitchFamily="34" charset="0"/>
                <a:cs typeface="Arial" panose="020B0604020202020204" pitchFamily="34" charset="0"/>
              </a:rPr>
              <a:t>La </a:t>
            </a:r>
            <a:r>
              <a:rPr lang="es-US" sz="2200" b="1" i="1" dirty="0">
                <a:latin typeface="Arial" panose="020B0604020202020204" pitchFamily="34" charset="0"/>
                <a:cs typeface="Arial" panose="020B0604020202020204" pitchFamily="34" charset="0"/>
              </a:rPr>
              <a:t>fase de suspensión</a:t>
            </a:r>
            <a:r>
              <a:rPr lang="es-US" sz="2200" dirty="0">
                <a:latin typeface="Arial" panose="020B0604020202020204" pitchFamily="34" charset="0"/>
                <a:cs typeface="Arial" panose="020B0604020202020204" pitchFamily="34" charset="0"/>
              </a:rPr>
              <a:t> de una caída dura hasta que lo rescatan (suponiendo que no pueda recuperar el equilibrio sin ayuda). </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s-US" sz="2200" dirty="0">
                <a:latin typeface="Arial" panose="020B0604020202020204" pitchFamily="34" charset="0"/>
                <a:cs typeface="Arial" panose="020B0604020202020204" pitchFamily="34" charset="0"/>
              </a:rPr>
              <a:t>Puede estar inconsciente o incapacitado de algún modo. </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s-US" sz="2200" dirty="0">
                <a:latin typeface="Arial" panose="020B0604020202020204" pitchFamily="34" charset="0"/>
                <a:cs typeface="Arial" panose="020B0604020202020204" pitchFamily="34" charset="0"/>
              </a:rPr>
              <a:t>Su tolerancia a la suspensión sin riesgo de lesiones graves o muerte es relativamente corta, en especial si no está en condiciones físicas óptimas. (15 a 20) minutos</a:t>
            </a:r>
          </a:p>
          <a:p>
            <a:pPr lvl="2">
              <a:lnSpc>
                <a:spcPct val="100000"/>
              </a:lnSpc>
              <a:spcBef>
                <a:spcPts val="0"/>
              </a:spcBef>
            </a:pPr>
            <a:r>
              <a:rPr lang="es-US" sz="2200" dirty="0">
                <a:latin typeface="Arial" panose="020B0604020202020204" pitchFamily="34" charset="0"/>
                <a:cs typeface="Arial" panose="020B0604020202020204" pitchFamily="34" charset="0"/>
              </a:rPr>
              <a:t>Aparecerá la intolerancia ortostática.</a:t>
            </a:r>
          </a:p>
        </p:txBody>
      </p:sp>
      <p:pic>
        <p:nvPicPr>
          <p:cNvPr id="6" name="Picture 4" descr="arnés de mano drg 1">
            <a:extLst>
              <a:ext uri="{FF2B5EF4-FFF2-40B4-BE49-F238E27FC236}">
                <a16:creationId xmlns:a16="http://schemas.microsoft.com/office/drawing/2014/main" id="{F0B82706-F756-90EF-2096-5730768FE0D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7544597" y="1526177"/>
            <a:ext cx="1630991" cy="190282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Text Box 5">
            <a:extLst>
              <a:ext uri="{FF2B5EF4-FFF2-40B4-BE49-F238E27FC236}">
                <a16:creationId xmlns:a16="http://schemas.microsoft.com/office/drawing/2014/main" id="{EE29359C-A31C-FAC4-4F60-D2FAD26433FC}"/>
              </a:ext>
            </a:extLst>
          </p:cNvPr>
          <p:cNvSpPr txBox="1">
            <a:spLocks noChangeArrowheads="1"/>
          </p:cNvSpPr>
          <p:nvPr/>
        </p:nvSpPr>
        <p:spPr bwMode="auto">
          <a:xfrm>
            <a:off x="9953624" y="1674674"/>
            <a:ext cx="1784843" cy="156966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spcBef>
                <a:spcPct val="50000"/>
              </a:spcBef>
            </a:pPr>
            <a:r>
              <a:rPr lang="es-US" sz="1600" dirty="0">
                <a:latin typeface="Arial" panose="020B0604020202020204" pitchFamily="34" charset="0"/>
                <a:cs typeface="Arial" panose="020B0604020202020204" pitchFamily="34" charset="0"/>
              </a:rPr>
              <a:t>Distribuya la carga entre la correa del muslo y la correa del cinturón si se usa un arnés.</a:t>
            </a:r>
          </a:p>
        </p:txBody>
      </p:sp>
      <p:pic>
        <p:nvPicPr>
          <p:cNvPr id="5" name="Picture 3" descr="arnés de mano drg 2">
            <a:extLst>
              <a:ext uri="{FF2B5EF4-FFF2-40B4-BE49-F238E27FC236}">
                <a16:creationId xmlns:a16="http://schemas.microsoft.com/office/drawing/2014/main" id="{053D23C3-C41D-ED37-A757-5D00E603578E}"/>
              </a:ext>
              <a:ext uri="{C183D7F6-B498-43B3-948B-1728B52AA6E4}">
                <adec:decorative xmlns:adec="http://schemas.microsoft.com/office/drawing/2017/decorative" val="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45853" y="3941558"/>
            <a:ext cx="1660116" cy="1902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6">
            <a:extLst>
              <a:ext uri="{FF2B5EF4-FFF2-40B4-BE49-F238E27FC236}">
                <a16:creationId xmlns:a16="http://schemas.microsoft.com/office/drawing/2014/main" id="{BAF6327C-E615-B931-FECA-3F6BAE36E212}"/>
              </a:ext>
            </a:extLst>
          </p:cNvPr>
          <p:cNvSpPr txBox="1">
            <a:spLocks noChangeArrowheads="1"/>
          </p:cNvSpPr>
          <p:nvPr/>
        </p:nvSpPr>
        <p:spPr bwMode="auto">
          <a:xfrm>
            <a:off x="9378717" y="4106689"/>
            <a:ext cx="2359751" cy="83099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spcBef>
                <a:spcPct val="50000"/>
              </a:spcBef>
            </a:pPr>
            <a:r>
              <a:rPr lang="es-US" sz="1600" dirty="0">
                <a:latin typeface="Arial" panose="020B0604020202020204" pitchFamily="34" charset="0"/>
                <a:cs typeface="Arial" panose="020B0604020202020204" pitchFamily="34" charset="0"/>
              </a:rPr>
              <a:t>El exceso de presión aquí puede cortar el flujo sanguíneo a las piernas.</a:t>
            </a:r>
          </a:p>
        </p:txBody>
      </p:sp>
      <p:cxnSp>
        <p:nvCxnSpPr>
          <p:cNvPr id="11" name="Straight Arrow Connector 10">
            <a:extLst>
              <a:ext uri="{FF2B5EF4-FFF2-40B4-BE49-F238E27FC236}">
                <a16:creationId xmlns:a16="http://schemas.microsoft.com/office/drawing/2014/main" id="{1BE6C03A-32E7-B2B0-126B-52EFEFF4B99D}"/>
              </a:ext>
              <a:ext uri="{C183D7F6-B498-43B3-948B-1728B52AA6E4}">
                <adec:decorative xmlns:adec="http://schemas.microsoft.com/office/drawing/2017/decorative" val="1"/>
              </a:ext>
            </a:extLst>
          </p:cNvPr>
          <p:cNvCxnSpPr>
            <a:stCxn id="7" idx="1"/>
          </p:cNvCxnSpPr>
          <p:nvPr/>
        </p:nvCxnSpPr>
        <p:spPr>
          <a:xfrm flipH="1">
            <a:off x="8475911" y="2459504"/>
            <a:ext cx="1477713" cy="24886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83744BA-1347-EEF9-0039-4717EBF07493}"/>
              </a:ext>
              <a:ext uri="{C183D7F6-B498-43B3-948B-1728B52AA6E4}">
                <adec:decorative xmlns:adec="http://schemas.microsoft.com/office/drawing/2017/decorative" val="1"/>
              </a:ext>
            </a:extLst>
          </p:cNvPr>
          <p:cNvCxnSpPr>
            <a:cxnSpLocks/>
          </p:cNvCxnSpPr>
          <p:nvPr/>
        </p:nvCxnSpPr>
        <p:spPr>
          <a:xfrm flipH="1">
            <a:off x="8673737" y="4488572"/>
            <a:ext cx="853440" cy="80879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29F48B20-A524-5CF5-8A9F-B771921CEA1E}"/>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23221705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9880747" cy="123756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a:lnSpc>
                <a:spcPct val="100000"/>
              </a:lnSpc>
              <a:spcBef>
                <a:spcPts val="0"/>
              </a:spcBef>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Rescate de caídas</a:t>
            </a:r>
            <a:b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br>
            <a:r>
              <a:rPr lang="es-US" sz="2200" b="0" dirty="0">
                <a:latin typeface="Arial" panose="020B0604020202020204" pitchFamily="34" charset="0"/>
                <a:ea typeface="+mn-ea"/>
                <a:cs typeface="Arial" panose="020B0604020202020204" pitchFamily="34" charset="0"/>
              </a:rPr>
              <a:t>Factores que pueden afectar el grado de riesgo de traumatismo por suspensión:</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2</a:t>
            </a:r>
          </a:p>
        </p:txBody>
      </p:sp>
      <p:graphicFrame>
        <p:nvGraphicFramePr>
          <p:cNvPr id="4" name="Table 4">
            <a:extLst>
              <a:ext uri="{FF2B5EF4-FFF2-40B4-BE49-F238E27FC236}">
                <a16:creationId xmlns:a16="http://schemas.microsoft.com/office/drawing/2014/main" id="{7E3E8289-78D6-4A24-51B1-DE7C98DAAB10}"/>
              </a:ext>
              <a:ext uri="{C183D7F6-B498-43B3-948B-1728B52AA6E4}">
                <adec:decorative xmlns:adec="http://schemas.microsoft.com/office/drawing/2017/decorative" val="1"/>
              </a:ext>
            </a:extLst>
          </p:cNvPr>
          <p:cNvGraphicFramePr>
            <a:graphicFrameLocks noGrp="1"/>
          </p:cNvGraphicFramePr>
          <p:nvPr>
            <p:ph sz="quarter" idx="14"/>
            <p:extLst>
              <p:ext uri="{D42A27DB-BD31-4B8C-83A1-F6EECF244321}">
                <p14:modId xmlns:p14="http://schemas.microsoft.com/office/powerpoint/2010/main" val="1158140568"/>
              </p:ext>
            </p:extLst>
          </p:nvPr>
        </p:nvGraphicFramePr>
        <p:xfrm>
          <a:off x="2005398" y="1700252"/>
          <a:ext cx="8181204" cy="2595880"/>
        </p:xfrm>
        <a:graphic>
          <a:graphicData uri="http://schemas.openxmlformats.org/drawingml/2006/table">
            <a:tbl>
              <a:tblPr firstRow="1" bandRow="1">
                <a:tableStyleId>{5C22544A-7EE6-4342-B048-85BDC9FD1C3A}</a:tableStyleId>
              </a:tblPr>
              <a:tblGrid>
                <a:gridCol w="4090602">
                  <a:extLst>
                    <a:ext uri="{9D8B030D-6E8A-4147-A177-3AD203B41FA5}">
                      <a16:colId xmlns:a16="http://schemas.microsoft.com/office/drawing/2014/main" val="3333339498"/>
                    </a:ext>
                  </a:extLst>
                </a:gridCol>
                <a:gridCol w="4090602">
                  <a:extLst>
                    <a:ext uri="{9D8B030D-6E8A-4147-A177-3AD203B41FA5}">
                      <a16:colId xmlns:a16="http://schemas.microsoft.com/office/drawing/2014/main" val="1362752684"/>
                    </a:ext>
                  </a:extLst>
                </a:gridCol>
              </a:tblGrid>
              <a:tr h="370840">
                <a:tc>
                  <a:txBody>
                    <a:bodyPr/>
                    <a:lstStyle/>
                    <a:p>
                      <a:endParaRPr lang="en-US" sz="1800" dirty="0">
                        <a:latin typeface="Arial" panose="020B0604020202020204" pitchFamily="34" charset="0"/>
                        <a:cs typeface="Arial" panose="020B0604020202020204" pitchFamily="34" charset="0"/>
                      </a:endParaRPr>
                    </a:p>
                  </a:txBody>
                  <a:tcPr/>
                </a:tc>
                <a:tc>
                  <a:txBody>
                    <a:bodyPr/>
                    <a:lstStyle/>
                    <a:p>
                      <a:endParaRPr lang="en-US" sz="1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153706723"/>
                  </a:ext>
                </a:extLst>
              </a:tr>
              <a:tr h="370840">
                <a:tc>
                  <a:txBody>
                    <a:bodyPr/>
                    <a:lstStyle/>
                    <a:p>
                      <a:r>
                        <a:rPr lang="es-US" sz="1800">
                          <a:latin typeface="Arial" panose="020B0604020202020204" pitchFamily="34" charset="0"/>
                          <a:cs typeface="Arial" panose="020B0604020202020204" pitchFamily="34" charset="0"/>
                        </a:rPr>
                        <a:t>Incapacidad de mover las piernas</a:t>
                      </a:r>
                    </a:p>
                  </a:txBody>
                  <a:tcPr/>
                </a:tc>
                <a:tc>
                  <a:txBody>
                    <a:bodyPr/>
                    <a:lstStyle/>
                    <a:p>
                      <a:r>
                        <a:rPr lang="es-US" sz="1800">
                          <a:latin typeface="Arial" panose="020B0604020202020204" pitchFamily="34" charset="0"/>
                          <a:cs typeface="Arial" panose="020B0604020202020204" pitchFamily="34" charset="0"/>
                        </a:rPr>
                        <a:t>Hipotermia</a:t>
                      </a:r>
                    </a:p>
                  </a:txBody>
                  <a:tcPr/>
                </a:tc>
                <a:extLst>
                  <a:ext uri="{0D108BD9-81ED-4DB2-BD59-A6C34878D82A}">
                    <a16:rowId xmlns:a16="http://schemas.microsoft.com/office/drawing/2014/main" val="2746274347"/>
                  </a:ext>
                </a:extLst>
              </a:tr>
              <a:tr h="370840">
                <a:tc>
                  <a:txBody>
                    <a:bodyPr/>
                    <a:lstStyle/>
                    <a:p>
                      <a:r>
                        <a:rPr lang="es-US" sz="1800">
                          <a:latin typeface="Arial" panose="020B0604020202020204" pitchFamily="34" charset="0"/>
                          <a:cs typeface="Arial" panose="020B0604020202020204" pitchFamily="34" charset="0"/>
                        </a:rPr>
                        <a:t>Dolor</a:t>
                      </a:r>
                    </a:p>
                  </a:txBody>
                  <a:tcPr/>
                </a:tc>
                <a:tc>
                  <a:txBody>
                    <a:bodyPr/>
                    <a:lstStyle/>
                    <a:p>
                      <a:r>
                        <a:rPr lang="es-US" sz="1800">
                          <a:latin typeface="Arial" panose="020B0604020202020204" pitchFamily="34" charset="0"/>
                          <a:cs typeface="Arial" panose="020B0604020202020204" pitchFamily="34" charset="0"/>
                        </a:rPr>
                        <a:t>Impacto</a:t>
                      </a:r>
                    </a:p>
                  </a:txBody>
                  <a:tcPr/>
                </a:tc>
                <a:extLst>
                  <a:ext uri="{0D108BD9-81ED-4DB2-BD59-A6C34878D82A}">
                    <a16:rowId xmlns:a16="http://schemas.microsoft.com/office/drawing/2014/main" val="2257916384"/>
                  </a:ext>
                </a:extLst>
              </a:tr>
              <a:tr h="370840">
                <a:tc>
                  <a:txBody>
                    <a:bodyPr/>
                    <a:lstStyle/>
                    <a:p>
                      <a:r>
                        <a:rPr lang="es-US" sz="1800">
                          <a:latin typeface="Arial" panose="020B0604020202020204" pitchFamily="34" charset="0"/>
                          <a:cs typeface="Arial" panose="020B0604020202020204" pitchFamily="34" charset="0"/>
                        </a:rPr>
                        <a:t>Lesiones durante la caída</a:t>
                      </a:r>
                    </a:p>
                  </a:txBody>
                  <a:tcPr/>
                </a:tc>
                <a:tc>
                  <a:txBody>
                    <a:bodyPr/>
                    <a:lstStyle/>
                    <a:p>
                      <a:r>
                        <a:rPr lang="es-US" sz="1800">
                          <a:latin typeface="Arial" panose="020B0604020202020204" pitchFamily="34" charset="0"/>
                          <a:cs typeface="Arial" panose="020B0604020202020204" pitchFamily="34" charset="0"/>
                        </a:rPr>
                        <a:t>Enfermedad cardiovascular</a:t>
                      </a:r>
                    </a:p>
                  </a:txBody>
                  <a:tcPr/>
                </a:tc>
                <a:extLst>
                  <a:ext uri="{0D108BD9-81ED-4DB2-BD59-A6C34878D82A}">
                    <a16:rowId xmlns:a16="http://schemas.microsoft.com/office/drawing/2014/main" val="1979887673"/>
                  </a:ext>
                </a:extLst>
              </a:tr>
              <a:tr h="370840">
                <a:tc>
                  <a:txBody>
                    <a:bodyPr/>
                    <a:lstStyle/>
                    <a:p>
                      <a:r>
                        <a:rPr lang="es-US" sz="1800">
                          <a:latin typeface="Arial" panose="020B0604020202020204" pitchFamily="34" charset="0"/>
                          <a:cs typeface="Arial" panose="020B0604020202020204" pitchFamily="34" charset="0"/>
                        </a:rPr>
                        <a:t>Fatiga</a:t>
                      </a:r>
                    </a:p>
                  </a:txBody>
                  <a:tcPr/>
                </a:tc>
                <a:tc>
                  <a:txBody>
                    <a:bodyPr/>
                    <a:lstStyle/>
                    <a:p>
                      <a:r>
                        <a:rPr lang="es-US" sz="1800">
                          <a:latin typeface="Arial" panose="020B0604020202020204" pitchFamily="34" charset="0"/>
                          <a:cs typeface="Arial" panose="020B0604020202020204" pitchFamily="34" charset="0"/>
                        </a:rPr>
                        <a:t>Enfermedad respiratoria</a:t>
                      </a:r>
                    </a:p>
                  </a:txBody>
                  <a:tcPr/>
                </a:tc>
                <a:extLst>
                  <a:ext uri="{0D108BD9-81ED-4DB2-BD59-A6C34878D82A}">
                    <a16:rowId xmlns:a16="http://schemas.microsoft.com/office/drawing/2014/main" val="1013899856"/>
                  </a:ext>
                </a:extLst>
              </a:tr>
              <a:tr h="370840">
                <a:tc>
                  <a:txBody>
                    <a:bodyPr/>
                    <a:lstStyle/>
                    <a:p>
                      <a:r>
                        <a:rPr lang="es-US" sz="1800">
                          <a:latin typeface="Arial" panose="020B0604020202020204" pitchFamily="34" charset="0"/>
                          <a:cs typeface="Arial" panose="020B0604020202020204" pitchFamily="34" charset="0"/>
                        </a:rPr>
                        <a:t>Deshidratación</a:t>
                      </a:r>
                    </a:p>
                  </a:txBody>
                  <a:tcPr/>
                </a:tc>
                <a:tc>
                  <a:txBody>
                    <a:bodyPr/>
                    <a:lstStyle/>
                    <a:p>
                      <a:r>
                        <a:rPr lang="es-US" sz="1800">
                          <a:latin typeface="Arial" panose="020B0604020202020204" pitchFamily="34" charset="0"/>
                          <a:cs typeface="Arial" panose="020B0604020202020204" pitchFamily="34" charset="0"/>
                        </a:rPr>
                        <a:t>Pérdida de sangre</a:t>
                      </a:r>
                    </a:p>
                  </a:txBody>
                  <a:tcPr/>
                </a:tc>
                <a:extLst>
                  <a:ext uri="{0D108BD9-81ED-4DB2-BD59-A6C34878D82A}">
                    <a16:rowId xmlns:a16="http://schemas.microsoft.com/office/drawing/2014/main" val="2783867425"/>
                  </a:ext>
                </a:extLst>
              </a:tr>
              <a:tr h="370840">
                <a:tc>
                  <a:txBody>
                    <a:bodyPr/>
                    <a:lstStyle/>
                    <a:p>
                      <a:endParaRPr lang="en-US" sz="1800" dirty="0">
                        <a:latin typeface="Arial" panose="020B0604020202020204" pitchFamily="34" charset="0"/>
                        <a:cs typeface="Arial" panose="020B0604020202020204" pitchFamily="34" charset="0"/>
                      </a:endParaRPr>
                    </a:p>
                  </a:txBody>
                  <a:tcPr/>
                </a:tc>
                <a:tc>
                  <a:txBody>
                    <a:bodyPr/>
                    <a:lstStyle/>
                    <a:p>
                      <a:endParaRPr lang="en-US" sz="1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644271464"/>
                  </a:ext>
                </a:extLst>
              </a:tr>
            </a:tbl>
          </a:graphicData>
        </a:graphic>
      </p:graphicFrame>
      <p:sp>
        <p:nvSpPr>
          <p:cNvPr id="6" name="TextBox 5">
            <a:extLst>
              <a:ext uri="{FF2B5EF4-FFF2-40B4-BE49-F238E27FC236}">
                <a16:creationId xmlns:a16="http://schemas.microsoft.com/office/drawing/2014/main" id="{A90D869B-8405-87A3-8FEC-AEAFFA8E330D}"/>
              </a:ext>
            </a:extLst>
          </p:cNvPr>
          <p:cNvSpPr txBox="1"/>
          <p:nvPr/>
        </p:nvSpPr>
        <p:spPr>
          <a:xfrm>
            <a:off x="914400" y="4297703"/>
            <a:ext cx="10746377" cy="523220"/>
          </a:xfrm>
          <a:prstGeom prst="rect">
            <a:avLst/>
          </a:prstGeom>
          <a:noFill/>
        </p:spPr>
        <p:txBody>
          <a:bodyPr wrap="square" rtlCol="0">
            <a:spAutoFit/>
          </a:bodyPr>
          <a:lstStyle/>
          <a:p>
            <a:r>
              <a:rPr lang="es-US" sz="1400" dirty="0">
                <a:latin typeface="Arial" panose="020B0604020202020204" pitchFamily="34" charset="0"/>
                <a:cs typeface="Arial" panose="020B0604020202020204" pitchFamily="34" charset="0"/>
              </a:rPr>
              <a:t>Referencias: Seddon, Paul. Harness Suspension: review and evaluation of existing information (Suspensión en arnés: revisión y evaluación de la información existente). Ejecutivo de Seguridad y Salud. Informe de investigación 451/2002. 104 páginas.</a:t>
            </a:r>
          </a:p>
        </p:txBody>
      </p:sp>
      <p:sp>
        <p:nvSpPr>
          <p:cNvPr id="3" name="TextBox 2">
            <a:extLst>
              <a:ext uri="{FF2B5EF4-FFF2-40B4-BE49-F238E27FC236}">
                <a16:creationId xmlns:a16="http://schemas.microsoft.com/office/drawing/2014/main" id="{304F8B2A-2DB8-82CB-BC34-708D2215F664}"/>
              </a:ext>
            </a:extLst>
          </p:cNvPr>
          <p:cNvSpPr txBox="1"/>
          <p:nvPr/>
        </p:nvSpPr>
        <p:spPr>
          <a:xfrm>
            <a:off x="914400" y="4997266"/>
            <a:ext cx="11006667" cy="1061829"/>
          </a:xfrm>
          <a:prstGeom prst="rect">
            <a:avLst/>
          </a:prstGeom>
          <a:noFill/>
        </p:spPr>
        <p:txBody>
          <a:bodyPr wrap="square" rtlCol="0">
            <a:spAutoFit/>
          </a:bodyPr>
          <a:lstStyle/>
          <a:p>
            <a:r>
              <a:rPr lang="es-US" sz="2100" dirty="0">
                <a:latin typeface="Arial" panose="020B0604020202020204" pitchFamily="34" charset="0"/>
                <a:cs typeface="Arial" panose="020B0604020202020204" pitchFamily="34" charset="0"/>
              </a:rPr>
              <a:t>El empleador deberá prever el rescate inmediato de los trabajadores en caso de una caída o asegurase de que los trabajadores sean capaces de rescatarse a sí mismos. </a:t>
            </a:r>
            <a:r>
              <a:rPr lang="es-US" sz="2100" u="sng" dirty="0">
                <a:latin typeface="Arial" panose="020B0604020202020204" pitchFamily="34" charset="0"/>
                <a:cs typeface="Arial" panose="020B0604020202020204" pitchFamily="34" charset="0"/>
              </a:rPr>
              <a:t>Debe existir un plan para recuperar o rescatar a un trabajador que haya sufrido una caída.</a:t>
            </a:r>
          </a:p>
        </p:txBody>
      </p:sp>
      <p:sp>
        <p:nvSpPr>
          <p:cNvPr id="5" name="Content Placeholder 3">
            <a:extLst>
              <a:ext uri="{FF2B5EF4-FFF2-40B4-BE49-F238E27FC236}">
                <a16:creationId xmlns:a16="http://schemas.microsoft.com/office/drawing/2014/main" id="{9C308DF9-D6BC-D801-4259-337E05637553}"/>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20300176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Rescate de caídas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3</a:t>
            </a:r>
          </a:p>
        </p:txBody>
      </p:sp>
      <p:sp>
        <p:nvSpPr>
          <p:cNvPr id="17411" name="Rectangle 3"/>
          <p:cNvSpPr>
            <a:spLocks noGrp="1" noChangeArrowheads="1"/>
          </p:cNvSpPr>
          <p:nvPr>
            <p:ph type="body" sz="quarter" idx="10"/>
          </p:nvPr>
        </p:nvSpPr>
        <p:spPr>
          <a:xfrm>
            <a:off x="191590" y="1375515"/>
            <a:ext cx="11686084" cy="1992086"/>
          </a:xfrm>
        </p:spPr>
        <p:txBody>
          <a:bodyPr>
            <a:noAutofit/>
          </a:bodyPr>
          <a:lstStyle/>
          <a:p>
            <a:r>
              <a:rPr lang="es-US" sz="2000" dirty="0">
                <a:latin typeface="Arial" panose="020B0604020202020204" pitchFamily="34" charset="0"/>
                <a:cs typeface="Arial" panose="020B0604020202020204" pitchFamily="34" charset="0"/>
              </a:rPr>
              <a:t>Rescate</a:t>
            </a:r>
          </a:p>
          <a:p>
            <a:pPr marL="687388" lvl="2"/>
            <a:r>
              <a:rPr lang="es-US" dirty="0">
                <a:latin typeface="Arial" panose="020B0604020202020204" pitchFamily="34" charset="0"/>
                <a:cs typeface="Arial" panose="020B0604020202020204" pitchFamily="34" charset="0"/>
              </a:rPr>
              <a:t>Autorrescate: primario</a:t>
            </a:r>
          </a:p>
          <a:p>
            <a:pPr marL="1141413" lvl="3"/>
            <a:r>
              <a:rPr lang="es-US" sz="2000" dirty="0">
                <a:latin typeface="Arial" panose="020B0604020202020204" pitchFamily="34" charset="0"/>
                <a:cs typeface="Arial" panose="020B0604020202020204" pitchFamily="34" charset="0"/>
              </a:rPr>
              <a:t>Con el equipo de protección personal contra caídas adecuado, la capacitación y la práctica, un trabajador que haya sufrido una caída puede tomar medidas para minimizar el traumatismo por suspensión. Los métodos de autorrescate permiten a un trabajador que haya sufrido una caída aliviar temporalmente la presión en las piernas o, en algunos casos, incluso descender él mismo al nivel inferior.</a:t>
            </a:r>
          </a:p>
        </p:txBody>
      </p:sp>
      <p:pic>
        <p:nvPicPr>
          <p:cNvPr id="7" name="Picture 4" descr="Muestra un uso del sistema de autorrescate.  &#10;">
            <a:hlinkClick r:id="rId3" tooltip="Tire de la lengüeta para desplegar."/>
            <a:extLst>
              <a:ext uri="{FF2B5EF4-FFF2-40B4-BE49-F238E27FC236}">
                <a16:creationId xmlns:a16="http://schemas.microsoft.com/office/drawing/2014/main" id="{26E5580F-7CB7-B462-ACF7-5C4B94734AF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4326" y="3558073"/>
            <a:ext cx="188595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Inserte el pie en el piso de la presilla y ajuste.">
            <a:hlinkClick r:id="rId5" tooltip="Inserte el pie en el piso de la presilla y ajuste."/>
            <a:extLst>
              <a:ext uri="{FF2B5EF4-FFF2-40B4-BE49-F238E27FC236}">
                <a16:creationId xmlns:a16="http://schemas.microsoft.com/office/drawing/2014/main" id="{E07D5EAE-3801-2D1C-1D98-EA7B2BD8D62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00276" y="3558075"/>
            <a:ext cx="188595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descr="Posibilidad de ponerse de pie para mejorar la circulación.">
            <a:hlinkClick r:id="rId7" tooltip="Posibilidad de ponerse de pie para mejorar la circulación."/>
            <a:extLst>
              <a:ext uri="{FF2B5EF4-FFF2-40B4-BE49-F238E27FC236}">
                <a16:creationId xmlns:a16="http://schemas.microsoft.com/office/drawing/2014/main" id="{EF7A5877-D385-85F5-370B-5CB6BB44D8B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86226" y="3558074"/>
            <a:ext cx="188595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descr="Dos peldaños de alivio proporcionan mayor apoyo, equilibrio y comodidad.">
            <a:hlinkClick r:id="rId9" tooltip="Dos peldaños de alivio proporcionan mayor apoyo, equilibrio y comodidad."/>
            <a:extLst>
              <a:ext uri="{FF2B5EF4-FFF2-40B4-BE49-F238E27FC236}">
                <a16:creationId xmlns:a16="http://schemas.microsoft.com/office/drawing/2014/main" id="{1AB74DAA-10F7-12FE-4346-05512FEF47F9}"/>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972176" y="3558078"/>
            <a:ext cx="188595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Muestra la composición del sistema de autorrescate.  &#10;">
            <a:extLst>
              <a:ext uri="{FF2B5EF4-FFF2-40B4-BE49-F238E27FC236}">
                <a16:creationId xmlns:a16="http://schemas.microsoft.com/office/drawing/2014/main" id="{7B0F0E79-CF5C-C026-F0C0-AABDF8ED027F}"/>
              </a:ext>
            </a:extLst>
          </p:cNvPr>
          <p:cNvPicPr>
            <a:picLocks noChangeAspect="1"/>
          </p:cNvPicPr>
          <p:nvPr/>
        </p:nvPicPr>
        <p:blipFill>
          <a:blip r:embed="rId11"/>
          <a:stretch>
            <a:fillRect/>
          </a:stretch>
        </p:blipFill>
        <p:spPr>
          <a:xfrm>
            <a:off x="8748033" y="3720475"/>
            <a:ext cx="1992086" cy="1992086"/>
          </a:xfrm>
          <a:prstGeom prst="rect">
            <a:avLst/>
          </a:prstGeom>
        </p:spPr>
      </p:pic>
      <p:sp>
        <p:nvSpPr>
          <p:cNvPr id="4" name="Content Placeholder 3">
            <a:extLst>
              <a:ext uri="{FF2B5EF4-FFF2-40B4-BE49-F238E27FC236}">
                <a16:creationId xmlns:a16="http://schemas.microsoft.com/office/drawing/2014/main" id="{71CDE252-A6E3-25C0-1BD9-25455B2C4302}"/>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17416646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Rescate de caídas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4</a:t>
            </a:r>
          </a:p>
        </p:txBody>
      </p:sp>
      <p:sp>
        <p:nvSpPr>
          <p:cNvPr id="17411" name="Rectangle 3"/>
          <p:cNvSpPr>
            <a:spLocks noGrp="1" noChangeArrowheads="1"/>
          </p:cNvSpPr>
          <p:nvPr>
            <p:ph type="body" sz="quarter" idx="10"/>
          </p:nvPr>
        </p:nvSpPr>
        <p:spPr>
          <a:xfrm>
            <a:off x="191590" y="1375515"/>
            <a:ext cx="8596810" cy="4650816"/>
          </a:xfrm>
        </p:spPr>
        <p:txBody>
          <a:bodyPr>
            <a:normAutofit/>
          </a:bodyPr>
          <a:lstStyle/>
          <a:p>
            <a:r>
              <a:rPr lang="es-US" sz="2100" dirty="0">
                <a:latin typeface="Arial" panose="020B0604020202020204" pitchFamily="34" charset="0"/>
                <a:cs typeface="Arial" panose="020B0604020202020204" pitchFamily="34" charset="0"/>
              </a:rPr>
              <a:t>Rescate</a:t>
            </a:r>
          </a:p>
          <a:p>
            <a:pPr marL="687388" lvl="2"/>
            <a:r>
              <a:rPr lang="es-US" sz="2100" dirty="0">
                <a:latin typeface="Arial" panose="020B0604020202020204" pitchFamily="34" charset="0"/>
                <a:cs typeface="Arial" panose="020B0604020202020204" pitchFamily="34" charset="0"/>
              </a:rPr>
              <a:t>Rescate asistido: secundario</a:t>
            </a:r>
          </a:p>
          <a:p>
            <a:pPr marL="1141413" lvl="3"/>
            <a:r>
              <a:rPr lang="es-US" sz="2100" dirty="0">
                <a:latin typeface="Arial" panose="020B0604020202020204" pitchFamily="34" charset="0"/>
                <a:cs typeface="Arial" panose="020B0604020202020204" pitchFamily="34" charset="0"/>
              </a:rPr>
              <a:t>Un trabajador que está suspendido de una cuerda salvavidas y no puede realizar un autorrescate necesitará ayuda del personal de rescate capacitado que utilice el equipo correcto, incluida la protección contra caídas adecuada. </a:t>
            </a:r>
          </a:p>
          <a:p>
            <a:pPr marL="458788" lvl="2" indent="0">
              <a:buNone/>
            </a:pPr>
            <a:endParaRPr lang="en-US" sz="2100" dirty="0">
              <a:latin typeface="Arial" panose="020B0604020202020204" pitchFamily="34" charset="0"/>
              <a:cs typeface="Arial" panose="020B0604020202020204" pitchFamily="34" charset="0"/>
            </a:endParaRPr>
          </a:p>
        </p:txBody>
      </p:sp>
      <p:pic>
        <p:nvPicPr>
          <p:cNvPr id="7" name="Picture 6" descr="Muestra ayudas de rescates como jirafas.">
            <a:extLst>
              <a:ext uri="{FF2B5EF4-FFF2-40B4-BE49-F238E27FC236}">
                <a16:creationId xmlns:a16="http://schemas.microsoft.com/office/drawing/2014/main" id="{049BD7A8-2986-D1E7-9E13-B30C2F7E108B}"/>
              </a:ext>
            </a:extLst>
          </p:cNvPr>
          <p:cNvPicPr>
            <a:picLocks noChangeAspect="1"/>
          </p:cNvPicPr>
          <p:nvPr/>
        </p:nvPicPr>
        <p:blipFill>
          <a:blip r:embed="rId3"/>
          <a:stretch>
            <a:fillRect/>
          </a:stretch>
        </p:blipFill>
        <p:spPr>
          <a:xfrm>
            <a:off x="1412966" y="3593504"/>
            <a:ext cx="3219450" cy="2609850"/>
          </a:xfrm>
          <a:prstGeom prst="rect">
            <a:avLst/>
          </a:prstGeom>
        </p:spPr>
      </p:pic>
      <p:pic>
        <p:nvPicPr>
          <p:cNvPr id="8" name="Picture 7" descr="Muestra ayudas de rescates como escaleras.">
            <a:extLst>
              <a:ext uri="{FF2B5EF4-FFF2-40B4-BE49-F238E27FC236}">
                <a16:creationId xmlns:a16="http://schemas.microsoft.com/office/drawing/2014/main" id="{46D996FE-8D15-33E6-565B-B5178FB48D59}"/>
              </a:ext>
            </a:extLst>
          </p:cNvPr>
          <p:cNvPicPr>
            <a:picLocks noChangeAspect="1"/>
          </p:cNvPicPr>
          <p:nvPr/>
        </p:nvPicPr>
        <p:blipFill rotWithShape="1">
          <a:blip r:embed="rId4"/>
          <a:srcRect l="13781"/>
          <a:stretch/>
        </p:blipFill>
        <p:spPr>
          <a:xfrm>
            <a:off x="8638902" y="1563189"/>
            <a:ext cx="2233749" cy="1943100"/>
          </a:xfrm>
          <a:prstGeom prst="rect">
            <a:avLst/>
          </a:prstGeom>
        </p:spPr>
      </p:pic>
      <p:pic>
        <p:nvPicPr>
          <p:cNvPr id="10" name="Picture 9" descr="Muestra el rescate de un trabajador por otro trabajador.  ">
            <a:extLst>
              <a:ext uri="{FF2B5EF4-FFF2-40B4-BE49-F238E27FC236}">
                <a16:creationId xmlns:a16="http://schemas.microsoft.com/office/drawing/2014/main" id="{747E5302-6278-41B8-E219-29C61AB3F015}"/>
              </a:ext>
            </a:extLst>
          </p:cNvPr>
          <p:cNvPicPr>
            <a:picLocks noChangeAspect="1"/>
          </p:cNvPicPr>
          <p:nvPr/>
        </p:nvPicPr>
        <p:blipFill>
          <a:blip r:embed="rId5"/>
          <a:stretch>
            <a:fillRect/>
          </a:stretch>
        </p:blipFill>
        <p:spPr>
          <a:xfrm>
            <a:off x="6890577" y="3618202"/>
            <a:ext cx="2408129" cy="2408129"/>
          </a:xfrm>
          <a:prstGeom prst="rect">
            <a:avLst/>
          </a:prstGeom>
        </p:spPr>
      </p:pic>
      <p:sp>
        <p:nvSpPr>
          <p:cNvPr id="4" name="Content Placeholder 3">
            <a:extLst>
              <a:ext uri="{FF2B5EF4-FFF2-40B4-BE49-F238E27FC236}">
                <a16:creationId xmlns:a16="http://schemas.microsoft.com/office/drawing/2014/main" id="{1DB8E443-52A5-1F9E-261B-B9BE2CEBBBC6}"/>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18269286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DCEEA1F-D95F-3B21-A2C0-93E895105558}"/>
              </a:ext>
            </a:extLst>
          </p:cNvPr>
          <p:cNvSpPr>
            <a:spLocks noGrp="1"/>
          </p:cNvSpPr>
          <p:nvPr>
            <p:ph type="title" idx="4294967295"/>
          </p:nvPr>
        </p:nvSpPr>
        <p:spPr>
          <a:xfrm>
            <a:off x="1179442" y="477444"/>
            <a:ext cx="727029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de protección contra caídas</a:t>
            </a:r>
            <a:r>
              <a:rPr kumimoji="0" lang="es-US"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89CF92A1-3462-4C3B-9287-784FC7CD1CD4}"/>
              </a:ext>
            </a:extLst>
          </p:cNvPr>
          <p:cNvSpPr>
            <a:spLocks noGrp="1"/>
          </p:cNvSpPr>
          <p:nvPr>
            <p:ph type="body" sz="quarter" idx="10"/>
          </p:nvPr>
        </p:nvSpPr>
        <p:spPr>
          <a:xfrm>
            <a:off x="1024319" y="1871831"/>
            <a:ext cx="9639561" cy="4352800"/>
          </a:xfrm>
        </p:spPr>
        <p:txBody>
          <a:bodyPr>
            <a:normAutofit/>
          </a:bodyPr>
          <a:lstStyle/>
          <a:p>
            <a:pPr>
              <a:lnSpc>
                <a:spcPct val="100000"/>
              </a:lnSpc>
            </a:pPr>
            <a:r>
              <a:rPr lang="es-US" sz="2400">
                <a:solidFill>
                  <a:srgbClr val="333333"/>
                </a:solidFill>
                <a:latin typeface="Arial" panose="020B0604020202020204" pitchFamily="34" charset="0"/>
                <a:cs typeface="Arial" panose="020B0604020202020204" pitchFamily="34" charset="0"/>
              </a:rPr>
              <a:t>Zonas de acceso controlado</a:t>
            </a:r>
          </a:p>
          <a:p>
            <a:pPr>
              <a:lnSpc>
                <a:spcPct val="100000"/>
              </a:lnSpc>
            </a:pPr>
            <a:r>
              <a:rPr lang="es-US" sz="2400">
                <a:solidFill>
                  <a:srgbClr val="333333"/>
                </a:solidFill>
                <a:latin typeface="Arial" panose="020B0604020202020204" pitchFamily="34" charset="0"/>
                <a:cs typeface="Arial" panose="020B0604020202020204" pitchFamily="34" charset="0"/>
              </a:rPr>
              <a:t>Sistemas de control de seguridad</a:t>
            </a:r>
          </a:p>
          <a:p>
            <a:pPr>
              <a:lnSpc>
                <a:spcPct val="100000"/>
              </a:lnSpc>
            </a:pPr>
            <a:r>
              <a:rPr lang="es-US" sz="2400">
                <a:solidFill>
                  <a:srgbClr val="333333"/>
                </a:solidFill>
                <a:latin typeface="Arial" panose="020B0604020202020204" pitchFamily="34" charset="0"/>
                <a:cs typeface="Arial" panose="020B0604020202020204" pitchFamily="34" charset="0"/>
              </a:rPr>
              <a:t>Cubiertas</a:t>
            </a:r>
          </a:p>
          <a:p>
            <a:pPr>
              <a:lnSpc>
                <a:spcPct val="100000"/>
              </a:lnSpc>
            </a:pPr>
            <a:r>
              <a:rPr lang="es-US" sz="2400">
                <a:solidFill>
                  <a:srgbClr val="333333"/>
                </a:solidFill>
                <a:latin typeface="Arial" panose="020B0604020202020204" pitchFamily="34" charset="0"/>
                <a:cs typeface="Arial" panose="020B0604020202020204" pitchFamily="34" charset="0"/>
              </a:rPr>
              <a:t>Protección contra caída de objetos</a:t>
            </a:r>
          </a:p>
          <a:p>
            <a:pPr>
              <a:lnSpc>
                <a:spcPct val="100000"/>
              </a:lnSpc>
            </a:pPr>
            <a:r>
              <a:rPr lang="es-US" sz="2400">
                <a:solidFill>
                  <a:srgbClr val="333333"/>
                </a:solidFill>
                <a:latin typeface="Arial" panose="020B0604020202020204" pitchFamily="34" charset="0"/>
                <a:cs typeface="Arial" panose="020B0604020202020204" pitchFamily="34" charset="0"/>
              </a:rPr>
              <a:t>Plan de protección contra caídas</a:t>
            </a:r>
          </a:p>
        </p:txBody>
      </p:sp>
      <p:sp>
        <p:nvSpPr>
          <p:cNvPr id="6" name="Content Placeholder 3">
            <a:extLst>
              <a:ext uri="{FF2B5EF4-FFF2-40B4-BE49-F238E27FC236}">
                <a16:creationId xmlns:a16="http://schemas.microsoft.com/office/drawing/2014/main" id="{633AC389-6B61-EA91-C303-4FF5C5E75EF6}"/>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s-US">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14102611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Rescate de caídas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5</a:t>
            </a:r>
          </a:p>
        </p:txBody>
      </p:sp>
      <p:sp>
        <p:nvSpPr>
          <p:cNvPr id="17411" name="Rectangle 3"/>
          <p:cNvSpPr>
            <a:spLocks noGrp="1" noChangeArrowheads="1"/>
          </p:cNvSpPr>
          <p:nvPr>
            <p:ph type="body" sz="quarter" idx="10"/>
          </p:nvPr>
        </p:nvSpPr>
        <p:spPr>
          <a:xfrm>
            <a:off x="191590" y="1375514"/>
            <a:ext cx="9187126" cy="2124573"/>
          </a:xfrm>
        </p:spPr>
        <p:txBody>
          <a:bodyPr>
            <a:normAutofit fontScale="92500" lnSpcReduction="20000"/>
          </a:bodyPr>
          <a:lstStyle/>
          <a:p>
            <a:pPr>
              <a:lnSpc>
                <a:spcPct val="120000"/>
              </a:lnSpc>
              <a:spcBef>
                <a:spcPts val="0"/>
              </a:spcBef>
            </a:pPr>
            <a:r>
              <a:rPr lang="es-US" sz="2400">
                <a:latin typeface="Arial" panose="020B0604020202020204" pitchFamily="34" charset="0"/>
                <a:cs typeface="Arial" panose="020B0604020202020204" pitchFamily="34" charset="0"/>
              </a:rPr>
              <a:t>Rescate</a:t>
            </a:r>
          </a:p>
          <a:p>
            <a:pPr marL="687388" lvl="2">
              <a:lnSpc>
                <a:spcPct val="120000"/>
              </a:lnSpc>
              <a:spcBef>
                <a:spcPts val="0"/>
              </a:spcBef>
            </a:pPr>
            <a:r>
              <a:rPr lang="es-US" sz="2400">
                <a:latin typeface="Arial" panose="020B0604020202020204" pitchFamily="34" charset="0"/>
                <a:cs typeface="Arial" panose="020B0604020202020204" pitchFamily="34" charset="0"/>
              </a:rPr>
              <a:t>Rescate profesional: última opción</a:t>
            </a:r>
          </a:p>
          <a:p>
            <a:pPr marL="1141413" lvl="3">
              <a:lnSpc>
                <a:spcPct val="120000"/>
              </a:lnSpc>
              <a:spcBef>
                <a:spcPts val="0"/>
              </a:spcBef>
            </a:pPr>
            <a:r>
              <a:rPr lang="es-US" sz="2400">
                <a:latin typeface="Arial" panose="020B0604020202020204" pitchFamily="34" charset="0"/>
                <a:cs typeface="Arial" panose="020B0604020202020204" pitchFamily="34" charset="0"/>
              </a:rPr>
              <a:t>El personal de respuesta a emergencias fuera del sitio puede rescatar a los trabajadores suspendidos, aunque la mayoría de los socorristas del 911 no está capacitada para hacerlo.</a:t>
            </a:r>
          </a:p>
          <a:p>
            <a:pPr marL="1141413" lvl="3">
              <a:lnSpc>
                <a:spcPct val="120000"/>
              </a:lnSpc>
              <a:spcBef>
                <a:spcPts val="0"/>
              </a:spcBef>
            </a:pPr>
            <a:r>
              <a:rPr lang="es-US" sz="2400">
                <a:latin typeface="Arial" panose="020B0604020202020204" pitchFamily="34" charset="0"/>
                <a:cs typeface="Arial" panose="020B0604020202020204" pitchFamily="34" charset="0"/>
              </a:rPr>
              <a:t>¿Tiempo de respuesta?</a:t>
            </a:r>
          </a:p>
          <a:p>
            <a:endParaRPr lang="en-US" dirty="0">
              <a:latin typeface="Arial" panose="020B0604020202020204" pitchFamily="34" charset="0"/>
              <a:cs typeface="Arial" panose="020B0604020202020204" pitchFamily="34" charset="0"/>
            </a:endParaRPr>
          </a:p>
        </p:txBody>
      </p:sp>
      <p:pic>
        <p:nvPicPr>
          <p:cNvPr id="4" name="Picture 5">
            <a:extLst>
              <a:ext uri="{FF2B5EF4-FFF2-40B4-BE49-F238E27FC236}">
                <a16:creationId xmlns:a16="http://schemas.microsoft.com/office/drawing/2014/main" id="{595103DE-4ABD-410C-4399-FCE63DA859DE}"/>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37857" y="1778159"/>
            <a:ext cx="1274278" cy="2124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EC38F9CF-B312-98F6-18F2-C76C156AF82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20040" y="3653127"/>
            <a:ext cx="1674223" cy="2232297"/>
          </a:xfrm>
          <a:prstGeom prst="rect">
            <a:avLst/>
          </a:prstGeom>
        </p:spPr>
      </p:pic>
      <p:pic>
        <p:nvPicPr>
          <p:cNvPr id="8" name="Picture 7" descr="Estas imágenes muestran el trabajo de los Servicios Profesionales de Rescate.">
            <a:extLst>
              <a:ext uri="{FF2B5EF4-FFF2-40B4-BE49-F238E27FC236}">
                <a16:creationId xmlns:a16="http://schemas.microsoft.com/office/drawing/2014/main" id="{CF097DDA-8352-20F7-9C60-753A7A72F98D}"/>
              </a:ext>
            </a:extLst>
          </p:cNvPr>
          <p:cNvPicPr>
            <a:picLocks noChangeAspect="1"/>
          </p:cNvPicPr>
          <p:nvPr/>
        </p:nvPicPr>
        <p:blipFill>
          <a:blip r:embed="rId5"/>
          <a:stretch>
            <a:fillRect/>
          </a:stretch>
        </p:blipFill>
        <p:spPr>
          <a:xfrm>
            <a:off x="2793066" y="3923274"/>
            <a:ext cx="2893423" cy="1841600"/>
          </a:xfrm>
          <a:prstGeom prst="rect">
            <a:avLst/>
          </a:prstGeom>
        </p:spPr>
      </p:pic>
      <p:pic>
        <p:nvPicPr>
          <p:cNvPr id="9" name="Picture 8">
            <a:extLst>
              <a:ext uri="{FF2B5EF4-FFF2-40B4-BE49-F238E27FC236}">
                <a16:creationId xmlns:a16="http://schemas.microsoft.com/office/drawing/2014/main" id="{E9E87F13-FD6C-F444-C4D9-CD39AB4F5876}"/>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6440660" y="4309985"/>
            <a:ext cx="2806337" cy="1838151"/>
          </a:xfrm>
          <a:prstGeom prst="rect">
            <a:avLst/>
          </a:prstGeom>
        </p:spPr>
      </p:pic>
      <p:pic>
        <p:nvPicPr>
          <p:cNvPr id="5" name="Content Placeholder 4">
            <a:extLst>
              <a:ext uri="{FF2B5EF4-FFF2-40B4-BE49-F238E27FC236}">
                <a16:creationId xmlns:a16="http://schemas.microsoft.com/office/drawing/2014/main" id="{075D126C-A158-3D47-2B96-A30B6C513E8D}"/>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9378716" y="4305376"/>
            <a:ext cx="2621693" cy="1933499"/>
          </a:xfrm>
          <a:prstGeom prst="rect">
            <a:avLst/>
          </a:prstGeom>
        </p:spPr>
      </p:pic>
      <p:sp>
        <p:nvSpPr>
          <p:cNvPr id="6" name="Content Placeholder 3">
            <a:extLst>
              <a:ext uri="{FF2B5EF4-FFF2-40B4-BE49-F238E27FC236}">
                <a16:creationId xmlns:a16="http://schemas.microsoft.com/office/drawing/2014/main" id="{89FB56C5-FBDE-F0B6-3467-3FB5584DCCE9}"/>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33612895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Rescate de caídas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6</a:t>
            </a:r>
          </a:p>
        </p:txBody>
      </p:sp>
      <p:sp>
        <p:nvSpPr>
          <p:cNvPr id="5" name="Text Placeholder 4">
            <a:extLst>
              <a:ext uri="{FF2B5EF4-FFF2-40B4-BE49-F238E27FC236}">
                <a16:creationId xmlns:a16="http://schemas.microsoft.com/office/drawing/2014/main" id="{AF5C2CC7-3C32-8EAC-EC3D-3AE22D57D757}"/>
              </a:ext>
            </a:extLst>
          </p:cNvPr>
          <p:cNvSpPr>
            <a:spLocks noGrp="1"/>
          </p:cNvSpPr>
          <p:nvPr>
            <p:ph type="body" sz="quarter" idx="10"/>
          </p:nvPr>
        </p:nvSpPr>
        <p:spPr>
          <a:xfrm>
            <a:off x="954088" y="1500184"/>
            <a:ext cx="9660804" cy="545710"/>
          </a:xfrm>
        </p:spPr>
        <p:txBody>
          <a:bodyPr>
            <a:normAutofit/>
          </a:bodyPr>
          <a:lstStyle/>
          <a:p>
            <a:r>
              <a:rPr lang="es-US" sz="2400">
                <a:latin typeface="Arial" panose="020B0604020202020204" pitchFamily="34" charset="0"/>
                <a:cs typeface="Arial" panose="020B0604020202020204" pitchFamily="34" charset="0"/>
              </a:rPr>
              <a:t>Cuando funciona</a:t>
            </a:r>
          </a:p>
        </p:txBody>
      </p:sp>
      <p:pic>
        <p:nvPicPr>
          <p:cNvPr id="12" name="Picture 3">
            <a:extLst>
              <a:ext uri="{FF2B5EF4-FFF2-40B4-BE49-F238E27FC236}">
                <a16:creationId xmlns:a16="http://schemas.microsoft.com/office/drawing/2014/main" id="{896801E3-DB0C-29C7-A391-D9A93A4F523F}"/>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5137" t="13374" r="28961" b="6374"/>
          <a:stretch>
            <a:fillRect/>
          </a:stretch>
        </p:blipFill>
        <p:spPr bwMode="auto">
          <a:xfrm>
            <a:off x="211482" y="2170561"/>
            <a:ext cx="3347017"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descr="Estas imágenes muestran el autorrescate en el trabajo con cesta para persona para rescatar a este trabajador.">
            <a:extLst>
              <a:ext uri="{FF2B5EF4-FFF2-40B4-BE49-F238E27FC236}">
                <a16:creationId xmlns:a16="http://schemas.microsoft.com/office/drawing/2014/main" id="{2FB7D72B-4449-3F07-8D76-8DB5A8B68D9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7191" r="31223" b="22380"/>
          <a:stretch>
            <a:fillRect/>
          </a:stretch>
        </p:blipFill>
        <p:spPr>
          <a:xfrm>
            <a:off x="3631714" y="2166080"/>
            <a:ext cx="3738374" cy="36620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 name="Picture 6">
            <a:extLst>
              <a:ext uri="{FF2B5EF4-FFF2-40B4-BE49-F238E27FC236}">
                <a16:creationId xmlns:a16="http://schemas.microsoft.com/office/drawing/2014/main" id="{996F2EC2-A3E2-B8E9-5BCD-8CC4C5724DFB}"/>
              </a:ext>
              <a:ext uri="{C183D7F6-B498-43B3-948B-1728B52AA6E4}">
                <adec:decorative xmlns:adec="http://schemas.microsoft.com/office/drawing/2017/decorative" val="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14183" t="13068" r="11443" b="-4536"/>
          <a:stretch>
            <a:fillRect/>
          </a:stretch>
        </p:blipFill>
        <p:spPr>
          <a:xfrm>
            <a:off x="7443302" y="2170561"/>
            <a:ext cx="4527142" cy="36575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Content Placeholder 3">
            <a:extLst>
              <a:ext uri="{FF2B5EF4-FFF2-40B4-BE49-F238E27FC236}">
                <a16:creationId xmlns:a16="http://schemas.microsoft.com/office/drawing/2014/main" id="{E19DE3C7-1E72-9F42-E2DB-D3CCA02A0E3D}"/>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8817408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CFC31CB-FB86-40A6-B8AD-890D4034B5D2}"/>
              </a:ext>
            </a:extLst>
          </p:cNvPr>
          <p:cNvSpPr>
            <a:spLocks noGrp="1"/>
          </p:cNvSpPr>
          <p:nvPr>
            <p:ph type="title" idx="4294967295"/>
          </p:nvPr>
        </p:nvSpPr>
        <p:spPr>
          <a:xfrm>
            <a:off x="1769754" y="1951984"/>
            <a:ext cx="8354397" cy="30314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Poppins" pitchFamily="2" charset="77"/>
                <a:ea typeface="+mn-ea"/>
                <a:cs typeface="Poppins" pitchFamily="2" charset="77"/>
              </a:rPr>
              <a:t>¿Tiene preguntas?</a:t>
            </a:r>
          </a:p>
        </p:txBody>
      </p:sp>
      <p:sp>
        <p:nvSpPr>
          <p:cNvPr id="2" name="Content Placeholder 3">
            <a:extLst>
              <a:ext uri="{FF2B5EF4-FFF2-40B4-BE49-F238E27FC236}">
                <a16:creationId xmlns:a16="http://schemas.microsoft.com/office/drawing/2014/main" id="{DEE0F11B-C4CF-9C7E-951D-BD55B67E3BB9}"/>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11040968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C0BE9A-FEC1-9FD6-FD31-12E0A4A4BE18}"/>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Sistemas de barandas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1</a:t>
            </a:r>
          </a:p>
        </p:txBody>
      </p:sp>
      <p:sp>
        <p:nvSpPr>
          <p:cNvPr id="2" name="Text Placeholder 1">
            <a:extLst>
              <a:ext uri="{FF2B5EF4-FFF2-40B4-BE49-F238E27FC236}">
                <a16:creationId xmlns:a16="http://schemas.microsoft.com/office/drawing/2014/main" id="{48D0D9A1-DC51-219A-8835-2CCFD689A80E}"/>
              </a:ext>
            </a:extLst>
          </p:cNvPr>
          <p:cNvSpPr>
            <a:spLocks noGrp="1"/>
          </p:cNvSpPr>
          <p:nvPr>
            <p:ph type="body" sz="quarter" idx="10"/>
          </p:nvPr>
        </p:nvSpPr>
        <p:spPr>
          <a:xfrm>
            <a:off x="1024320" y="1556951"/>
            <a:ext cx="6189280" cy="4499900"/>
          </a:xfrm>
        </p:spPr>
        <p:txBody>
          <a:bodyPr>
            <a:normAutofit fontScale="92500" lnSpcReduction="20000"/>
          </a:bodyPr>
          <a:lstStyle/>
          <a:p>
            <a:pPr>
              <a:lnSpc>
                <a:spcPct val="100000"/>
              </a:lnSpc>
            </a:pPr>
            <a:r>
              <a:rPr lang="es-US" sz="2400" dirty="0">
                <a:latin typeface="Arial" panose="020B0604020202020204" pitchFamily="34" charset="0"/>
                <a:cs typeface="Arial" panose="020B0604020202020204" pitchFamily="34" charset="0"/>
              </a:rPr>
              <a:t>Postes: 8 pies de distancia.</a:t>
            </a:r>
          </a:p>
          <a:p>
            <a:pPr marL="0" indent="0">
              <a:lnSpc>
                <a:spcPct val="100000"/>
              </a:lnSpc>
              <a:buNone/>
            </a:pPr>
            <a:endParaRPr lang="en-US" altLang="en-US" sz="2400" dirty="0">
              <a:latin typeface="Arial" panose="020B0604020202020204" pitchFamily="34" charset="0"/>
              <a:cs typeface="Arial" panose="020B0604020202020204" pitchFamily="34" charset="0"/>
            </a:endParaRPr>
          </a:p>
          <a:p>
            <a:pPr>
              <a:lnSpc>
                <a:spcPct val="100000"/>
              </a:lnSpc>
            </a:pPr>
            <a:r>
              <a:rPr lang="es-US" sz="2400" dirty="0">
                <a:latin typeface="Arial" panose="020B0604020202020204" pitchFamily="34" charset="0"/>
                <a:cs typeface="Arial" panose="020B0604020202020204" pitchFamily="34" charset="0"/>
              </a:rPr>
              <a:t>Barandas superiores: 42 pulgadas </a:t>
            </a:r>
            <a:r>
              <a:rPr lang="es-US" sz="2400" u="sng" dirty="0">
                <a:latin typeface="Arial" panose="020B0604020202020204" pitchFamily="34" charset="0"/>
                <a:cs typeface="Arial" panose="020B0604020202020204" pitchFamily="34" charset="0"/>
              </a:rPr>
              <a:t>+</a:t>
            </a:r>
            <a:r>
              <a:rPr lang="es-US" sz="2400" dirty="0">
                <a:latin typeface="Arial" panose="020B0604020202020204" pitchFamily="34" charset="0"/>
                <a:cs typeface="Arial" panose="020B0604020202020204" pitchFamily="34" charset="0"/>
              </a:rPr>
              <a:t> 3 pulgadas, capaz de soportar 200 libras de fuerza.</a:t>
            </a:r>
          </a:p>
          <a:p>
            <a:pPr>
              <a:lnSpc>
                <a:spcPct val="100000"/>
              </a:lnSpc>
            </a:pPr>
            <a:endParaRPr lang="en-US" altLang="en-US" sz="2400" dirty="0">
              <a:latin typeface="Arial" panose="020B0604020202020204" pitchFamily="34" charset="0"/>
              <a:cs typeface="Arial" panose="020B0604020202020204" pitchFamily="34" charset="0"/>
            </a:endParaRPr>
          </a:p>
          <a:p>
            <a:pPr>
              <a:lnSpc>
                <a:spcPct val="100000"/>
              </a:lnSpc>
            </a:pPr>
            <a:r>
              <a:rPr lang="es-US" sz="2400" dirty="0">
                <a:latin typeface="Arial" panose="020B0604020202020204" pitchFamily="34" charset="0"/>
                <a:cs typeface="Arial" panose="020B0604020202020204" pitchFamily="34" charset="0"/>
              </a:rPr>
              <a:t>Largueros intermedios: a medio camino entre la baranda superior y la superficie de trabajo, y capaz de soportar 150 libras de fuerza.</a:t>
            </a:r>
          </a:p>
          <a:p>
            <a:pPr>
              <a:lnSpc>
                <a:spcPct val="100000"/>
              </a:lnSpc>
            </a:pPr>
            <a:endParaRPr lang="en-US" altLang="en-US" sz="2400" dirty="0">
              <a:latin typeface="Arial" panose="020B0604020202020204" pitchFamily="34" charset="0"/>
              <a:cs typeface="Arial" panose="020B0604020202020204" pitchFamily="34" charset="0"/>
            </a:endParaRPr>
          </a:p>
          <a:p>
            <a:pPr>
              <a:lnSpc>
                <a:spcPct val="100000"/>
              </a:lnSpc>
            </a:pPr>
            <a:r>
              <a:rPr lang="es-US" sz="2400" dirty="0">
                <a:latin typeface="Arial" panose="020B0604020202020204" pitchFamily="34" charset="0"/>
                <a:cs typeface="Arial" panose="020B0604020202020204" pitchFamily="34" charset="0"/>
              </a:rPr>
              <a:t>Tabla de capellada: 3 ½ pulgadas de alto, clavados en el lugar e instalados a ras con la superficie de trabajo.</a:t>
            </a:r>
          </a:p>
          <a:p>
            <a:endParaRPr lang="en-US" dirty="0">
              <a:latin typeface="Arial" panose="020B0604020202020204" pitchFamily="34" charset="0"/>
              <a:cs typeface="Arial" panose="020B0604020202020204" pitchFamily="34" charset="0"/>
            </a:endParaRPr>
          </a:p>
        </p:txBody>
      </p:sp>
      <p:pic>
        <p:nvPicPr>
          <p:cNvPr id="7" name="Content Placeholder 6" descr="Diagrama  &#10;&#10;">
            <a:extLst>
              <a:ext uri="{FF2B5EF4-FFF2-40B4-BE49-F238E27FC236}">
                <a16:creationId xmlns:a16="http://schemas.microsoft.com/office/drawing/2014/main" id="{60CB45B5-6E35-A174-DF62-C3A55ECB3E16}"/>
              </a:ext>
            </a:extLst>
          </p:cNvPr>
          <p:cNvPicPr>
            <a:picLocks noGrp="1" noChangeAspect="1"/>
          </p:cNvPicPr>
          <p:nvPr>
            <p:ph sz="quarter" idx="14"/>
          </p:nvPr>
        </p:nvPicPr>
        <p:blipFill>
          <a:blip r:embed="rId3"/>
          <a:stretch>
            <a:fillRect/>
          </a:stretch>
        </p:blipFill>
        <p:spPr>
          <a:xfrm>
            <a:off x="7434943" y="2029429"/>
            <a:ext cx="3562457" cy="3554944"/>
          </a:xfrm>
        </p:spPr>
      </p:pic>
      <p:sp>
        <p:nvSpPr>
          <p:cNvPr id="4" name="Content Placeholder 3">
            <a:extLst>
              <a:ext uri="{FF2B5EF4-FFF2-40B4-BE49-F238E27FC236}">
                <a16:creationId xmlns:a16="http://schemas.microsoft.com/office/drawing/2014/main" id="{425AA774-969D-1D6F-6684-89F577C6F60F}"/>
              </a:ext>
              <a:ext uri="{C183D7F6-B498-43B3-948B-1728B52AA6E4}">
                <adec:decorative xmlns:adec="http://schemas.microsoft.com/office/drawing/2017/decorative" val="1"/>
              </a:ext>
            </a:extLst>
          </p:cNvPr>
          <p:cNvSpPr txBox="1">
            <a:spLocks/>
          </p:cNvSpPr>
          <p:nvPr/>
        </p:nvSpPr>
        <p:spPr>
          <a:xfrm>
            <a:off x="694595" y="6498539"/>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US">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1257290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C0BE9A-FEC1-9FD6-FD31-12E0A4A4BE18}"/>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de barandas</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48D0D9A1-DC51-219A-8835-2CCFD689A80E}"/>
              </a:ext>
            </a:extLst>
          </p:cNvPr>
          <p:cNvSpPr>
            <a:spLocks noGrp="1"/>
          </p:cNvSpPr>
          <p:nvPr>
            <p:ph type="body" sz="quarter" idx="10"/>
          </p:nvPr>
        </p:nvSpPr>
        <p:spPr>
          <a:xfrm>
            <a:off x="1024319" y="1871831"/>
            <a:ext cx="10392617" cy="4185020"/>
          </a:xfrm>
        </p:spPr>
        <p:txBody>
          <a:bodyPr>
            <a:noAutofit/>
          </a:bodyPr>
          <a:lstStyle/>
          <a:p>
            <a:pPr>
              <a:spcBef>
                <a:spcPts val="600"/>
              </a:spcBef>
            </a:pPr>
            <a:r>
              <a:rPr lang="es-US" sz="2200" dirty="0">
                <a:latin typeface="Arial" panose="020B0604020202020204" pitchFamily="34" charset="0"/>
                <a:cs typeface="Arial" panose="020B0604020202020204" pitchFamily="34" charset="0"/>
              </a:rPr>
              <a:t>Cuando se utilicen elementos intermedios (como balaustres) entre postes, no deben estar separados a más de 19 pulgadas.</a:t>
            </a:r>
          </a:p>
          <a:p>
            <a:pPr lvl="2">
              <a:spcBef>
                <a:spcPts val="600"/>
              </a:spcBef>
            </a:pPr>
            <a:r>
              <a:rPr lang="es-US" sz="2200" dirty="0">
                <a:latin typeface="Arial" panose="020B0604020202020204" pitchFamily="34" charset="0"/>
                <a:cs typeface="Arial" panose="020B0604020202020204" pitchFamily="34" charset="0"/>
              </a:rPr>
              <a:t>Otros elementos estructurales (como largueros intermedios y paneles arquitectónicos adicionales) deben instalarse de manera que no haya aberturas en el sistemas de barandas de más de 19 pulgadas de ancho.  </a:t>
            </a:r>
          </a:p>
          <a:p>
            <a:pPr>
              <a:spcBef>
                <a:spcPts val="600"/>
              </a:spcBef>
            </a:pPr>
            <a:endParaRPr lang="en-US" sz="2200" dirty="0">
              <a:latin typeface="Arial" panose="020B0604020202020204" pitchFamily="34" charset="0"/>
              <a:cs typeface="Arial" panose="020B0604020202020204" pitchFamily="34" charset="0"/>
            </a:endParaRPr>
          </a:p>
          <a:p>
            <a:pPr>
              <a:spcBef>
                <a:spcPts val="600"/>
              </a:spcBef>
            </a:pPr>
            <a:r>
              <a:rPr lang="es-US" sz="2200" dirty="0">
                <a:latin typeface="Arial" panose="020B0604020202020204" pitchFamily="34" charset="0"/>
                <a:cs typeface="Arial" panose="020B0604020202020204" pitchFamily="34" charset="0"/>
              </a:rPr>
              <a:t>Cuando se utilicen pantallas y mallas, estas deben extenderse desde la baranda superior hasta el nivel de paso o de trabajo y a lo largo de toda la abertura entre los soportes de la baranda superior. </a:t>
            </a:r>
          </a:p>
          <a:p>
            <a:pPr>
              <a:spcBef>
                <a:spcPts val="600"/>
              </a:spcBef>
            </a:pPr>
            <a:endParaRPr lang="en-US" sz="2200" dirty="0">
              <a:latin typeface="Arial" panose="020B0604020202020204" pitchFamily="34" charset="0"/>
              <a:cs typeface="Arial" panose="020B0604020202020204" pitchFamily="34" charset="0"/>
            </a:endParaRPr>
          </a:p>
          <a:p>
            <a:pPr>
              <a:spcBef>
                <a:spcPts val="600"/>
              </a:spcBef>
            </a:pPr>
            <a:r>
              <a:rPr lang="es-US" sz="2200" dirty="0">
                <a:latin typeface="Arial" panose="020B0604020202020204" pitchFamily="34" charset="0"/>
                <a:cs typeface="Arial" panose="020B0604020202020204" pitchFamily="34" charset="0"/>
              </a:rPr>
              <a:t>Los sistemas de barandas deben tener una superficie que proteja a los trabajadores de pinchazos o cortes y que evite que la vestimenta se enganche.</a:t>
            </a:r>
          </a:p>
          <a:p>
            <a:pPr>
              <a:spcBef>
                <a:spcPts val="600"/>
              </a:spcBef>
            </a:pPr>
            <a:endParaRPr lang="en-US" sz="2200" dirty="0">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D316B001-CB61-4BEC-67BB-66B4974B65F5}"/>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s-US" dirty="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4225952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359C42C-FBD2-916B-0F2D-6C7D0F7CB058}"/>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Sistemas de barandas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3</a:t>
            </a:r>
          </a:p>
          <a:p>
            <a:pPr marL="0" marR="0" lvl="0" indent="0" algn="l" defTabSz="914400" rtl="0" eaLnBrk="1" fontAlgn="auto" latinLnBrk="0" hangingPunct="1">
              <a:lnSpc>
                <a:spcPct val="90000"/>
              </a:lnSpc>
              <a:spcBef>
                <a:spcPts val="100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 name="Text Placeholder 1">
            <a:extLst>
              <a:ext uri="{FF2B5EF4-FFF2-40B4-BE49-F238E27FC236}">
                <a16:creationId xmlns:a16="http://schemas.microsoft.com/office/drawing/2014/main" id="{48D0D9A1-DC51-219A-8835-2CCFD689A80E}"/>
              </a:ext>
            </a:extLst>
          </p:cNvPr>
          <p:cNvSpPr>
            <a:spLocks noGrp="1"/>
          </p:cNvSpPr>
          <p:nvPr>
            <p:ph type="body" sz="quarter" idx="10"/>
          </p:nvPr>
        </p:nvSpPr>
        <p:spPr>
          <a:xfrm>
            <a:off x="574165" y="1557325"/>
            <a:ext cx="6825701" cy="4524315"/>
          </a:xfrm>
        </p:spPr>
        <p:txBody>
          <a:bodyPr wrap="square">
            <a:spAutoFit/>
          </a:bodyPr>
          <a:lstStyle/>
          <a:p>
            <a:pPr>
              <a:lnSpc>
                <a:spcPct val="90000"/>
              </a:lnSpc>
              <a:spcBef>
                <a:spcPts val="0"/>
              </a:spcBef>
            </a:pPr>
            <a:r>
              <a:rPr lang="es-US" sz="2000" dirty="0">
                <a:latin typeface="Arial" panose="020B0604020202020204" pitchFamily="34" charset="0"/>
                <a:cs typeface="Arial" panose="020B0604020202020204" pitchFamily="34" charset="0"/>
              </a:rPr>
              <a:t>Las barandas superiores y los largueros intermedios de los sistemas de barandas deben tener un diámetro nominal o un grosor de al menos 14 pulgadas para evitar cortes y laceraciones.</a:t>
            </a:r>
          </a:p>
          <a:p>
            <a:pPr marL="682625" lvl="2">
              <a:spcBef>
                <a:spcPts val="0"/>
              </a:spcBef>
            </a:pPr>
            <a:r>
              <a:rPr lang="es-US" sz="1500" dirty="0">
                <a:latin typeface="Arial" panose="020B0604020202020204" pitchFamily="34" charset="0"/>
                <a:cs typeface="Arial" panose="020B0604020202020204" pitchFamily="34" charset="0"/>
              </a:rPr>
              <a:t>Barandas superiores: 42 pulgadas </a:t>
            </a:r>
            <a:r>
              <a:rPr lang="es-US" sz="1500" u="sng" dirty="0">
                <a:latin typeface="Arial" panose="020B0604020202020204" pitchFamily="34" charset="0"/>
                <a:cs typeface="Arial" panose="020B0604020202020204" pitchFamily="34" charset="0"/>
              </a:rPr>
              <a:t>+</a:t>
            </a:r>
            <a:r>
              <a:rPr lang="es-US" sz="1500" dirty="0">
                <a:latin typeface="Arial" panose="020B0604020202020204" pitchFamily="34" charset="0"/>
                <a:cs typeface="Arial" panose="020B0604020202020204" pitchFamily="34" charset="0"/>
              </a:rPr>
              <a:t> 3 pulgadas. </a:t>
            </a:r>
          </a:p>
          <a:p>
            <a:pPr marL="682625" lvl="2">
              <a:spcBef>
                <a:spcPts val="0"/>
              </a:spcBef>
            </a:pPr>
            <a:r>
              <a:rPr lang="es-US" sz="1500" dirty="0">
                <a:latin typeface="Arial" panose="020B0604020202020204" pitchFamily="34" charset="0"/>
                <a:cs typeface="Arial" panose="020B0604020202020204" pitchFamily="34" charset="0"/>
              </a:rPr>
              <a:t>Largueros intermedios: a medio camino entre la baranda superior y la superficie de trabajo, y capaz de soportar 150 libras de fuerza.</a:t>
            </a:r>
          </a:p>
          <a:p>
            <a:pPr marL="0" indent="0">
              <a:lnSpc>
                <a:spcPct val="90000"/>
              </a:lnSpc>
              <a:spcBef>
                <a:spcPts val="0"/>
              </a:spcBef>
              <a:buNone/>
            </a:pPr>
            <a:endParaRPr lang="en-US" sz="1400" dirty="0">
              <a:latin typeface="Arial" panose="020B0604020202020204" pitchFamily="34" charset="0"/>
              <a:cs typeface="Arial" panose="020B0604020202020204" pitchFamily="34" charset="0"/>
            </a:endParaRPr>
          </a:p>
          <a:p>
            <a:pPr>
              <a:lnSpc>
                <a:spcPct val="90000"/>
              </a:lnSpc>
              <a:spcBef>
                <a:spcPts val="0"/>
              </a:spcBef>
            </a:pPr>
            <a:r>
              <a:rPr lang="es-US" sz="2000" dirty="0">
                <a:latin typeface="Arial" panose="020B0604020202020204" pitchFamily="34" charset="0"/>
                <a:cs typeface="Arial" panose="020B0604020202020204" pitchFamily="34" charset="0"/>
              </a:rPr>
              <a:t>Si se utiliza un cable metálico para las barandas superiores, deberá señalizarse a intervalos de no más de 6 pies con material de alta visibilidad.</a:t>
            </a:r>
          </a:p>
          <a:p>
            <a:pPr>
              <a:lnSpc>
                <a:spcPct val="90000"/>
              </a:lnSpc>
              <a:spcBef>
                <a:spcPts val="0"/>
              </a:spcBef>
            </a:pPr>
            <a:endParaRPr lang="en-US" sz="2100" dirty="0">
              <a:latin typeface="Arial" panose="020B0604020202020204" pitchFamily="34" charset="0"/>
              <a:cs typeface="Arial" panose="020B0604020202020204" pitchFamily="34" charset="0"/>
            </a:endParaRPr>
          </a:p>
          <a:p>
            <a:pPr>
              <a:lnSpc>
                <a:spcPct val="90000"/>
              </a:lnSpc>
              <a:spcBef>
                <a:spcPts val="0"/>
              </a:spcBef>
            </a:pPr>
            <a:r>
              <a:rPr lang="es-US" sz="2000" dirty="0">
                <a:latin typeface="Arial" panose="020B0604020202020204" pitchFamily="34" charset="0"/>
                <a:cs typeface="Arial" panose="020B0604020202020204" pitchFamily="34" charset="0"/>
              </a:rPr>
              <a:t>Si se utilizan sistemas de barandas alrededor de huecos que se utilizan como puntos de acceso (como pasarelas), deben utilizarse puertas. Otra posibilidad es desplazar el punto de acceso para evitar que los trabajadores entren accidentalmente en el hueco. </a:t>
            </a:r>
          </a:p>
        </p:txBody>
      </p:sp>
      <p:pic>
        <p:nvPicPr>
          <p:cNvPr id="11" name="Picture 4" descr="Estas imágenes muestran la tensión adecuada de las barandas de cable metálico. ">
            <a:extLst>
              <a:ext uri="{FF2B5EF4-FFF2-40B4-BE49-F238E27FC236}">
                <a16:creationId xmlns:a16="http://schemas.microsoft.com/office/drawing/2014/main" id="{C01FCCB5-DD82-959C-3864-22480FDED17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7564821" y="1009150"/>
            <a:ext cx="2895600" cy="2832100"/>
          </a:xfrm>
          <a:prstGeom prst="rect">
            <a:avLst/>
          </a:prstGeom>
        </p:spPr>
      </p:pic>
      <p:pic>
        <p:nvPicPr>
          <p:cNvPr id="12" name="Picture 5">
            <a:extLst>
              <a:ext uri="{FF2B5EF4-FFF2-40B4-BE49-F238E27FC236}">
                <a16:creationId xmlns:a16="http://schemas.microsoft.com/office/drawing/2014/main" id="{CE6F9D9B-3ED3-02CA-5B12-26E98A43A10A}"/>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86916" y="3564486"/>
            <a:ext cx="2895600" cy="261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AutoShape 7">
            <a:extLst>
              <a:ext uri="{FF2B5EF4-FFF2-40B4-BE49-F238E27FC236}">
                <a16:creationId xmlns:a16="http://schemas.microsoft.com/office/drawing/2014/main" id="{575FE02F-86BC-466A-D86C-EC021EA3D313}"/>
              </a:ext>
              <a:ext uri="{C183D7F6-B498-43B3-948B-1728B52AA6E4}">
                <adec:decorative xmlns:adec="http://schemas.microsoft.com/office/drawing/2017/decorative" val="1"/>
              </a:ext>
            </a:extLst>
          </p:cNvPr>
          <p:cNvSpPr>
            <a:spLocks noChangeArrowheads="1"/>
          </p:cNvSpPr>
          <p:nvPr/>
        </p:nvSpPr>
        <p:spPr bwMode="auto">
          <a:xfrm>
            <a:off x="9974317" y="2710190"/>
            <a:ext cx="1367068" cy="116664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2225">
            <a:solidFill>
              <a:srgbClr val="FF0066"/>
            </a:solidFill>
            <a:miter lim="800000"/>
            <a:headEnd/>
            <a:tailEnd/>
          </a:ln>
        </p:spPr>
        <p:txBody>
          <a:bodyPr wrap="none" anchor="ctr"/>
          <a:lstStyle/>
          <a:p>
            <a:endParaRPr lang="en-US" dirty="0"/>
          </a:p>
        </p:txBody>
      </p:sp>
      <p:sp>
        <p:nvSpPr>
          <p:cNvPr id="8" name="Line 6">
            <a:extLst>
              <a:ext uri="{FF2B5EF4-FFF2-40B4-BE49-F238E27FC236}">
                <a16:creationId xmlns:a16="http://schemas.microsoft.com/office/drawing/2014/main" id="{FFA97C0C-A2F0-A2A4-B86A-7B8D08AF2B03}"/>
              </a:ext>
              <a:ext uri="{C183D7F6-B498-43B3-948B-1728B52AA6E4}">
                <adec:decorative xmlns:adec="http://schemas.microsoft.com/office/drawing/2017/decorative" val="1"/>
              </a:ext>
            </a:extLst>
          </p:cNvPr>
          <p:cNvSpPr>
            <a:spLocks noChangeShapeType="1"/>
          </p:cNvSpPr>
          <p:nvPr/>
        </p:nvSpPr>
        <p:spPr bwMode="auto">
          <a:xfrm>
            <a:off x="4277711" y="2438400"/>
            <a:ext cx="6182710" cy="214411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Line 7">
            <a:extLst>
              <a:ext uri="{FF2B5EF4-FFF2-40B4-BE49-F238E27FC236}">
                <a16:creationId xmlns:a16="http://schemas.microsoft.com/office/drawing/2014/main" id="{DFBEE038-C9E9-254D-72CA-2AF05CD6F924}"/>
              </a:ext>
              <a:ext uri="{C183D7F6-B498-43B3-948B-1728B52AA6E4}">
                <adec:decorative xmlns:adec="http://schemas.microsoft.com/office/drawing/2017/decorative" val="1"/>
              </a:ext>
            </a:extLst>
          </p:cNvPr>
          <p:cNvSpPr>
            <a:spLocks noChangeShapeType="1"/>
          </p:cNvSpPr>
          <p:nvPr/>
        </p:nvSpPr>
        <p:spPr bwMode="auto">
          <a:xfrm>
            <a:off x="4277710" y="2438400"/>
            <a:ext cx="3928242" cy="738352"/>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 name="Content Placeholder 3">
            <a:extLst>
              <a:ext uri="{FF2B5EF4-FFF2-40B4-BE49-F238E27FC236}">
                <a16:creationId xmlns:a16="http://schemas.microsoft.com/office/drawing/2014/main" id="{60B8A5B0-151B-8D60-C81D-2911AB58B239}"/>
              </a:ext>
              <a:ext uri="{C183D7F6-B498-43B3-948B-1728B52AA6E4}">
                <adec:decorative xmlns:adec="http://schemas.microsoft.com/office/drawing/2017/decorative" val="1"/>
              </a:ext>
            </a:extLst>
          </p:cNvPr>
          <p:cNvSpPr txBox="1">
            <a:spLocks/>
          </p:cNvSpPr>
          <p:nvPr/>
        </p:nvSpPr>
        <p:spPr>
          <a:xfrm>
            <a:off x="694595" y="6510896"/>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414229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1BADE15-BA5A-8D45-31E9-0E15A19A9C8B}"/>
              </a:ext>
            </a:extLst>
          </p:cNvPr>
          <p:cNvSpPr>
            <a:spLocks noGrp="1"/>
          </p:cNvSpPr>
          <p:nvPr>
            <p:ph type="title" idx="4294967295"/>
          </p:nvPr>
        </p:nvSpPr>
        <p:spPr>
          <a:xfrm>
            <a:off x="838200" y="-1325563"/>
            <a:ext cx="10515600" cy="1325563"/>
          </a:xfrm>
          <a:prstGeom prst="rect">
            <a:avLst/>
          </a:prstGeom>
        </p:spPr>
        <p:txBody>
          <a:bodyPr anchor="b"/>
          <a:lstStyle/>
          <a:p>
            <a:r>
              <a:rPr lang="es-US"/>
              <a:t>Sistemas de barandas</a:t>
            </a:r>
            <a:r>
              <a:rPr lang="es-US">
                <a:solidFill>
                  <a:schemeClr val="bg1"/>
                </a:solidFill>
              </a:rPr>
              <a:t> 4</a:t>
            </a:r>
          </a:p>
        </p:txBody>
      </p:sp>
      <p:pic>
        <p:nvPicPr>
          <p:cNvPr id="11" name="Picture 10" descr="Muestra la falta de barandas adecuadas. ">
            <a:extLst>
              <a:ext uri="{FF2B5EF4-FFF2-40B4-BE49-F238E27FC236}">
                <a16:creationId xmlns:a16="http://schemas.microsoft.com/office/drawing/2014/main" id="{F4A4EE48-119D-DD48-3D07-FE7CE5E62D41}"/>
              </a:ext>
            </a:extLst>
          </p:cNvPr>
          <p:cNvPicPr>
            <a:picLocks noChangeAspect="1"/>
          </p:cNvPicPr>
          <p:nvPr/>
        </p:nvPicPr>
        <p:blipFill>
          <a:blip r:embed="rId3"/>
          <a:stretch>
            <a:fillRect/>
          </a:stretch>
        </p:blipFill>
        <p:spPr>
          <a:xfrm>
            <a:off x="92364" y="246064"/>
            <a:ext cx="5419574" cy="4064680"/>
          </a:xfrm>
          <a:prstGeom prst="rect">
            <a:avLst/>
          </a:prstGeom>
        </p:spPr>
      </p:pic>
      <p:pic>
        <p:nvPicPr>
          <p:cNvPr id="6" name="Content Placeholder 2" descr="Muestra la falta de largueros intermedios y de protección contra caídas para proteger a 2 trabajadores.  ">
            <a:extLst>
              <a:ext uri="{FF2B5EF4-FFF2-40B4-BE49-F238E27FC236}">
                <a16:creationId xmlns:a16="http://schemas.microsoft.com/office/drawing/2014/main" id="{FEE5FD3D-767B-520A-DF50-3AA964732837}"/>
              </a:ext>
            </a:extLst>
          </p:cNvPr>
          <p:cNvPicPr>
            <a:picLocks noChangeAspect="1"/>
          </p:cNvPicPr>
          <p:nvPr/>
        </p:nvPicPr>
        <p:blipFill>
          <a:blip r:embed="rId4"/>
          <a:stretch>
            <a:fillRect/>
          </a:stretch>
        </p:blipFill>
        <p:spPr>
          <a:xfrm>
            <a:off x="5743725" y="2030153"/>
            <a:ext cx="5546091" cy="4159568"/>
          </a:xfrm>
          <a:prstGeom prst="rect">
            <a:avLst/>
          </a:prstGeom>
        </p:spPr>
      </p:pic>
      <p:grpSp>
        <p:nvGrpSpPr>
          <p:cNvPr id="2" name="Group 1">
            <a:extLst>
              <a:ext uri="{FF2B5EF4-FFF2-40B4-BE49-F238E27FC236}">
                <a16:creationId xmlns:a16="http://schemas.microsoft.com/office/drawing/2014/main" id="{8DA438F5-C0A2-AFE9-924F-0DF867FAC715}"/>
              </a:ext>
              <a:ext uri="{C183D7F6-B498-43B3-948B-1728B52AA6E4}">
                <adec:decorative xmlns:adec="http://schemas.microsoft.com/office/drawing/2017/decorative" val="1"/>
              </a:ext>
            </a:extLst>
          </p:cNvPr>
          <p:cNvGrpSpPr/>
          <p:nvPr/>
        </p:nvGrpSpPr>
        <p:grpSpPr>
          <a:xfrm>
            <a:off x="3640183" y="197506"/>
            <a:ext cx="2594364" cy="1383912"/>
            <a:chOff x="3640183" y="197506"/>
            <a:chExt cx="2594364" cy="1383912"/>
          </a:xfrm>
        </p:grpSpPr>
        <p:pic>
          <p:nvPicPr>
            <p:cNvPr id="12" name="Picture 11">
              <a:extLst>
                <a:ext uri="{FF2B5EF4-FFF2-40B4-BE49-F238E27FC236}">
                  <a16:creationId xmlns:a16="http://schemas.microsoft.com/office/drawing/2014/main" id="{30CB0C64-84EC-5A95-B53E-47DC599D7E3B}"/>
                </a:ext>
              </a:extLst>
            </p:cNvPr>
            <p:cNvPicPr>
              <a:picLocks noChangeAspect="1"/>
            </p:cNvPicPr>
            <p:nvPr/>
          </p:nvPicPr>
          <p:blipFill>
            <a:blip r:embed="rId5"/>
            <a:stretch>
              <a:fillRect/>
            </a:stretch>
          </p:blipFill>
          <p:spPr>
            <a:xfrm>
              <a:off x="4850635" y="197506"/>
              <a:ext cx="1383912" cy="1383912"/>
            </a:xfrm>
            <a:prstGeom prst="rect">
              <a:avLst/>
            </a:prstGeom>
          </p:spPr>
        </p:pic>
        <p:cxnSp>
          <p:nvCxnSpPr>
            <p:cNvPr id="14" name="Straight Arrow Connector 13">
              <a:extLst>
                <a:ext uri="{FF2B5EF4-FFF2-40B4-BE49-F238E27FC236}">
                  <a16:creationId xmlns:a16="http://schemas.microsoft.com/office/drawing/2014/main" id="{0498C676-D796-CF11-29E0-F7AE78B89BE5}"/>
                </a:ext>
              </a:extLst>
            </p:cNvPr>
            <p:cNvCxnSpPr>
              <a:cxnSpLocks/>
            </p:cNvCxnSpPr>
            <p:nvPr/>
          </p:nvCxnSpPr>
          <p:spPr>
            <a:xfrm flipH="1">
              <a:off x="3640183" y="644434"/>
              <a:ext cx="1210452" cy="330926"/>
            </a:xfrm>
            <a:prstGeom prst="straightConnector1">
              <a:avLst/>
            </a:prstGeom>
            <a:ln w="53975">
              <a:solidFill>
                <a:srgbClr val="FF0000"/>
              </a:solidFill>
              <a:tailEnd type="triangle"/>
            </a:ln>
          </p:spPr>
          <p:style>
            <a:lnRef idx="3">
              <a:schemeClr val="accent2"/>
            </a:lnRef>
            <a:fillRef idx="0">
              <a:schemeClr val="accent2"/>
            </a:fillRef>
            <a:effectRef idx="2">
              <a:schemeClr val="accent2"/>
            </a:effectRef>
            <a:fontRef idx="minor">
              <a:schemeClr val="tx1"/>
            </a:fontRef>
          </p:style>
        </p:cxnSp>
      </p:grpSp>
      <p:grpSp>
        <p:nvGrpSpPr>
          <p:cNvPr id="7" name="Group 6">
            <a:extLst>
              <a:ext uri="{FF2B5EF4-FFF2-40B4-BE49-F238E27FC236}">
                <a16:creationId xmlns:a16="http://schemas.microsoft.com/office/drawing/2014/main" id="{5B6D2CFA-C948-6E0A-1850-E30652C74A98}"/>
              </a:ext>
              <a:ext uri="{C183D7F6-B498-43B3-948B-1728B52AA6E4}">
                <adec:decorative xmlns:adec="http://schemas.microsoft.com/office/drawing/2017/decorative" val="1"/>
              </a:ext>
            </a:extLst>
          </p:cNvPr>
          <p:cNvGrpSpPr/>
          <p:nvPr/>
        </p:nvGrpSpPr>
        <p:grpSpPr>
          <a:xfrm>
            <a:off x="7210698" y="1856666"/>
            <a:ext cx="4463278" cy="1572334"/>
            <a:chOff x="3300549" y="1497874"/>
            <a:chExt cx="4463278" cy="1572334"/>
          </a:xfrm>
        </p:grpSpPr>
        <p:pic>
          <p:nvPicPr>
            <p:cNvPr id="8" name="Picture 7">
              <a:extLst>
                <a:ext uri="{FF2B5EF4-FFF2-40B4-BE49-F238E27FC236}">
                  <a16:creationId xmlns:a16="http://schemas.microsoft.com/office/drawing/2014/main" id="{98CE7B52-CF00-7B78-531E-673587C48F3D}"/>
                </a:ext>
              </a:extLst>
            </p:cNvPr>
            <p:cNvPicPr>
              <a:picLocks noChangeAspect="1"/>
            </p:cNvPicPr>
            <p:nvPr/>
          </p:nvPicPr>
          <p:blipFill>
            <a:blip r:embed="rId5"/>
            <a:stretch>
              <a:fillRect/>
            </a:stretch>
          </p:blipFill>
          <p:spPr>
            <a:xfrm>
              <a:off x="6379915" y="1686296"/>
              <a:ext cx="1383912" cy="1383912"/>
            </a:xfrm>
            <a:prstGeom prst="rect">
              <a:avLst/>
            </a:prstGeom>
          </p:spPr>
        </p:pic>
        <p:cxnSp>
          <p:nvCxnSpPr>
            <p:cNvPr id="9" name="Straight Arrow Connector 8">
              <a:extLst>
                <a:ext uri="{FF2B5EF4-FFF2-40B4-BE49-F238E27FC236}">
                  <a16:creationId xmlns:a16="http://schemas.microsoft.com/office/drawing/2014/main" id="{1A536122-4A26-76FF-325A-96A2AA0C71BE}"/>
                </a:ext>
              </a:extLst>
            </p:cNvPr>
            <p:cNvCxnSpPr>
              <a:cxnSpLocks/>
            </p:cNvCxnSpPr>
            <p:nvPr/>
          </p:nvCxnSpPr>
          <p:spPr>
            <a:xfrm flipH="1">
              <a:off x="4659086" y="2569029"/>
              <a:ext cx="1720829" cy="0"/>
            </a:xfrm>
            <a:prstGeom prst="straightConnector1">
              <a:avLst/>
            </a:prstGeom>
            <a:ln w="53975">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3" name="Straight Arrow Connector 12">
              <a:extLst>
                <a:ext uri="{FF2B5EF4-FFF2-40B4-BE49-F238E27FC236}">
                  <a16:creationId xmlns:a16="http://schemas.microsoft.com/office/drawing/2014/main" id="{9FD39063-DC9D-F90C-A8D6-B4C886219D56}"/>
                </a:ext>
              </a:extLst>
            </p:cNvPr>
            <p:cNvCxnSpPr>
              <a:cxnSpLocks/>
            </p:cNvCxnSpPr>
            <p:nvPr/>
          </p:nvCxnSpPr>
          <p:spPr>
            <a:xfrm flipH="1" flipV="1">
              <a:off x="3300549" y="1497874"/>
              <a:ext cx="3079366" cy="627017"/>
            </a:xfrm>
            <a:prstGeom prst="straightConnector1">
              <a:avLst/>
            </a:prstGeom>
            <a:ln w="53975">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5" name="Straight Arrow Connector 14">
              <a:extLst>
                <a:ext uri="{FF2B5EF4-FFF2-40B4-BE49-F238E27FC236}">
                  <a16:creationId xmlns:a16="http://schemas.microsoft.com/office/drawing/2014/main" id="{E15230C2-68E4-69CF-9F04-146C4C1738A7}"/>
                </a:ext>
              </a:extLst>
            </p:cNvPr>
            <p:cNvCxnSpPr>
              <a:cxnSpLocks/>
            </p:cNvCxnSpPr>
            <p:nvPr/>
          </p:nvCxnSpPr>
          <p:spPr>
            <a:xfrm flipH="1">
              <a:off x="4772297" y="2721429"/>
              <a:ext cx="1760018" cy="195942"/>
            </a:xfrm>
            <a:prstGeom prst="straightConnector1">
              <a:avLst/>
            </a:prstGeom>
            <a:ln w="53975">
              <a:solidFill>
                <a:srgbClr val="FF0000"/>
              </a:solidFill>
              <a:tailEnd type="triangle"/>
            </a:ln>
          </p:spPr>
          <p:style>
            <a:lnRef idx="3">
              <a:schemeClr val="accent2"/>
            </a:lnRef>
            <a:fillRef idx="0">
              <a:schemeClr val="accent2"/>
            </a:fillRef>
            <a:effectRef idx="2">
              <a:schemeClr val="accent2"/>
            </a:effectRef>
            <a:fontRef idx="minor">
              <a:schemeClr val="tx1"/>
            </a:fontRef>
          </p:style>
        </p:cxnSp>
      </p:grpSp>
      <p:sp>
        <p:nvSpPr>
          <p:cNvPr id="3" name="Content Placeholder 3">
            <a:extLst>
              <a:ext uri="{FF2B5EF4-FFF2-40B4-BE49-F238E27FC236}">
                <a16:creationId xmlns:a16="http://schemas.microsoft.com/office/drawing/2014/main" id="{6DD21765-E090-748E-DEEB-5BF8EAFA9E00}"/>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s-US">
                <a:latin typeface="Arial" panose="020B0604020202020204" pitchFamily="34" charset="0"/>
                <a:cs typeface="Arial" panose="020B0604020202020204" pitchFamily="34" charset="0"/>
              </a:rPr>
              <a:t>Sistemas de protección contra caídas I</a:t>
            </a:r>
          </a:p>
        </p:txBody>
      </p:sp>
    </p:spTree>
    <p:extLst>
      <p:ext uri="{BB962C8B-B14F-4D97-AF65-F5344CB8AC3E}">
        <p14:creationId xmlns:p14="http://schemas.microsoft.com/office/powerpoint/2010/main" val="6561288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831DD8A-E555-4392-BE9A-E1F8E12ED0CC}"/>
</file>

<file path=customXml/itemProps2.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3.xml><?xml version="1.0" encoding="utf-8"?>
<ds:datastoreItem xmlns:ds="http://schemas.openxmlformats.org/officeDocument/2006/customXml" ds:itemID="{031AA14B-9A1A-4EB6-A364-EA762763A18F}">
  <ds:schemaRefs>
    <ds:schemaRef ds:uri="http://schemas.microsoft.com/office/2006/metadata/properties"/>
    <ds:schemaRef ds:uri="http://schemas.microsoft.com/office/infopath/2007/PartnerControls"/>
    <ds:schemaRef ds:uri="0c302b92-b59a-446b-bb5d-23d5c6e9fb4f"/>
    <ds:schemaRef ds:uri="422d50a2-91e8-4738-97cd-d5a6a9b90bb7"/>
  </ds:schemaRefs>
</ds:datastoreItem>
</file>

<file path=docProps/app.xml><?xml version="1.0" encoding="utf-8"?>
<Properties xmlns="http://schemas.openxmlformats.org/officeDocument/2006/extended-properties" xmlns:vt="http://schemas.openxmlformats.org/officeDocument/2006/docPropsVTypes">
  <TotalTime>21561</TotalTime>
  <Words>14729</Words>
  <Application>Microsoft Office PowerPoint</Application>
  <PresentationFormat>Widescreen</PresentationFormat>
  <Paragraphs>606</Paragraphs>
  <Slides>52</Slides>
  <Notes>43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52</vt:i4>
      </vt:variant>
    </vt:vector>
  </HeadingPairs>
  <TitlesOfParts>
    <vt:vector size="63" baseType="lpstr">
      <vt:lpstr>Poppins</vt:lpstr>
      <vt:lpstr>Nunito ExtraLight</vt:lpstr>
      <vt:lpstr>Nunito</vt:lpstr>
      <vt:lpstr>Arial</vt:lpstr>
      <vt:lpstr>Helvetica Neue</vt:lpstr>
      <vt:lpstr>Calibri</vt:lpstr>
      <vt:lpstr>Nunito Light</vt:lpstr>
      <vt:lpstr>Helvetica</vt:lpstr>
      <vt:lpstr>Times New Roman</vt:lpstr>
      <vt:lpstr>Office Theme</vt:lpstr>
      <vt:lpstr>1_Office Theme</vt:lpstr>
      <vt:lpstr>Sistemas de protección contra caídas I</vt:lpstr>
      <vt:lpstr>Objetivos de aprendizaje</vt:lpstr>
      <vt:lpstr>¿Realmente necesito protección contra caídas?</vt:lpstr>
      <vt:lpstr>Sistemas de protección contra caídas 1</vt:lpstr>
      <vt:lpstr>Sistemas de protección contra caídas 2</vt:lpstr>
      <vt:lpstr>Sistemas de barandas 1</vt:lpstr>
      <vt:lpstr>Sistemas de barandas 2</vt:lpstr>
      <vt:lpstr>Sistemas de barandas 3 </vt:lpstr>
      <vt:lpstr>Sistemas de barandas 4</vt:lpstr>
      <vt:lpstr>Sistemas de barandas 5</vt:lpstr>
      <vt:lpstr>Sistemas de barandas 6</vt:lpstr>
      <vt:lpstr>Sistemas de barandas 7</vt:lpstr>
      <vt:lpstr>Sistemas de redes de seguridad 1</vt:lpstr>
      <vt:lpstr>Sistemas de redes de seguridad 2</vt:lpstr>
      <vt:lpstr>Sistemas de redes de seguridad 3</vt:lpstr>
      <vt:lpstr>Sistemas de redes de seguridad 4</vt:lpstr>
      <vt:lpstr>Sistemas de redes de seguridad 5</vt:lpstr>
      <vt:lpstr>Factores de diseño del sistema de detención de caídas</vt:lpstr>
      <vt:lpstr>Principales inquietudes 1</vt:lpstr>
      <vt:lpstr>Principales inquietudes 2</vt:lpstr>
      <vt:lpstr>Sistemas personales de detención de caídas (PFAS)</vt:lpstr>
      <vt:lpstr>Punto de anclaje 1 </vt:lpstr>
      <vt:lpstr>Punto de anclaje 2 </vt:lpstr>
      <vt:lpstr>Tipos de anclajes 1</vt:lpstr>
      <vt:lpstr>Tipos de anclajes 2</vt:lpstr>
      <vt:lpstr>Tipos de anclajes 3</vt:lpstr>
      <vt:lpstr>Punto de anclaje 3 </vt:lpstr>
      <vt:lpstr>Dispositivos de conexión (cuerdas de seguridad) 1</vt:lpstr>
      <vt:lpstr>Dispositivos de conexión (cuerdas de seguridad) 2</vt:lpstr>
      <vt:lpstr>Dispositivos de conexión (cuerdas de seguridad) 3</vt:lpstr>
      <vt:lpstr>Sogas de seguridad 1</vt:lpstr>
      <vt:lpstr>Sogas de seguridad 2</vt:lpstr>
      <vt:lpstr>Cuerdas salvavidas horizontales 1</vt:lpstr>
      <vt:lpstr>Cuerdas salvavidas horizontales 2</vt:lpstr>
      <vt:lpstr>Cuerdas salvavidas horizontales 3</vt:lpstr>
      <vt:lpstr>Cuerdas salvavidas horizontales 4</vt:lpstr>
      <vt:lpstr>Cuerpo (arneses) 1</vt:lpstr>
      <vt:lpstr>Cuerpo (arneses) 2</vt:lpstr>
      <vt:lpstr>Sistemas personales de detención de caídas (PFAS) 1</vt:lpstr>
      <vt:lpstr>Anclaje al nivel del pie</vt:lpstr>
      <vt:lpstr>Anclaje al nivel del hombro</vt:lpstr>
      <vt:lpstr>Anclaje en altura</vt:lpstr>
      <vt:lpstr>Sistemas personales de detención de caídas (PFAS) 2</vt:lpstr>
      <vt:lpstr>Ejercicio de distancia de caída</vt:lpstr>
      <vt:lpstr>Sistemas personales de detención de caídas (PFAS) 3</vt:lpstr>
      <vt:lpstr>Rescate de caídas 1</vt:lpstr>
      <vt:lpstr>Rescate de caídas Factores que pueden afectar el grado de riesgo de traumatismo por suspensión:2</vt:lpstr>
      <vt:lpstr>Rescate de caídas 3</vt:lpstr>
      <vt:lpstr>Rescate de caídas 4</vt:lpstr>
      <vt:lpstr>Rescate de caídas 5</vt:lpstr>
      <vt:lpstr>Rescate de caídas 6</vt:lpstr>
      <vt:lpstr>¿Tiene preguntas?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Idea Translations</cp:lastModifiedBy>
  <cp:revision>202</cp:revision>
  <cp:lastPrinted>2020-03-03T16:06:55Z</cp:lastPrinted>
  <dcterms:created xsi:type="dcterms:W3CDTF">2019-05-30T18:50:33Z</dcterms:created>
  <dcterms:modified xsi:type="dcterms:W3CDTF">2023-06-05T15:27:35Z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0x010100EF579C8AFDA5A94EBF2BFEAA78126DEC</vt:lpwstr>
  </property>
  <property fmtid="{D5CDD505-2E9C-101B-9397-08002B2CF9AE}" pid="3" name="Order">
    <vt:r8>5195400</vt:r8>
  </property>
  <property fmtid="{D5CDD505-2E9C-101B-9397-08002B2CF9AE}" pid="4" name="MediaServiceImageTags">
    <vt:lpwstr/>
  </property>
</Properties>
</file>