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3"/>
    <p:sldMasterId id="2147483657" r:id="rId4"/>
  </p:sldMasterIdLst>
  <p:notesMasterIdLst>
    <p:notesMasterId r:id="rId39"/>
  </p:notesMasterIdLst>
  <p:handoutMasterIdLst>
    <p:handoutMasterId r:id="rId40"/>
  </p:handoutMasterIdLst>
  <p:sldIdLst>
    <p:sldId id="290" r:id="rId5"/>
    <p:sldId id="257" r:id="rId6"/>
    <p:sldId id="291"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Lst>
  <p:sldSz cx="12192000" cy="6858000"/>
  <p:notesSz cx="7315200" cy="96012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59" roundtripDataSignature="AMtx7miW7eYyFWfXAuW2LeNJK3mKBxTAr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B3AB84D-B633-4D47-B26D-88CA7136A091}" v="30" dt="2023-05-03T02:02:44.15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349" autoAdjust="0"/>
    <p:restoredTop sz="93216" autoAdjust="0"/>
  </p:normalViewPr>
  <p:slideViewPr>
    <p:cSldViewPr snapToGrid="0">
      <p:cViewPr varScale="1">
        <p:scale>
          <a:sx n="44" d="100"/>
          <a:sy n="44" d="100"/>
        </p:scale>
        <p:origin x="78" y="1422"/>
      </p:cViewPr>
      <p:guideLst/>
    </p:cSldViewPr>
  </p:slideViewPr>
  <p:outlineViewPr>
    <p:cViewPr>
      <p:scale>
        <a:sx n="33" d="100"/>
        <a:sy n="33" d="100"/>
      </p:scale>
      <p:origin x="0" y="-6852"/>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notesMaster" Target="notesMasters/notesMaster1.xml"/><Relationship Id="rId21" Type="http://schemas.openxmlformats.org/officeDocument/2006/relationships/slide" Target="slides/slide17.xml"/><Relationship Id="rId34" Type="http://schemas.openxmlformats.org/officeDocument/2006/relationships/slide" Target="slides/slide30.xml"/><Relationship Id="rId63"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61"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60" Type="http://schemas.openxmlformats.org/officeDocument/2006/relationships/presProps" Target="presProps.xml"/><Relationship Id="rId65" Type="http://schemas.microsoft.com/office/2015/10/relationships/revisionInfo" Target="revisionInfo.xml"/><Relationship Id="rId4" Type="http://schemas.openxmlformats.org/officeDocument/2006/relationships/slideMaster" Target="slideMasters/slideMaster2.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64" Type="http://schemas.microsoft.com/office/2016/11/relationships/changesInfo" Target="changesInfos/changesInfo1.xml"/><Relationship Id="rId8" Type="http://schemas.openxmlformats.org/officeDocument/2006/relationships/slide" Target="slides/slide4.xml"/><Relationship Id="rId3" Type="http://schemas.openxmlformats.org/officeDocument/2006/relationships/slideMaster" Target="slideMasters/slideMaster1.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59" Type="http://customschemas.google.com/relationships/presentationmetadata" Target="metadata"/><Relationship Id="rId20" Type="http://schemas.openxmlformats.org/officeDocument/2006/relationships/slide" Target="slides/slide16.xml"/><Relationship Id="rId6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zia Shah" userId="834fe6aa-7260-4947-9af5-9af74eff913c" providerId="ADAL" clId="{4B3AB84D-B633-4D47-B26D-88CA7136A091}"/>
    <pc:docChg chg="undo custSel modSld">
      <pc:chgData name="Nazia Shah" userId="834fe6aa-7260-4947-9af5-9af74eff913c" providerId="ADAL" clId="{4B3AB84D-B633-4D47-B26D-88CA7136A091}" dt="2023-05-03T02:18:57.372" v="174" actId="962"/>
      <pc:docMkLst>
        <pc:docMk/>
      </pc:docMkLst>
      <pc:sldChg chg="modSp mod">
        <pc:chgData name="Nazia Shah" userId="834fe6aa-7260-4947-9af5-9af74eff913c" providerId="ADAL" clId="{4B3AB84D-B633-4D47-B26D-88CA7136A091}" dt="2023-05-03T02:04:43.541" v="76" actId="962"/>
        <pc:sldMkLst>
          <pc:docMk/>
          <pc:sldMk cId="0" sldId="257"/>
        </pc:sldMkLst>
        <pc:spChg chg="mod">
          <ac:chgData name="Nazia Shah" userId="834fe6aa-7260-4947-9af5-9af74eff913c" providerId="ADAL" clId="{4B3AB84D-B633-4D47-B26D-88CA7136A091}" dt="2023-05-03T02:04:43.541" v="76" actId="962"/>
          <ac:spMkLst>
            <pc:docMk/>
            <pc:sldMk cId="0" sldId="257"/>
            <ac:spMk id="3" creationId="{09A3E4B0-78EB-4AD1-F005-D0391504E551}"/>
          </ac:spMkLst>
        </pc:spChg>
        <pc:spChg chg="mod ord">
          <ac:chgData name="Nazia Shah" userId="834fe6aa-7260-4947-9af5-9af74eff913c" providerId="ADAL" clId="{4B3AB84D-B633-4D47-B26D-88CA7136A091}" dt="2023-05-03T02:04:40.445" v="75"/>
          <ac:spMkLst>
            <pc:docMk/>
            <pc:sldMk cId="0" sldId="257"/>
            <ac:spMk id="76" creationId="{00000000-0000-0000-0000-000000000000}"/>
          </ac:spMkLst>
        </pc:spChg>
      </pc:sldChg>
      <pc:sldChg chg="modSp mod">
        <pc:chgData name="Nazia Shah" userId="834fe6aa-7260-4947-9af5-9af74eff913c" providerId="ADAL" clId="{4B3AB84D-B633-4D47-B26D-88CA7136A091}" dt="2023-05-03T02:05:25.887" v="83"/>
        <pc:sldMkLst>
          <pc:docMk/>
          <pc:sldMk cId="0" sldId="258"/>
        </pc:sldMkLst>
        <pc:spChg chg="mod">
          <ac:chgData name="Nazia Shah" userId="834fe6aa-7260-4947-9af5-9af74eff913c" providerId="ADAL" clId="{4B3AB84D-B633-4D47-B26D-88CA7136A091}" dt="2023-05-03T02:05:15.084" v="82" actId="962"/>
          <ac:spMkLst>
            <pc:docMk/>
            <pc:sldMk cId="0" sldId="258"/>
            <ac:spMk id="2" creationId="{BC919BBA-C920-3D60-46F1-CB7B8B74C69B}"/>
          </ac:spMkLst>
        </pc:spChg>
        <pc:spChg chg="ord">
          <ac:chgData name="Nazia Shah" userId="834fe6aa-7260-4947-9af5-9af74eff913c" providerId="ADAL" clId="{4B3AB84D-B633-4D47-B26D-88CA7136A091}" dt="2023-05-03T02:05:25.887" v="83"/>
          <ac:spMkLst>
            <pc:docMk/>
            <pc:sldMk cId="0" sldId="258"/>
            <ac:spMk id="82" creationId="{00000000-0000-0000-0000-000000000000}"/>
          </ac:spMkLst>
        </pc:spChg>
        <pc:spChg chg="mod ord">
          <ac:chgData name="Nazia Shah" userId="834fe6aa-7260-4947-9af5-9af74eff913c" providerId="ADAL" clId="{4B3AB84D-B633-4D47-B26D-88CA7136A091}" dt="2023-05-03T02:04:50.790" v="77"/>
          <ac:spMkLst>
            <pc:docMk/>
            <pc:sldMk cId="0" sldId="258"/>
            <ac:spMk id="83" creationId="{00000000-0000-0000-0000-000000000000}"/>
          </ac:spMkLst>
        </pc:spChg>
        <pc:spChg chg="mod">
          <ac:chgData name="Nazia Shah" userId="834fe6aa-7260-4947-9af5-9af74eff913c" providerId="ADAL" clId="{4B3AB84D-B633-4D47-B26D-88CA7136A091}" dt="2023-05-03T02:02:23.963" v="64" actId="962"/>
          <ac:spMkLst>
            <pc:docMk/>
            <pc:sldMk cId="0" sldId="258"/>
            <ac:spMk id="100" creationId="{00000000-0000-0000-0000-000000000000}"/>
          </ac:spMkLst>
        </pc:spChg>
        <pc:grpChg chg="mod">
          <ac:chgData name="Nazia Shah" userId="834fe6aa-7260-4947-9af5-9af74eff913c" providerId="ADAL" clId="{4B3AB84D-B633-4D47-B26D-88CA7136A091}" dt="2023-04-26T21:22:36.833" v="2" actId="1076"/>
          <ac:grpSpMkLst>
            <pc:docMk/>
            <pc:sldMk cId="0" sldId="258"/>
            <ac:grpSpMk id="91" creationId="{00000000-0000-0000-0000-000000000000}"/>
          </ac:grpSpMkLst>
        </pc:grpChg>
        <pc:grpChg chg="ord">
          <ac:chgData name="Nazia Shah" userId="834fe6aa-7260-4947-9af5-9af74eff913c" providerId="ADAL" clId="{4B3AB84D-B633-4D47-B26D-88CA7136A091}" dt="2023-05-03T02:05:05.048" v="81"/>
          <ac:grpSpMkLst>
            <pc:docMk/>
            <pc:sldMk cId="0" sldId="258"/>
            <ac:grpSpMk id="94" creationId="{00000000-0000-0000-0000-000000000000}"/>
          </ac:grpSpMkLst>
        </pc:grpChg>
      </pc:sldChg>
      <pc:sldChg chg="modSp mod">
        <pc:chgData name="Nazia Shah" userId="834fe6aa-7260-4947-9af5-9af74eff913c" providerId="ADAL" clId="{4B3AB84D-B633-4D47-B26D-88CA7136A091}" dt="2023-05-03T02:05:58.982" v="86" actId="962"/>
        <pc:sldMkLst>
          <pc:docMk/>
          <pc:sldMk cId="0" sldId="259"/>
        </pc:sldMkLst>
        <pc:spChg chg="mod">
          <ac:chgData name="Nazia Shah" userId="834fe6aa-7260-4947-9af5-9af74eff913c" providerId="ADAL" clId="{4B3AB84D-B633-4D47-B26D-88CA7136A091}" dt="2023-05-03T02:05:58.982" v="86" actId="962"/>
          <ac:spMkLst>
            <pc:docMk/>
            <pc:sldMk cId="0" sldId="259"/>
            <ac:spMk id="2" creationId="{EBD878CF-2ED3-2C58-9C35-404413166461}"/>
          </ac:spMkLst>
        </pc:spChg>
        <pc:spChg chg="mod ord">
          <ac:chgData name="Nazia Shah" userId="834fe6aa-7260-4947-9af5-9af74eff913c" providerId="ADAL" clId="{4B3AB84D-B633-4D47-B26D-88CA7136A091}" dt="2023-05-03T02:05:47.408" v="84"/>
          <ac:spMkLst>
            <pc:docMk/>
            <pc:sldMk cId="0" sldId="259"/>
            <ac:spMk id="107" creationId="{00000000-0000-0000-0000-000000000000}"/>
          </ac:spMkLst>
        </pc:spChg>
        <pc:picChg chg="ord">
          <ac:chgData name="Nazia Shah" userId="834fe6aa-7260-4947-9af5-9af74eff913c" providerId="ADAL" clId="{4B3AB84D-B633-4D47-B26D-88CA7136A091}" dt="2023-05-03T02:05:55.482" v="85"/>
          <ac:picMkLst>
            <pc:docMk/>
            <pc:sldMk cId="0" sldId="259"/>
            <ac:picMk id="109" creationId="{00000000-0000-0000-0000-000000000000}"/>
          </ac:picMkLst>
        </pc:picChg>
      </pc:sldChg>
      <pc:sldChg chg="modSp mod">
        <pc:chgData name="Nazia Shah" userId="834fe6aa-7260-4947-9af5-9af74eff913c" providerId="ADAL" clId="{4B3AB84D-B633-4D47-B26D-88CA7136A091}" dt="2023-05-03T02:06:13.694" v="89" actId="962"/>
        <pc:sldMkLst>
          <pc:docMk/>
          <pc:sldMk cId="0" sldId="260"/>
        </pc:sldMkLst>
        <pc:spChg chg="mod">
          <ac:chgData name="Nazia Shah" userId="834fe6aa-7260-4947-9af5-9af74eff913c" providerId="ADAL" clId="{4B3AB84D-B633-4D47-B26D-88CA7136A091}" dt="2023-05-03T02:06:13.694" v="89" actId="962"/>
          <ac:spMkLst>
            <pc:docMk/>
            <pc:sldMk cId="0" sldId="260"/>
            <ac:spMk id="2" creationId="{2F7F954C-4B94-8361-BDC3-9DA17011B3C6}"/>
          </ac:spMkLst>
        </pc:spChg>
        <pc:spChg chg="mod ord">
          <ac:chgData name="Nazia Shah" userId="834fe6aa-7260-4947-9af5-9af74eff913c" providerId="ADAL" clId="{4B3AB84D-B633-4D47-B26D-88CA7136A091}" dt="2023-05-03T02:06:04.944" v="87"/>
          <ac:spMkLst>
            <pc:docMk/>
            <pc:sldMk cId="0" sldId="260"/>
            <ac:spMk id="116" creationId="{00000000-0000-0000-0000-000000000000}"/>
          </ac:spMkLst>
        </pc:spChg>
        <pc:picChg chg="ord">
          <ac:chgData name="Nazia Shah" userId="834fe6aa-7260-4947-9af5-9af74eff913c" providerId="ADAL" clId="{4B3AB84D-B633-4D47-B26D-88CA7136A091}" dt="2023-05-03T02:06:09.721" v="88"/>
          <ac:picMkLst>
            <pc:docMk/>
            <pc:sldMk cId="0" sldId="260"/>
            <ac:picMk id="118" creationId="{00000000-0000-0000-0000-000000000000}"/>
          </ac:picMkLst>
        </pc:picChg>
      </pc:sldChg>
      <pc:sldChg chg="modSp mod">
        <pc:chgData name="Nazia Shah" userId="834fe6aa-7260-4947-9af5-9af74eff913c" providerId="ADAL" clId="{4B3AB84D-B633-4D47-B26D-88CA7136A091}" dt="2023-05-03T02:06:34.178" v="93" actId="962"/>
        <pc:sldMkLst>
          <pc:docMk/>
          <pc:sldMk cId="0" sldId="261"/>
        </pc:sldMkLst>
        <pc:spChg chg="mod">
          <ac:chgData name="Nazia Shah" userId="834fe6aa-7260-4947-9af5-9af74eff913c" providerId="ADAL" clId="{4B3AB84D-B633-4D47-B26D-88CA7136A091}" dt="2023-05-03T02:06:34.178" v="93" actId="962"/>
          <ac:spMkLst>
            <pc:docMk/>
            <pc:sldMk cId="0" sldId="261"/>
            <ac:spMk id="2" creationId="{0F52364F-B119-C360-EF39-6018D84D544E}"/>
          </ac:spMkLst>
        </pc:spChg>
        <pc:spChg chg="mod ord">
          <ac:chgData name="Nazia Shah" userId="834fe6aa-7260-4947-9af5-9af74eff913c" providerId="ADAL" clId="{4B3AB84D-B633-4D47-B26D-88CA7136A091}" dt="2023-05-03T02:06:22.588" v="90"/>
          <ac:spMkLst>
            <pc:docMk/>
            <pc:sldMk cId="0" sldId="261"/>
            <ac:spMk id="125" creationId="{00000000-0000-0000-0000-000000000000}"/>
          </ac:spMkLst>
        </pc:spChg>
        <pc:grpChg chg="ord">
          <ac:chgData name="Nazia Shah" userId="834fe6aa-7260-4947-9af5-9af74eff913c" providerId="ADAL" clId="{4B3AB84D-B633-4D47-B26D-88CA7136A091}" dt="2023-05-03T02:06:30.807" v="92"/>
          <ac:grpSpMkLst>
            <pc:docMk/>
            <pc:sldMk cId="0" sldId="261"/>
            <ac:grpSpMk id="127" creationId="{00000000-0000-0000-0000-000000000000}"/>
          </ac:grpSpMkLst>
        </pc:grpChg>
        <pc:picChg chg="ord">
          <ac:chgData name="Nazia Shah" userId="834fe6aa-7260-4947-9af5-9af74eff913c" providerId="ADAL" clId="{4B3AB84D-B633-4D47-B26D-88CA7136A091}" dt="2023-05-03T02:06:27.119" v="91"/>
          <ac:picMkLst>
            <pc:docMk/>
            <pc:sldMk cId="0" sldId="261"/>
            <ac:picMk id="126" creationId="{00000000-0000-0000-0000-000000000000}"/>
          </ac:picMkLst>
        </pc:picChg>
      </pc:sldChg>
      <pc:sldChg chg="modSp mod">
        <pc:chgData name="Nazia Shah" userId="834fe6aa-7260-4947-9af5-9af74eff913c" providerId="ADAL" clId="{4B3AB84D-B633-4D47-B26D-88CA7136A091}" dt="2023-05-03T02:06:48.694" v="96" actId="962"/>
        <pc:sldMkLst>
          <pc:docMk/>
          <pc:sldMk cId="0" sldId="262"/>
        </pc:sldMkLst>
        <pc:spChg chg="mod">
          <ac:chgData name="Nazia Shah" userId="834fe6aa-7260-4947-9af5-9af74eff913c" providerId="ADAL" clId="{4B3AB84D-B633-4D47-B26D-88CA7136A091}" dt="2023-05-03T02:06:48.694" v="96" actId="962"/>
          <ac:spMkLst>
            <pc:docMk/>
            <pc:sldMk cId="0" sldId="262"/>
            <ac:spMk id="2" creationId="{A83D1979-6EBC-3A62-E31B-474512FDEE3D}"/>
          </ac:spMkLst>
        </pc:spChg>
        <pc:spChg chg="mod ord">
          <ac:chgData name="Nazia Shah" userId="834fe6aa-7260-4947-9af5-9af74eff913c" providerId="ADAL" clId="{4B3AB84D-B633-4D47-B26D-88CA7136A091}" dt="2023-05-03T02:06:40.412" v="94"/>
          <ac:spMkLst>
            <pc:docMk/>
            <pc:sldMk cId="0" sldId="262"/>
            <ac:spMk id="137" creationId="{00000000-0000-0000-0000-000000000000}"/>
          </ac:spMkLst>
        </pc:spChg>
        <pc:grpChg chg="ord">
          <ac:chgData name="Nazia Shah" userId="834fe6aa-7260-4947-9af5-9af74eff913c" providerId="ADAL" clId="{4B3AB84D-B633-4D47-B26D-88CA7136A091}" dt="2023-05-03T02:06:46.830" v="95"/>
          <ac:grpSpMkLst>
            <pc:docMk/>
            <pc:sldMk cId="0" sldId="262"/>
            <ac:grpSpMk id="139" creationId="{00000000-0000-0000-0000-000000000000}"/>
          </ac:grpSpMkLst>
        </pc:grpChg>
      </pc:sldChg>
      <pc:sldChg chg="modSp mod">
        <pc:chgData name="Nazia Shah" userId="834fe6aa-7260-4947-9af5-9af74eff913c" providerId="ADAL" clId="{4B3AB84D-B633-4D47-B26D-88CA7136A091}" dt="2023-05-03T02:07:38.126" v="99" actId="962"/>
        <pc:sldMkLst>
          <pc:docMk/>
          <pc:sldMk cId="0" sldId="263"/>
        </pc:sldMkLst>
        <pc:spChg chg="mod">
          <ac:chgData name="Nazia Shah" userId="834fe6aa-7260-4947-9af5-9af74eff913c" providerId="ADAL" clId="{4B3AB84D-B633-4D47-B26D-88CA7136A091}" dt="2023-05-03T02:07:38.126" v="99" actId="962"/>
          <ac:spMkLst>
            <pc:docMk/>
            <pc:sldMk cId="0" sldId="263"/>
            <ac:spMk id="2" creationId="{68A2BA6D-4434-3588-CC49-64DCAA1AF159}"/>
          </ac:spMkLst>
        </pc:spChg>
        <pc:spChg chg="mod ord">
          <ac:chgData name="Nazia Shah" userId="834fe6aa-7260-4947-9af5-9af74eff913c" providerId="ADAL" clId="{4B3AB84D-B633-4D47-B26D-88CA7136A091}" dt="2023-05-03T02:06:59.078" v="97"/>
          <ac:spMkLst>
            <pc:docMk/>
            <pc:sldMk cId="0" sldId="263"/>
            <ac:spMk id="150" creationId="{00000000-0000-0000-0000-000000000000}"/>
          </ac:spMkLst>
        </pc:spChg>
        <pc:picChg chg="ord">
          <ac:chgData name="Nazia Shah" userId="834fe6aa-7260-4947-9af5-9af74eff913c" providerId="ADAL" clId="{4B3AB84D-B633-4D47-B26D-88CA7136A091}" dt="2023-05-03T02:07:36.671" v="98"/>
          <ac:picMkLst>
            <pc:docMk/>
            <pc:sldMk cId="0" sldId="263"/>
            <ac:picMk id="151" creationId="{00000000-0000-0000-0000-000000000000}"/>
          </ac:picMkLst>
        </pc:picChg>
      </pc:sldChg>
      <pc:sldChg chg="modSp mod">
        <pc:chgData name="Nazia Shah" userId="834fe6aa-7260-4947-9af5-9af74eff913c" providerId="ADAL" clId="{4B3AB84D-B633-4D47-B26D-88CA7136A091}" dt="2023-05-03T02:07:54.295" v="101" actId="962"/>
        <pc:sldMkLst>
          <pc:docMk/>
          <pc:sldMk cId="0" sldId="264"/>
        </pc:sldMkLst>
        <pc:spChg chg="mod">
          <ac:chgData name="Nazia Shah" userId="834fe6aa-7260-4947-9af5-9af74eff913c" providerId="ADAL" clId="{4B3AB84D-B633-4D47-B26D-88CA7136A091}" dt="2023-05-03T02:07:54.295" v="101" actId="962"/>
          <ac:spMkLst>
            <pc:docMk/>
            <pc:sldMk cId="0" sldId="264"/>
            <ac:spMk id="2" creationId="{3F43123C-A0FD-449D-D694-219918EAE264}"/>
          </ac:spMkLst>
        </pc:spChg>
        <pc:spChg chg="mod ord">
          <ac:chgData name="Nazia Shah" userId="834fe6aa-7260-4947-9af5-9af74eff913c" providerId="ADAL" clId="{4B3AB84D-B633-4D47-B26D-88CA7136A091}" dt="2023-05-03T02:07:49.869" v="100"/>
          <ac:spMkLst>
            <pc:docMk/>
            <pc:sldMk cId="0" sldId="264"/>
            <ac:spMk id="158" creationId="{00000000-0000-0000-0000-000000000000}"/>
          </ac:spMkLst>
        </pc:spChg>
      </pc:sldChg>
      <pc:sldChg chg="modSp mod">
        <pc:chgData name="Nazia Shah" userId="834fe6aa-7260-4947-9af5-9af74eff913c" providerId="ADAL" clId="{4B3AB84D-B633-4D47-B26D-88CA7136A091}" dt="2023-05-03T02:09:08.456" v="108"/>
        <pc:sldMkLst>
          <pc:docMk/>
          <pc:sldMk cId="0" sldId="265"/>
        </pc:sldMkLst>
        <pc:spChg chg="mod">
          <ac:chgData name="Nazia Shah" userId="834fe6aa-7260-4947-9af5-9af74eff913c" providerId="ADAL" clId="{4B3AB84D-B633-4D47-B26D-88CA7136A091}" dt="2023-05-03T02:08:37.031" v="103" actId="962"/>
          <ac:spMkLst>
            <pc:docMk/>
            <pc:sldMk cId="0" sldId="265"/>
            <ac:spMk id="2" creationId="{6C00D5A7-6B63-F907-B2D2-1532877E02DF}"/>
          </ac:spMkLst>
        </pc:spChg>
        <pc:spChg chg="ord">
          <ac:chgData name="Nazia Shah" userId="834fe6aa-7260-4947-9af5-9af74eff913c" providerId="ADAL" clId="{4B3AB84D-B633-4D47-B26D-88CA7136A091}" dt="2023-05-03T02:08:45.269" v="106"/>
          <ac:spMkLst>
            <pc:docMk/>
            <pc:sldMk cId="0" sldId="265"/>
            <ac:spMk id="165" creationId="{00000000-0000-0000-0000-000000000000}"/>
          </ac:spMkLst>
        </pc:spChg>
        <pc:spChg chg="mod ord">
          <ac:chgData name="Nazia Shah" userId="834fe6aa-7260-4947-9af5-9af74eff913c" providerId="ADAL" clId="{4B3AB84D-B633-4D47-B26D-88CA7136A091}" dt="2023-05-03T02:08:25.418" v="102"/>
          <ac:spMkLst>
            <pc:docMk/>
            <pc:sldMk cId="0" sldId="265"/>
            <ac:spMk id="167" creationId="{00000000-0000-0000-0000-000000000000}"/>
          </ac:spMkLst>
        </pc:spChg>
        <pc:picChg chg="mod">
          <ac:chgData name="Nazia Shah" userId="834fe6aa-7260-4947-9af5-9af74eff913c" providerId="ADAL" clId="{4B3AB84D-B633-4D47-B26D-88CA7136A091}" dt="2023-05-03T02:08:57.589" v="107" actId="962"/>
          <ac:picMkLst>
            <pc:docMk/>
            <pc:sldMk cId="0" sldId="265"/>
            <ac:picMk id="169" creationId="{00000000-0000-0000-0000-000000000000}"/>
          </ac:picMkLst>
        </pc:picChg>
        <pc:picChg chg="ord">
          <ac:chgData name="Nazia Shah" userId="834fe6aa-7260-4947-9af5-9af74eff913c" providerId="ADAL" clId="{4B3AB84D-B633-4D47-B26D-88CA7136A091}" dt="2023-05-03T02:09:08.456" v="108"/>
          <ac:picMkLst>
            <pc:docMk/>
            <pc:sldMk cId="0" sldId="265"/>
            <ac:picMk id="170" creationId="{00000000-0000-0000-0000-000000000000}"/>
          </ac:picMkLst>
        </pc:picChg>
      </pc:sldChg>
      <pc:sldChg chg="modSp mod">
        <pc:chgData name="Nazia Shah" userId="834fe6aa-7260-4947-9af5-9af74eff913c" providerId="ADAL" clId="{4B3AB84D-B633-4D47-B26D-88CA7136A091}" dt="2023-05-03T02:09:28.939" v="110"/>
        <pc:sldMkLst>
          <pc:docMk/>
          <pc:sldMk cId="0" sldId="266"/>
        </pc:sldMkLst>
        <pc:spChg chg="mod">
          <ac:chgData name="Nazia Shah" userId="834fe6aa-7260-4947-9af5-9af74eff913c" providerId="ADAL" clId="{4B3AB84D-B633-4D47-B26D-88CA7136A091}" dt="2023-05-03T02:09:23.468" v="109" actId="962"/>
          <ac:spMkLst>
            <pc:docMk/>
            <pc:sldMk cId="0" sldId="266"/>
            <ac:spMk id="2" creationId="{F9371697-05A2-E701-F40C-33605362668D}"/>
          </ac:spMkLst>
        </pc:spChg>
        <pc:spChg chg="mod ord">
          <ac:chgData name="Nazia Shah" userId="834fe6aa-7260-4947-9af5-9af74eff913c" providerId="ADAL" clId="{4B3AB84D-B633-4D47-B26D-88CA7136A091}" dt="2023-05-03T02:09:28.939" v="110"/>
          <ac:spMkLst>
            <pc:docMk/>
            <pc:sldMk cId="0" sldId="266"/>
            <ac:spMk id="177" creationId="{00000000-0000-0000-0000-000000000000}"/>
          </ac:spMkLst>
        </pc:spChg>
      </pc:sldChg>
      <pc:sldChg chg="modSp mod">
        <pc:chgData name="Nazia Shah" userId="834fe6aa-7260-4947-9af5-9af74eff913c" providerId="ADAL" clId="{4B3AB84D-B633-4D47-B26D-88CA7136A091}" dt="2023-05-03T02:09:54.786" v="112" actId="962"/>
        <pc:sldMkLst>
          <pc:docMk/>
          <pc:sldMk cId="0" sldId="267"/>
        </pc:sldMkLst>
        <pc:spChg chg="mod">
          <ac:chgData name="Nazia Shah" userId="834fe6aa-7260-4947-9af5-9af74eff913c" providerId="ADAL" clId="{4B3AB84D-B633-4D47-B26D-88CA7136A091}" dt="2023-05-03T02:09:54.786" v="112" actId="962"/>
          <ac:spMkLst>
            <pc:docMk/>
            <pc:sldMk cId="0" sldId="267"/>
            <ac:spMk id="2" creationId="{F6DD1347-F89F-A4EE-5397-BA26324E9712}"/>
          </ac:spMkLst>
        </pc:spChg>
        <pc:spChg chg="mod ord">
          <ac:chgData name="Nazia Shah" userId="834fe6aa-7260-4947-9af5-9af74eff913c" providerId="ADAL" clId="{4B3AB84D-B633-4D47-B26D-88CA7136A091}" dt="2023-05-03T02:09:46.698" v="111"/>
          <ac:spMkLst>
            <pc:docMk/>
            <pc:sldMk cId="0" sldId="267"/>
            <ac:spMk id="185" creationId="{00000000-0000-0000-0000-000000000000}"/>
          </ac:spMkLst>
        </pc:spChg>
        <pc:cxnChg chg="mod">
          <ac:chgData name="Nazia Shah" userId="834fe6aa-7260-4947-9af5-9af74eff913c" providerId="ADAL" clId="{4B3AB84D-B633-4D47-B26D-88CA7136A091}" dt="2023-05-03T02:02:27.758" v="65" actId="962"/>
          <ac:cxnSpMkLst>
            <pc:docMk/>
            <pc:sldMk cId="0" sldId="267"/>
            <ac:cxnSpMk id="187" creationId="{00000000-0000-0000-0000-000000000000}"/>
          </ac:cxnSpMkLst>
        </pc:cxnChg>
      </pc:sldChg>
      <pc:sldChg chg="modSp mod">
        <pc:chgData name="Nazia Shah" userId="834fe6aa-7260-4947-9af5-9af74eff913c" providerId="ADAL" clId="{4B3AB84D-B633-4D47-B26D-88CA7136A091}" dt="2023-05-03T02:10:15.563" v="114" actId="962"/>
        <pc:sldMkLst>
          <pc:docMk/>
          <pc:sldMk cId="0" sldId="268"/>
        </pc:sldMkLst>
        <pc:spChg chg="mod">
          <ac:chgData name="Nazia Shah" userId="834fe6aa-7260-4947-9af5-9af74eff913c" providerId="ADAL" clId="{4B3AB84D-B633-4D47-B26D-88CA7136A091}" dt="2023-05-03T01:58:49.904" v="15" actId="33553"/>
          <ac:spMkLst>
            <pc:docMk/>
            <pc:sldMk cId="0" sldId="268"/>
            <ac:spMk id="194" creationId="{00000000-0000-0000-0000-000000000000}"/>
          </ac:spMkLst>
        </pc:spChg>
        <pc:picChg chg="mod">
          <ac:chgData name="Nazia Shah" userId="834fe6aa-7260-4947-9af5-9af74eff913c" providerId="ADAL" clId="{4B3AB84D-B633-4D47-B26D-88CA7136A091}" dt="2023-05-03T02:10:14.615" v="113" actId="962"/>
          <ac:picMkLst>
            <pc:docMk/>
            <pc:sldMk cId="0" sldId="268"/>
            <ac:picMk id="195" creationId="{00000000-0000-0000-0000-000000000000}"/>
          </ac:picMkLst>
        </pc:picChg>
        <pc:picChg chg="mod">
          <ac:chgData name="Nazia Shah" userId="834fe6aa-7260-4947-9af5-9af74eff913c" providerId="ADAL" clId="{4B3AB84D-B633-4D47-B26D-88CA7136A091}" dt="2023-05-03T02:10:15.563" v="114" actId="962"/>
          <ac:picMkLst>
            <pc:docMk/>
            <pc:sldMk cId="0" sldId="268"/>
            <ac:picMk id="196" creationId="{00000000-0000-0000-0000-000000000000}"/>
          </ac:picMkLst>
        </pc:picChg>
      </pc:sldChg>
      <pc:sldChg chg="modSp mod">
        <pc:chgData name="Nazia Shah" userId="834fe6aa-7260-4947-9af5-9af74eff913c" providerId="ADAL" clId="{4B3AB84D-B633-4D47-B26D-88CA7136A091}" dt="2023-05-03T02:11:03.103" v="116"/>
        <pc:sldMkLst>
          <pc:docMk/>
          <pc:sldMk cId="0" sldId="269"/>
        </pc:sldMkLst>
        <pc:spChg chg="mod">
          <ac:chgData name="Nazia Shah" userId="834fe6aa-7260-4947-9af5-9af74eff913c" providerId="ADAL" clId="{4B3AB84D-B633-4D47-B26D-88CA7136A091}" dt="2023-05-03T02:10:22.840" v="115" actId="962"/>
          <ac:spMkLst>
            <pc:docMk/>
            <pc:sldMk cId="0" sldId="269"/>
            <ac:spMk id="2" creationId="{489A3064-8BC4-3D3A-E858-937705541CC6}"/>
          </ac:spMkLst>
        </pc:spChg>
        <pc:spChg chg="mod ord">
          <ac:chgData name="Nazia Shah" userId="834fe6aa-7260-4947-9af5-9af74eff913c" providerId="ADAL" clId="{4B3AB84D-B633-4D47-B26D-88CA7136A091}" dt="2023-05-03T02:11:03.103" v="116"/>
          <ac:spMkLst>
            <pc:docMk/>
            <pc:sldMk cId="0" sldId="269"/>
            <ac:spMk id="203" creationId="{00000000-0000-0000-0000-000000000000}"/>
          </ac:spMkLst>
        </pc:spChg>
        <pc:cxnChg chg="mod">
          <ac:chgData name="Nazia Shah" userId="834fe6aa-7260-4947-9af5-9af74eff913c" providerId="ADAL" clId="{4B3AB84D-B633-4D47-B26D-88CA7136A091}" dt="2023-05-03T02:02:30.823" v="66" actId="962"/>
          <ac:cxnSpMkLst>
            <pc:docMk/>
            <pc:sldMk cId="0" sldId="269"/>
            <ac:cxnSpMk id="205" creationId="{00000000-0000-0000-0000-000000000000}"/>
          </ac:cxnSpMkLst>
        </pc:cxnChg>
        <pc:cxnChg chg="mod">
          <ac:chgData name="Nazia Shah" userId="834fe6aa-7260-4947-9af5-9af74eff913c" providerId="ADAL" clId="{4B3AB84D-B633-4D47-B26D-88CA7136A091}" dt="2023-05-03T02:02:33.488" v="67" actId="962"/>
          <ac:cxnSpMkLst>
            <pc:docMk/>
            <pc:sldMk cId="0" sldId="269"/>
            <ac:cxnSpMk id="207" creationId="{00000000-0000-0000-0000-000000000000}"/>
          </ac:cxnSpMkLst>
        </pc:cxnChg>
      </pc:sldChg>
      <pc:sldChg chg="modSp mod">
        <pc:chgData name="Nazia Shah" userId="834fe6aa-7260-4947-9af5-9af74eff913c" providerId="ADAL" clId="{4B3AB84D-B633-4D47-B26D-88CA7136A091}" dt="2023-05-03T02:11:24.359" v="119" actId="962"/>
        <pc:sldMkLst>
          <pc:docMk/>
          <pc:sldMk cId="0" sldId="270"/>
        </pc:sldMkLst>
        <pc:spChg chg="mod">
          <ac:chgData name="Nazia Shah" userId="834fe6aa-7260-4947-9af5-9af74eff913c" providerId="ADAL" clId="{4B3AB84D-B633-4D47-B26D-88CA7136A091}" dt="2023-05-03T02:11:24.359" v="119" actId="962"/>
          <ac:spMkLst>
            <pc:docMk/>
            <pc:sldMk cId="0" sldId="270"/>
            <ac:spMk id="2" creationId="{44C5C8B1-45D4-E24D-24D0-FAE671CC3FFC}"/>
          </ac:spMkLst>
        </pc:spChg>
        <pc:spChg chg="mod ord">
          <ac:chgData name="Nazia Shah" userId="834fe6aa-7260-4947-9af5-9af74eff913c" providerId="ADAL" clId="{4B3AB84D-B633-4D47-B26D-88CA7136A091}" dt="2023-05-03T02:11:18.456" v="117"/>
          <ac:spMkLst>
            <pc:docMk/>
            <pc:sldMk cId="0" sldId="270"/>
            <ac:spMk id="214" creationId="{00000000-0000-0000-0000-000000000000}"/>
          </ac:spMkLst>
        </pc:spChg>
        <pc:spChg chg="mod">
          <ac:chgData name="Nazia Shah" userId="834fe6aa-7260-4947-9af5-9af74eff913c" providerId="ADAL" clId="{4B3AB84D-B633-4D47-B26D-88CA7136A091}" dt="2023-05-03T02:02:37.047" v="68" actId="962"/>
          <ac:spMkLst>
            <pc:docMk/>
            <pc:sldMk cId="0" sldId="270"/>
            <ac:spMk id="216" creationId="{00000000-0000-0000-0000-000000000000}"/>
          </ac:spMkLst>
        </pc:spChg>
        <pc:picChg chg="ord">
          <ac:chgData name="Nazia Shah" userId="834fe6aa-7260-4947-9af5-9af74eff913c" providerId="ADAL" clId="{4B3AB84D-B633-4D47-B26D-88CA7136A091}" dt="2023-05-03T02:11:21.309" v="118"/>
          <ac:picMkLst>
            <pc:docMk/>
            <pc:sldMk cId="0" sldId="270"/>
            <ac:picMk id="215" creationId="{00000000-0000-0000-0000-000000000000}"/>
          </ac:picMkLst>
        </pc:picChg>
      </pc:sldChg>
      <pc:sldChg chg="modSp mod">
        <pc:chgData name="Nazia Shah" userId="834fe6aa-7260-4947-9af5-9af74eff913c" providerId="ADAL" clId="{4B3AB84D-B633-4D47-B26D-88CA7136A091}" dt="2023-05-03T02:12:13.735" v="123"/>
        <pc:sldMkLst>
          <pc:docMk/>
          <pc:sldMk cId="0" sldId="271"/>
        </pc:sldMkLst>
        <pc:spChg chg="mod">
          <ac:chgData name="Nazia Shah" userId="834fe6aa-7260-4947-9af5-9af74eff913c" providerId="ADAL" clId="{4B3AB84D-B633-4D47-B26D-88CA7136A091}" dt="2023-05-03T02:12:08.939" v="122" actId="962"/>
          <ac:spMkLst>
            <pc:docMk/>
            <pc:sldMk cId="0" sldId="271"/>
            <ac:spMk id="2" creationId="{96103A55-2D7D-DF9F-6DDD-C11D1C029457}"/>
          </ac:spMkLst>
        </pc:spChg>
        <pc:spChg chg="mod ord">
          <ac:chgData name="Nazia Shah" userId="834fe6aa-7260-4947-9af5-9af74eff913c" providerId="ADAL" clId="{4B3AB84D-B633-4D47-B26D-88CA7136A091}" dt="2023-05-03T02:12:03.863" v="121" actId="404"/>
          <ac:spMkLst>
            <pc:docMk/>
            <pc:sldMk cId="0" sldId="271"/>
            <ac:spMk id="222" creationId="{00000000-0000-0000-0000-000000000000}"/>
          </ac:spMkLst>
        </pc:spChg>
        <pc:picChg chg="ord">
          <ac:chgData name="Nazia Shah" userId="834fe6aa-7260-4947-9af5-9af74eff913c" providerId="ADAL" clId="{4B3AB84D-B633-4D47-B26D-88CA7136A091}" dt="2023-05-03T02:12:13.735" v="123"/>
          <ac:picMkLst>
            <pc:docMk/>
            <pc:sldMk cId="0" sldId="271"/>
            <ac:picMk id="224" creationId="{00000000-0000-0000-0000-000000000000}"/>
          </ac:picMkLst>
        </pc:picChg>
      </pc:sldChg>
      <pc:sldChg chg="modSp mod">
        <pc:chgData name="Nazia Shah" userId="834fe6aa-7260-4947-9af5-9af74eff913c" providerId="ADAL" clId="{4B3AB84D-B633-4D47-B26D-88CA7136A091}" dt="2023-05-03T02:13:03.284" v="126" actId="962"/>
        <pc:sldMkLst>
          <pc:docMk/>
          <pc:sldMk cId="0" sldId="272"/>
        </pc:sldMkLst>
        <pc:spChg chg="mod">
          <ac:chgData name="Nazia Shah" userId="834fe6aa-7260-4947-9af5-9af74eff913c" providerId="ADAL" clId="{4B3AB84D-B633-4D47-B26D-88CA7136A091}" dt="2023-05-03T02:13:03.284" v="126" actId="962"/>
          <ac:spMkLst>
            <pc:docMk/>
            <pc:sldMk cId="0" sldId="272"/>
            <ac:spMk id="2" creationId="{268ECA4C-522F-F6D5-DF97-3CC32C35F219}"/>
          </ac:spMkLst>
        </pc:spChg>
        <pc:spChg chg="mod ord">
          <ac:chgData name="Nazia Shah" userId="834fe6aa-7260-4947-9af5-9af74eff913c" providerId="ADAL" clId="{4B3AB84D-B633-4D47-B26D-88CA7136A091}" dt="2023-05-03T02:12:35.754" v="124"/>
          <ac:spMkLst>
            <pc:docMk/>
            <pc:sldMk cId="0" sldId="272"/>
            <ac:spMk id="231" creationId="{00000000-0000-0000-0000-000000000000}"/>
          </ac:spMkLst>
        </pc:spChg>
        <pc:picChg chg="ord">
          <ac:chgData name="Nazia Shah" userId="834fe6aa-7260-4947-9af5-9af74eff913c" providerId="ADAL" clId="{4B3AB84D-B633-4D47-B26D-88CA7136A091}" dt="2023-05-03T02:12:59.665" v="125"/>
          <ac:picMkLst>
            <pc:docMk/>
            <pc:sldMk cId="0" sldId="272"/>
            <ac:picMk id="232" creationId="{00000000-0000-0000-0000-000000000000}"/>
          </ac:picMkLst>
        </pc:picChg>
      </pc:sldChg>
      <pc:sldChg chg="modSp mod">
        <pc:chgData name="Nazia Shah" userId="834fe6aa-7260-4947-9af5-9af74eff913c" providerId="ADAL" clId="{4B3AB84D-B633-4D47-B26D-88CA7136A091}" dt="2023-05-03T02:13:15.236" v="129" actId="962"/>
        <pc:sldMkLst>
          <pc:docMk/>
          <pc:sldMk cId="0" sldId="273"/>
        </pc:sldMkLst>
        <pc:spChg chg="mod">
          <ac:chgData name="Nazia Shah" userId="834fe6aa-7260-4947-9af5-9af74eff913c" providerId="ADAL" clId="{4B3AB84D-B633-4D47-B26D-88CA7136A091}" dt="2023-05-03T02:13:15.236" v="129" actId="962"/>
          <ac:spMkLst>
            <pc:docMk/>
            <pc:sldMk cId="0" sldId="273"/>
            <ac:spMk id="2" creationId="{9BC3DB92-6961-8738-F408-DFBB03FFBDCF}"/>
          </ac:spMkLst>
        </pc:spChg>
        <pc:spChg chg="mod ord">
          <ac:chgData name="Nazia Shah" userId="834fe6aa-7260-4947-9af5-9af74eff913c" providerId="ADAL" clId="{4B3AB84D-B633-4D47-B26D-88CA7136A091}" dt="2023-05-03T02:13:13.517" v="128"/>
          <ac:spMkLst>
            <pc:docMk/>
            <pc:sldMk cId="0" sldId="273"/>
            <ac:spMk id="240" creationId="{00000000-0000-0000-0000-000000000000}"/>
          </ac:spMkLst>
        </pc:spChg>
      </pc:sldChg>
      <pc:sldChg chg="modSp mod">
        <pc:chgData name="Nazia Shah" userId="834fe6aa-7260-4947-9af5-9af74eff913c" providerId="ADAL" clId="{4B3AB84D-B633-4D47-B26D-88CA7136A091}" dt="2023-05-03T02:13:32.460" v="131" actId="962"/>
        <pc:sldMkLst>
          <pc:docMk/>
          <pc:sldMk cId="0" sldId="274"/>
        </pc:sldMkLst>
        <pc:spChg chg="mod">
          <ac:chgData name="Nazia Shah" userId="834fe6aa-7260-4947-9af5-9af74eff913c" providerId="ADAL" clId="{4B3AB84D-B633-4D47-B26D-88CA7136A091}" dt="2023-05-03T02:13:32.460" v="131" actId="962"/>
          <ac:spMkLst>
            <pc:docMk/>
            <pc:sldMk cId="0" sldId="274"/>
            <ac:spMk id="2" creationId="{F713187B-8EF9-9074-F593-071B728D49A8}"/>
          </ac:spMkLst>
        </pc:spChg>
        <pc:spChg chg="mod ord">
          <ac:chgData name="Nazia Shah" userId="834fe6aa-7260-4947-9af5-9af74eff913c" providerId="ADAL" clId="{4B3AB84D-B633-4D47-B26D-88CA7136A091}" dt="2023-05-03T02:13:23.046" v="130"/>
          <ac:spMkLst>
            <pc:docMk/>
            <pc:sldMk cId="0" sldId="274"/>
            <ac:spMk id="246" creationId="{00000000-0000-0000-0000-000000000000}"/>
          </ac:spMkLst>
        </pc:spChg>
        <pc:spChg chg="mod">
          <ac:chgData name="Nazia Shah" userId="834fe6aa-7260-4947-9af5-9af74eff913c" providerId="ADAL" clId="{4B3AB84D-B633-4D47-B26D-88CA7136A091}" dt="2023-05-03T02:02:41.019" v="69" actId="962"/>
          <ac:spMkLst>
            <pc:docMk/>
            <pc:sldMk cId="0" sldId="274"/>
            <ac:spMk id="249" creationId="{00000000-0000-0000-0000-000000000000}"/>
          </ac:spMkLst>
        </pc:spChg>
      </pc:sldChg>
      <pc:sldChg chg="modSp mod">
        <pc:chgData name="Nazia Shah" userId="834fe6aa-7260-4947-9af5-9af74eff913c" providerId="ADAL" clId="{4B3AB84D-B633-4D47-B26D-88CA7136A091}" dt="2023-05-03T02:13:43.730" v="133"/>
        <pc:sldMkLst>
          <pc:docMk/>
          <pc:sldMk cId="0" sldId="275"/>
        </pc:sldMkLst>
        <pc:spChg chg="mod">
          <ac:chgData name="Nazia Shah" userId="834fe6aa-7260-4947-9af5-9af74eff913c" providerId="ADAL" clId="{4B3AB84D-B633-4D47-B26D-88CA7136A091}" dt="2023-05-03T02:13:38.117" v="132" actId="962"/>
          <ac:spMkLst>
            <pc:docMk/>
            <pc:sldMk cId="0" sldId="275"/>
            <ac:spMk id="2" creationId="{BED5B6E9-F313-9A8D-C50C-CD1F6A827248}"/>
          </ac:spMkLst>
        </pc:spChg>
        <pc:spChg chg="mod ord">
          <ac:chgData name="Nazia Shah" userId="834fe6aa-7260-4947-9af5-9af74eff913c" providerId="ADAL" clId="{4B3AB84D-B633-4D47-B26D-88CA7136A091}" dt="2023-05-03T02:13:43.730" v="133"/>
          <ac:spMkLst>
            <pc:docMk/>
            <pc:sldMk cId="0" sldId="275"/>
            <ac:spMk id="256" creationId="{00000000-0000-0000-0000-000000000000}"/>
          </ac:spMkLst>
        </pc:spChg>
      </pc:sldChg>
      <pc:sldChg chg="modSp mod">
        <pc:chgData name="Nazia Shah" userId="834fe6aa-7260-4947-9af5-9af74eff913c" providerId="ADAL" clId="{4B3AB84D-B633-4D47-B26D-88CA7136A091}" dt="2023-05-03T02:13:57.084" v="137"/>
        <pc:sldMkLst>
          <pc:docMk/>
          <pc:sldMk cId="0" sldId="276"/>
        </pc:sldMkLst>
        <pc:spChg chg="mod">
          <ac:chgData name="Nazia Shah" userId="834fe6aa-7260-4947-9af5-9af74eff913c" providerId="ADAL" clId="{4B3AB84D-B633-4D47-B26D-88CA7136A091}" dt="2023-05-03T02:13:50.288" v="134" actId="962"/>
          <ac:spMkLst>
            <pc:docMk/>
            <pc:sldMk cId="0" sldId="276"/>
            <ac:spMk id="2" creationId="{68A977F6-D5D7-EE59-4B9B-EE44A84844F9}"/>
          </ac:spMkLst>
        </pc:spChg>
        <pc:spChg chg="mod ord">
          <ac:chgData name="Nazia Shah" userId="834fe6aa-7260-4947-9af5-9af74eff913c" providerId="ADAL" clId="{4B3AB84D-B633-4D47-B26D-88CA7136A091}" dt="2023-05-03T02:13:53.505" v="136"/>
          <ac:spMkLst>
            <pc:docMk/>
            <pc:sldMk cId="0" sldId="276"/>
            <ac:spMk id="266" creationId="{00000000-0000-0000-0000-000000000000}"/>
          </ac:spMkLst>
        </pc:spChg>
        <pc:picChg chg="ord">
          <ac:chgData name="Nazia Shah" userId="834fe6aa-7260-4947-9af5-9af74eff913c" providerId="ADAL" clId="{4B3AB84D-B633-4D47-B26D-88CA7136A091}" dt="2023-05-03T02:13:57.084" v="137"/>
          <ac:picMkLst>
            <pc:docMk/>
            <pc:sldMk cId="0" sldId="276"/>
            <ac:picMk id="264" creationId="{00000000-0000-0000-0000-000000000000}"/>
          </ac:picMkLst>
        </pc:picChg>
      </pc:sldChg>
      <pc:sldChg chg="modSp mod">
        <pc:chgData name="Nazia Shah" userId="834fe6aa-7260-4947-9af5-9af74eff913c" providerId="ADAL" clId="{4B3AB84D-B633-4D47-B26D-88CA7136A091}" dt="2023-05-03T02:14:25.337" v="140" actId="962"/>
        <pc:sldMkLst>
          <pc:docMk/>
          <pc:sldMk cId="0" sldId="277"/>
        </pc:sldMkLst>
        <pc:spChg chg="mod">
          <ac:chgData name="Nazia Shah" userId="834fe6aa-7260-4947-9af5-9af74eff913c" providerId="ADAL" clId="{4B3AB84D-B633-4D47-B26D-88CA7136A091}" dt="2023-05-03T02:03:10.803" v="72" actId="962"/>
          <ac:spMkLst>
            <pc:docMk/>
            <pc:sldMk cId="0" sldId="277"/>
            <ac:spMk id="2" creationId="{B7400D94-E924-3BD4-5B50-A3046F63D5FF}"/>
          </ac:spMkLst>
        </pc:spChg>
        <pc:spChg chg="mod ord">
          <ac:chgData name="Nazia Shah" userId="834fe6aa-7260-4947-9af5-9af74eff913c" providerId="ADAL" clId="{4B3AB84D-B633-4D47-B26D-88CA7136A091}" dt="2023-05-03T02:03:06.725" v="71"/>
          <ac:spMkLst>
            <pc:docMk/>
            <pc:sldMk cId="0" sldId="277"/>
            <ac:spMk id="272" creationId="{00000000-0000-0000-0000-000000000000}"/>
          </ac:spMkLst>
        </pc:spChg>
        <pc:picChg chg="mod">
          <ac:chgData name="Nazia Shah" userId="834fe6aa-7260-4947-9af5-9af74eff913c" providerId="ADAL" clId="{4B3AB84D-B633-4D47-B26D-88CA7136A091}" dt="2023-05-03T02:14:25.337" v="140" actId="962"/>
          <ac:picMkLst>
            <pc:docMk/>
            <pc:sldMk cId="0" sldId="277"/>
            <ac:picMk id="274" creationId="{00000000-0000-0000-0000-000000000000}"/>
          </ac:picMkLst>
        </pc:picChg>
      </pc:sldChg>
      <pc:sldChg chg="modSp mod">
        <pc:chgData name="Nazia Shah" userId="834fe6aa-7260-4947-9af5-9af74eff913c" providerId="ADAL" clId="{4B3AB84D-B633-4D47-B26D-88CA7136A091}" dt="2023-05-03T02:15:48.639" v="142"/>
        <pc:sldMkLst>
          <pc:docMk/>
          <pc:sldMk cId="0" sldId="278"/>
        </pc:sldMkLst>
        <pc:spChg chg="mod">
          <ac:chgData name="Nazia Shah" userId="834fe6aa-7260-4947-9af5-9af74eff913c" providerId="ADAL" clId="{4B3AB84D-B633-4D47-B26D-88CA7136A091}" dt="2023-05-03T02:15:46.602" v="141" actId="962"/>
          <ac:spMkLst>
            <pc:docMk/>
            <pc:sldMk cId="0" sldId="278"/>
            <ac:spMk id="2" creationId="{C3D30B21-D27B-0937-0295-6402CE8EC385}"/>
          </ac:spMkLst>
        </pc:spChg>
        <pc:spChg chg="mod ord">
          <ac:chgData name="Nazia Shah" userId="834fe6aa-7260-4947-9af5-9af74eff913c" providerId="ADAL" clId="{4B3AB84D-B633-4D47-B26D-88CA7136A091}" dt="2023-05-03T02:15:48.639" v="142"/>
          <ac:spMkLst>
            <pc:docMk/>
            <pc:sldMk cId="0" sldId="278"/>
            <ac:spMk id="280" creationId="{00000000-0000-0000-0000-000000000000}"/>
          </ac:spMkLst>
        </pc:spChg>
      </pc:sldChg>
      <pc:sldChg chg="modSp mod">
        <pc:chgData name="Nazia Shah" userId="834fe6aa-7260-4947-9af5-9af74eff913c" providerId="ADAL" clId="{4B3AB84D-B633-4D47-B26D-88CA7136A091}" dt="2023-05-03T02:15:57.649" v="144"/>
        <pc:sldMkLst>
          <pc:docMk/>
          <pc:sldMk cId="0" sldId="279"/>
        </pc:sldMkLst>
        <pc:spChg chg="mod">
          <ac:chgData name="Nazia Shah" userId="834fe6aa-7260-4947-9af5-9af74eff913c" providerId="ADAL" clId="{4B3AB84D-B633-4D47-B26D-88CA7136A091}" dt="2023-05-03T02:15:55.020" v="143" actId="962"/>
          <ac:spMkLst>
            <pc:docMk/>
            <pc:sldMk cId="0" sldId="279"/>
            <ac:spMk id="2" creationId="{07F0076E-E583-E85A-1829-C0B515BF394C}"/>
          </ac:spMkLst>
        </pc:spChg>
        <pc:spChg chg="mod ord">
          <ac:chgData name="Nazia Shah" userId="834fe6aa-7260-4947-9af5-9af74eff913c" providerId="ADAL" clId="{4B3AB84D-B633-4D47-B26D-88CA7136A091}" dt="2023-05-03T02:15:57.649" v="144"/>
          <ac:spMkLst>
            <pc:docMk/>
            <pc:sldMk cId="0" sldId="279"/>
            <ac:spMk id="287" creationId="{00000000-0000-0000-0000-000000000000}"/>
          </ac:spMkLst>
        </pc:spChg>
      </pc:sldChg>
      <pc:sldChg chg="modSp mod">
        <pc:chgData name="Nazia Shah" userId="834fe6aa-7260-4947-9af5-9af74eff913c" providerId="ADAL" clId="{4B3AB84D-B633-4D47-B26D-88CA7136A091}" dt="2023-05-03T02:16:08.223" v="147"/>
        <pc:sldMkLst>
          <pc:docMk/>
          <pc:sldMk cId="0" sldId="280"/>
        </pc:sldMkLst>
        <pc:spChg chg="mod">
          <ac:chgData name="Nazia Shah" userId="834fe6aa-7260-4947-9af5-9af74eff913c" providerId="ADAL" clId="{4B3AB84D-B633-4D47-B26D-88CA7136A091}" dt="2023-05-03T02:16:03.596" v="145" actId="962"/>
          <ac:spMkLst>
            <pc:docMk/>
            <pc:sldMk cId="0" sldId="280"/>
            <ac:spMk id="2" creationId="{63B1A256-4C18-6275-F2D8-9B77B20ED642}"/>
          </ac:spMkLst>
        </pc:spChg>
        <pc:spChg chg="mod ord">
          <ac:chgData name="Nazia Shah" userId="834fe6aa-7260-4947-9af5-9af74eff913c" providerId="ADAL" clId="{4B3AB84D-B633-4D47-B26D-88CA7136A091}" dt="2023-05-03T02:16:08.223" v="147"/>
          <ac:spMkLst>
            <pc:docMk/>
            <pc:sldMk cId="0" sldId="280"/>
            <ac:spMk id="296" creationId="{00000000-0000-0000-0000-000000000000}"/>
          </ac:spMkLst>
        </pc:spChg>
      </pc:sldChg>
      <pc:sldChg chg="modSp mod">
        <pc:chgData name="Nazia Shah" userId="834fe6aa-7260-4947-9af5-9af74eff913c" providerId="ADAL" clId="{4B3AB84D-B633-4D47-B26D-88CA7136A091}" dt="2023-05-03T02:16:19.749" v="149"/>
        <pc:sldMkLst>
          <pc:docMk/>
          <pc:sldMk cId="0" sldId="281"/>
        </pc:sldMkLst>
        <pc:spChg chg="mod">
          <ac:chgData name="Nazia Shah" userId="834fe6aa-7260-4947-9af5-9af74eff913c" providerId="ADAL" clId="{4B3AB84D-B633-4D47-B26D-88CA7136A091}" dt="2023-05-03T02:16:17.134" v="148" actId="962"/>
          <ac:spMkLst>
            <pc:docMk/>
            <pc:sldMk cId="0" sldId="281"/>
            <ac:spMk id="2" creationId="{951EB445-31C9-3664-2504-D827FF01E0A7}"/>
          </ac:spMkLst>
        </pc:spChg>
        <pc:spChg chg="mod ord">
          <ac:chgData name="Nazia Shah" userId="834fe6aa-7260-4947-9af5-9af74eff913c" providerId="ADAL" clId="{4B3AB84D-B633-4D47-B26D-88CA7136A091}" dt="2023-05-03T02:16:19.749" v="149"/>
          <ac:spMkLst>
            <pc:docMk/>
            <pc:sldMk cId="0" sldId="281"/>
            <ac:spMk id="302" creationId="{00000000-0000-0000-0000-000000000000}"/>
          </ac:spMkLst>
        </pc:spChg>
      </pc:sldChg>
      <pc:sldChg chg="modSp mod">
        <pc:chgData name="Nazia Shah" userId="834fe6aa-7260-4947-9af5-9af74eff913c" providerId="ADAL" clId="{4B3AB84D-B633-4D47-B26D-88CA7136A091}" dt="2023-05-03T02:16:27.005" v="152"/>
        <pc:sldMkLst>
          <pc:docMk/>
          <pc:sldMk cId="0" sldId="282"/>
        </pc:sldMkLst>
        <pc:spChg chg="mod">
          <ac:chgData name="Nazia Shah" userId="834fe6aa-7260-4947-9af5-9af74eff913c" providerId="ADAL" clId="{4B3AB84D-B633-4D47-B26D-88CA7136A091}" dt="2023-05-03T02:16:24.017" v="150" actId="962"/>
          <ac:spMkLst>
            <pc:docMk/>
            <pc:sldMk cId="0" sldId="282"/>
            <ac:spMk id="2" creationId="{C0933AC4-5215-8513-32BC-175A2E3C4E53}"/>
          </ac:spMkLst>
        </pc:spChg>
        <pc:spChg chg="mod ord">
          <ac:chgData name="Nazia Shah" userId="834fe6aa-7260-4947-9af5-9af74eff913c" providerId="ADAL" clId="{4B3AB84D-B633-4D47-B26D-88CA7136A091}" dt="2023-05-03T02:16:27.005" v="152"/>
          <ac:spMkLst>
            <pc:docMk/>
            <pc:sldMk cId="0" sldId="282"/>
            <ac:spMk id="311" creationId="{00000000-0000-0000-0000-000000000000}"/>
          </ac:spMkLst>
        </pc:spChg>
      </pc:sldChg>
      <pc:sldChg chg="modSp mod">
        <pc:chgData name="Nazia Shah" userId="834fe6aa-7260-4947-9af5-9af74eff913c" providerId="ADAL" clId="{4B3AB84D-B633-4D47-B26D-88CA7136A091}" dt="2023-05-03T02:16:49.638" v="156"/>
        <pc:sldMkLst>
          <pc:docMk/>
          <pc:sldMk cId="0" sldId="283"/>
        </pc:sldMkLst>
        <pc:spChg chg="mod">
          <ac:chgData name="Nazia Shah" userId="834fe6aa-7260-4947-9af5-9af74eff913c" providerId="ADAL" clId="{4B3AB84D-B633-4D47-B26D-88CA7136A091}" dt="2023-05-03T02:16:38.487" v="153" actId="962"/>
          <ac:spMkLst>
            <pc:docMk/>
            <pc:sldMk cId="0" sldId="283"/>
            <ac:spMk id="2" creationId="{2A1799E9-4CAE-F7E9-AD2B-821D1F7226D8}"/>
          </ac:spMkLst>
        </pc:spChg>
        <pc:spChg chg="mod ord">
          <ac:chgData name="Nazia Shah" userId="834fe6aa-7260-4947-9af5-9af74eff913c" providerId="ADAL" clId="{4B3AB84D-B633-4D47-B26D-88CA7136A091}" dt="2023-05-03T02:16:44.863" v="155"/>
          <ac:spMkLst>
            <pc:docMk/>
            <pc:sldMk cId="0" sldId="283"/>
            <ac:spMk id="319" creationId="{00000000-0000-0000-0000-000000000000}"/>
          </ac:spMkLst>
        </pc:spChg>
        <pc:picChg chg="ord">
          <ac:chgData name="Nazia Shah" userId="834fe6aa-7260-4947-9af5-9af74eff913c" providerId="ADAL" clId="{4B3AB84D-B633-4D47-B26D-88CA7136A091}" dt="2023-05-03T02:16:49.638" v="156"/>
          <ac:picMkLst>
            <pc:docMk/>
            <pc:sldMk cId="0" sldId="283"/>
            <ac:picMk id="317" creationId="{00000000-0000-0000-0000-000000000000}"/>
          </ac:picMkLst>
        </pc:picChg>
      </pc:sldChg>
      <pc:sldChg chg="modSp mod">
        <pc:chgData name="Nazia Shah" userId="834fe6aa-7260-4947-9af5-9af74eff913c" providerId="ADAL" clId="{4B3AB84D-B633-4D47-B26D-88CA7136A091}" dt="2023-05-03T02:17:04.024" v="159" actId="962"/>
        <pc:sldMkLst>
          <pc:docMk/>
          <pc:sldMk cId="0" sldId="284"/>
        </pc:sldMkLst>
        <pc:spChg chg="mod">
          <ac:chgData name="Nazia Shah" userId="834fe6aa-7260-4947-9af5-9af74eff913c" providerId="ADAL" clId="{4B3AB84D-B633-4D47-B26D-88CA7136A091}" dt="2023-05-03T02:17:04.024" v="159" actId="962"/>
          <ac:spMkLst>
            <pc:docMk/>
            <pc:sldMk cId="0" sldId="284"/>
            <ac:spMk id="2" creationId="{4C67DAA8-971A-5D30-3803-B5D08440444F}"/>
          </ac:spMkLst>
        </pc:spChg>
        <pc:spChg chg="mod ord">
          <ac:chgData name="Nazia Shah" userId="834fe6aa-7260-4947-9af5-9af74eff913c" providerId="ADAL" clId="{4B3AB84D-B633-4D47-B26D-88CA7136A091}" dt="2023-05-03T02:17:02.371" v="158"/>
          <ac:spMkLst>
            <pc:docMk/>
            <pc:sldMk cId="0" sldId="284"/>
            <ac:spMk id="328" creationId="{00000000-0000-0000-0000-000000000000}"/>
          </ac:spMkLst>
        </pc:spChg>
      </pc:sldChg>
      <pc:sldChg chg="modSp mod">
        <pc:chgData name="Nazia Shah" userId="834fe6aa-7260-4947-9af5-9af74eff913c" providerId="ADAL" clId="{4B3AB84D-B633-4D47-B26D-88CA7136A091}" dt="2023-05-03T02:17:43.641" v="163"/>
        <pc:sldMkLst>
          <pc:docMk/>
          <pc:sldMk cId="0" sldId="285"/>
        </pc:sldMkLst>
        <pc:spChg chg="mod">
          <ac:chgData name="Nazia Shah" userId="834fe6aa-7260-4947-9af5-9af74eff913c" providerId="ADAL" clId="{4B3AB84D-B633-4D47-B26D-88CA7136A091}" dt="2023-05-03T02:17:09.134" v="160" actId="962"/>
          <ac:spMkLst>
            <pc:docMk/>
            <pc:sldMk cId="0" sldId="285"/>
            <ac:spMk id="2" creationId="{28BE8172-2E9B-D48B-004E-ED1001565424}"/>
          </ac:spMkLst>
        </pc:spChg>
        <pc:spChg chg="mod ord">
          <ac:chgData name="Nazia Shah" userId="834fe6aa-7260-4947-9af5-9af74eff913c" providerId="ADAL" clId="{4B3AB84D-B633-4D47-B26D-88CA7136A091}" dt="2023-05-03T02:17:13.723" v="161"/>
          <ac:spMkLst>
            <pc:docMk/>
            <pc:sldMk cId="0" sldId="285"/>
            <ac:spMk id="335" creationId="{00000000-0000-0000-0000-000000000000}"/>
          </ac:spMkLst>
        </pc:spChg>
        <pc:picChg chg="mod">
          <ac:chgData name="Nazia Shah" userId="834fe6aa-7260-4947-9af5-9af74eff913c" providerId="ADAL" clId="{4B3AB84D-B633-4D47-B26D-88CA7136A091}" dt="2023-05-03T02:17:40" v="162" actId="962"/>
          <ac:picMkLst>
            <pc:docMk/>
            <pc:sldMk cId="0" sldId="285"/>
            <ac:picMk id="336" creationId="{00000000-0000-0000-0000-000000000000}"/>
          </ac:picMkLst>
        </pc:picChg>
        <pc:picChg chg="ord">
          <ac:chgData name="Nazia Shah" userId="834fe6aa-7260-4947-9af5-9af74eff913c" providerId="ADAL" clId="{4B3AB84D-B633-4D47-B26D-88CA7136A091}" dt="2023-05-03T02:17:43.641" v="163"/>
          <ac:picMkLst>
            <pc:docMk/>
            <pc:sldMk cId="0" sldId="285"/>
            <ac:picMk id="337" creationId="{00000000-0000-0000-0000-000000000000}"/>
          </ac:picMkLst>
        </pc:picChg>
      </pc:sldChg>
      <pc:sldChg chg="modSp mod">
        <pc:chgData name="Nazia Shah" userId="834fe6aa-7260-4947-9af5-9af74eff913c" providerId="ADAL" clId="{4B3AB84D-B633-4D47-B26D-88CA7136A091}" dt="2023-05-03T02:18:00.393" v="166"/>
        <pc:sldMkLst>
          <pc:docMk/>
          <pc:sldMk cId="0" sldId="286"/>
        </pc:sldMkLst>
        <pc:spChg chg="mod">
          <ac:chgData name="Nazia Shah" userId="834fe6aa-7260-4947-9af5-9af74eff913c" providerId="ADAL" clId="{4B3AB84D-B633-4D47-B26D-88CA7136A091}" dt="2023-05-03T02:17:53.086" v="164" actId="962"/>
          <ac:spMkLst>
            <pc:docMk/>
            <pc:sldMk cId="0" sldId="286"/>
            <ac:spMk id="2" creationId="{40DE09BC-FC4C-88EB-18A0-15C26F8D7573}"/>
          </ac:spMkLst>
        </pc:spChg>
        <pc:spChg chg="mod ord">
          <ac:chgData name="Nazia Shah" userId="834fe6aa-7260-4947-9af5-9af74eff913c" providerId="ADAL" clId="{4B3AB84D-B633-4D47-B26D-88CA7136A091}" dt="2023-05-03T02:17:57.850" v="165"/>
          <ac:spMkLst>
            <pc:docMk/>
            <pc:sldMk cId="0" sldId="286"/>
            <ac:spMk id="343" creationId="{00000000-0000-0000-0000-000000000000}"/>
          </ac:spMkLst>
        </pc:spChg>
        <pc:picChg chg="ord">
          <ac:chgData name="Nazia Shah" userId="834fe6aa-7260-4947-9af5-9af74eff913c" providerId="ADAL" clId="{4B3AB84D-B633-4D47-B26D-88CA7136A091}" dt="2023-05-03T02:18:00.393" v="166"/>
          <ac:picMkLst>
            <pc:docMk/>
            <pc:sldMk cId="0" sldId="286"/>
            <ac:picMk id="345" creationId="{00000000-0000-0000-0000-000000000000}"/>
          </ac:picMkLst>
        </pc:picChg>
      </pc:sldChg>
      <pc:sldChg chg="modSp mod">
        <pc:chgData name="Nazia Shah" userId="834fe6aa-7260-4947-9af5-9af74eff913c" providerId="ADAL" clId="{4B3AB84D-B633-4D47-B26D-88CA7136A091}" dt="2023-05-03T02:18:46.479" v="173"/>
        <pc:sldMkLst>
          <pc:docMk/>
          <pc:sldMk cId="0" sldId="287"/>
        </pc:sldMkLst>
        <pc:spChg chg="mod">
          <ac:chgData name="Nazia Shah" userId="834fe6aa-7260-4947-9af5-9af74eff913c" providerId="ADAL" clId="{4B3AB84D-B633-4D47-B26D-88CA7136A091}" dt="2023-05-03T02:18:04.783" v="167" actId="962"/>
          <ac:spMkLst>
            <pc:docMk/>
            <pc:sldMk cId="0" sldId="287"/>
            <ac:spMk id="2" creationId="{69B46B52-28B8-DF8B-2F9E-FE132F25576D}"/>
          </ac:spMkLst>
        </pc:spChg>
        <pc:spChg chg="mod ord">
          <ac:chgData name="Nazia Shah" userId="834fe6aa-7260-4947-9af5-9af74eff913c" providerId="ADAL" clId="{4B3AB84D-B633-4D47-B26D-88CA7136A091}" dt="2023-05-03T02:18:09.367" v="168"/>
          <ac:spMkLst>
            <pc:docMk/>
            <pc:sldMk cId="0" sldId="287"/>
            <ac:spMk id="352" creationId="{00000000-0000-0000-0000-000000000000}"/>
          </ac:spMkLst>
        </pc:spChg>
        <pc:spChg chg="mod ord">
          <ac:chgData name="Nazia Shah" userId="834fe6aa-7260-4947-9af5-9af74eff913c" providerId="ADAL" clId="{4B3AB84D-B633-4D47-B26D-88CA7136A091}" dt="2023-05-03T02:18:46.479" v="173"/>
          <ac:spMkLst>
            <pc:docMk/>
            <pc:sldMk cId="0" sldId="287"/>
            <ac:spMk id="355" creationId="{00000000-0000-0000-0000-000000000000}"/>
          </ac:spMkLst>
        </pc:spChg>
      </pc:sldChg>
      <pc:sldChg chg="modSp mod">
        <pc:chgData name="Nazia Shah" userId="834fe6aa-7260-4947-9af5-9af74eff913c" providerId="ADAL" clId="{4B3AB84D-B633-4D47-B26D-88CA7136A091}" dt="2023-05-03T02:18:31.836" v="172"/>
        <pc:sldMkLst>
          <pc:docMk/>
          <pc:sldMk cId="0" sldId="288"/>
        </pc:sldMkLst>
        <pc:spChg chg="mod">
          <ac:chgData name="Nazia Shah" userId="834fe6aa-7260-4947-9af5-9af74eff913c" providerId="ADAL" clId="{4B3AB84D-B633-4D47-B26D-88CA7136A091}" dt="2023-05-03T02:18:22.095" v="169" actId="962"/>
          <ac:spMkLst>
            <pc:docMk/>
            <pc:sldMk cId="0" sldId="288"/>
            <ac:spMk id="2" creationId="{1EFC2966-BCA3-C5E3-347A-E48FBD5D5901}"/>
          </ac:spMkLst>
        </pc:spChg>
        <pc:spChg chg="mod ord">
          <ac:chgData name="Nazia Shah" userId="834fe6aa-7260-4947-9af5-9af74eff913c" providerId="ADAL" clId="{4B3AB84D-B633-4D47-B26D-88CA7136A091}" dt="2023-05-03T02:18:28.766" v="171"/>
          <ac:spMkLst>
            <pc:docMk/>
            <pc:sldMk cId="0" sldId="288"/>
            <ac:spMk id="363" creationId="{00000000-0000-0000-0000-000000000000}"/>
          </ac:spMkLst>
        </pc:spChg>
        <pc:picChg chg="ord">
          <ac:chgData name="Nazia Shah" userId="834fe6aa-7260-4947-9af5-9af74eff913c" providerId="ADAL" clId="{4B3AB84D-B633-4D47-B26D-88CA7136A091}" dt="2023-05-03T02:18:31.836" v="172"/>
          <ac:picMkLst>
            <pc:docMk/>
            <pc:sldMk cId="0" sldId="288"/>
            <ac:picMk id="361" creationId="{00000000-0000-0000-0000-000000000000}"/>
          </ac:picMkLst>
        </pc:picChg>
      </pc:sldChg>
      <pc:sldChg chg="modSp mod">
        <pc:chgData name="Nazia Shah" userId="834fe6aa-7260-4947-9af5-9af74eff913c" providerId="ADAL" clId="{4B3AB84D-B633-4D47-B26D-88CA7136A091}" dt="2023-05-03T02:18:57.372" v="174" actId="962"/>
        <pc:sldMkLst>
          <pc:docMk/>
          <pc:sldMk cId="0" sldId="289"/>
        </pc:sldMkLst>
        <pc:spChg chg="mod">
          <ac:chgData name="Nazia Shah" userId="834fe6aa-7260-4947-9af5-9af74eff913c" providerId="ADAL" clId="{4B3AB84D-B633-4D47-B26D-88CA7136A091}" dt="2023-05-03T02:18:57.372" v="174" actId="962"/>
          <ac:spMkLst>
            <pc:docMk/>
            <pc:sldMk cId="0" sldId="289"/>
            <ac:spMk id="5" creationId="{6E221FB1-6335-B90D-241A-D68789C7E4C1}"/>
          </ac:spMkLst>
        </pc:spChg>
        <pc:spChg chg="mod">
          <ac:chgData name="Nazia Shah" userId="834fe6aa-7260-4947-9af5-9af74eff913c" providerId="ADAL" clId="{4B3AB84D-B633-4D47-B26D-88CA7136A091}" dt="2023-05-03T02:02:18.318" v="63" actId="33553"/>
          <ac:spMkLst>
            <pc:docMk/>
            <pc:sldMk cId="0" sldId="289"/>
            <ac:spMk id="368" creationId="{00000000-0000-0000-0000-000000000000}"/>
          </ac:spMkLst>
        </pc:spChg>
      </pc:sldChg>
      <pc:sldChg chg="modSp mod">
        <pc:chgData name="Nazia Shah" userId="834fe6aa-7260-4947-9af5-9af74eff913c" providerId="ADAL" clId="{4B3AB84D-B633-4D47-B26D-88CA7136A091}" dt="2023-05-03T02:04:32.039" v="74"/>
        <pc:sldMkLst>
          <pc:docMk/>
          <pc:sldMk cId="3301438562" sldId="290"/>
        </pc:sldMkLst>
        <pc:spChg chg="mod">
          <ac:chgData name="Nazia Shah" userId="834fe6aa-7260-4947-9af5-9af74eff913c" providerId="ADAL" clId="{4B3AB84D-B633-4D47-B26D-88CA7136A091}" dt="2023-05-03T01:57:22.653" v="3" actId="33553"/>
          <ac:spMkLst>
            <pc:docMk/>
            <pc:sldMk cId="3301438562" sldId="290"/>
            <ac:spMk id="4" creationId="{25464C09-28DB-654A-9CBE-A18E47989EE6}"/>
          </ac:spMkLst>
        </pc:spChg>
        <pc:spChg chg="mod ord">
          <ac:chgData name="Nazia Shah" userId="834fe6aa-7260-4947-9af5-9af74eff913c" providerId="ADAL" clId="{4B3AB84D-B633-4D47-B26D-88CA7136A091}" dt="2023-05-03T02:04:32.039" v="74"/>
          <ac:spMkLst>
            <pc:docMk/>
            <pc:sldMk cId="3301438562" sldId="290"/>
            <ac:spMk id="5" creationId="{BD2F0370-A462-EA47-A926-2777BBA4F2A5}"/>
          </ac:spMkLst>
        </pc:spChg>
        <pc:picChg chg="mod">
          <ac:chgData name="Nazia Shah" userId="834fe6aa-7260-4947-9af5-9af74eff913c" providerId="ADAL" clId="{4B3AB84D-B633-4D47-B26D-88CA7136A091}" dt="2023-04-26T21:22:18.920" v="0" actId="962"/>
          <ac:picMkLst>
            <pc:docMk/>
            <pc:sldMk cId="3301438562" sldId="290"/>
            <ac:picMk id="3" creationId="{F3BD5649-3EDC-191B-2D73-B5A182D9E85D}"/>
          </ac:picMkLst>
        </pc:picChg>
        <pc:picChg chg="mod">
          <ac:chgData name="Nazia Shah" userId="834fe6aa-7260-4947-9af5-9af74eff913c" providerId="ADAL" clId="{4B3AB84D-B633-4D47-B26D-88CA7136A091}" dt="2023-04-26T21:22:24.577" v="1" actId="962"/>
          <ac:picMkLst>
            <pc:docMk/>
            <pc:sldMk cId="3301438562" sldId="290"/>
            <ac:picMk id="6" creationId="{1459DF23-2CFE-DFF3-DACE-6ADFB5EB0988}"/>
          </ac:picMkLst>
        </pc:picChg>
      </pc:sldChg>
    </pc:docChg>
  </pc:docChgLst>
  <pc:docChgLst>
    <pc:chgData name="Mersal Zaman" userId="f7dbc6cb-78f0-4d6e-8369-a8b9e421e308" providerId="ADAL" clId="{83982BA3-EBAB-4FB5-A2E5-A458A51B85A3}"/>
    <pc:docChg chg="modSld">
      <pc:chgData name="Mersal Zaman" userId="f7dbc6cb-78f0-4d6e-8369-a8b9e421e308" providerId="ADAL" clId="{83982BA3-EBAB-4FB5-A2E5-A458A51B85A3}" dt="2023-04-25T18:00:33.006" v="187" actId="962"/>
      <pc:docMkLst>
        <pc:docMk/>
      </pc:docMkLst>
      <pc:sldChg chg="modSp mod">
        <pc:chgData name="Mersal Zaman" userId="f7dbc6cb-78f0-4d6e-8369-a8b9e421e308" providerId="ADAL" clId="{83982BA3-EBAB-4FB5-A2E5-A458A51B85A3}" dt="2023-04-25T17:45:48.263" v="1" actId="962"/>
        <pc:sldMkLst>
          <pc:docMk/>
          <pc:sldMk cId="0" sldId="258"/>
        </pc:sldMkLst>
        <pc:grpChg chg="mod">
          <ac:chgData name="Mersal Zaman" userId="f7dbc6cb-78f0-4d6e-8369-a8b9e421e308" providerId="ADAL" clId="{83982BA3-EBAB-4FB5-A2E5-A458A51B85A3}" dt="2023-04-25T17:45:48.263" v="1" actId="962"/>
          <ac:grpSpMkLst>
            <pc:docMk/>
            <pc:sldMk cId="0" sldId="258"/>
            <ac:grpSpMk id="94" creationId="{00000000-0000-0000-0000-000000000000}"/>
          </ac:grpSpMkLst>
        </pc:grpChg>
      </pc:sldChg>
      <pc:sldChg chg="modSp mod">
        <pc:chgData name="Mersal Zaman" userId="f7dbc6cb-78f0-4d6e-8369-a8b9e421e308" providerId="ADAL" clId="{83982BA3-EBAB-4FB5-A2E5-A458A51B85A3}" dt="2023-04-25T17:46:34.759" v="13" actId="962"/>
        <pc:sldMkLst>
          <pc:docMk/>
          <pc:sldMk cId="0" sldId="259"/>
        </pc:sldMkLst>
        <pc:picChg chg="mod">
          <ac:chgData name="Mersal Zaman" userId="f7dbc6cb-78f0-4d6e-8369-a8b9e421e308" providerId="ADAL" clId="{83982BA3-EBAB-4FB5-A2E5-A458A51B85A3}" dt="2023-04-25T17:46:34.759" v="13" actId="962"/>
          <ac:picMkLst>
            <pc:docMk/>
            <pc:sldMk cId="0" sldId="259"/>
            <ac:picMk id="108" creationId="{00000000-0000-0000-0000-000000000000}"/>
          </ac:picMkLst>
        </pc:picChg>
        <pc:picChg chg="mod">
          <ac:chgData name="Mersal Zaman" userId="f7dbc6cb-78f0-4d6e-8369-a8b9e421e308" providerId="ADAL" clId="{83982BA3-EBAB-4FB5-A2E5-A458A51B85A3}" dt="2023-04-25T17:46:27.540" v="7" actId="962"/>
          <ac:picMkLst>
            <pc:docMk/>
            <pc:sldMk cId="0" sldId="259"/>
            <ac:picMk id="109" creationId="{00000000-0000-0000-0000-000000000000}"/>
          </ac:picMkLst>
        </pc:picChg>
      </pc:sldChg>
      <pc:sldChg chg="modSp mod">
        <pc:chgData name="Mersal Zaman" userId="f7dbc6cb-78f0-4d6e-8369-a8b9e421e308" providerId="ADAL" clId="{83982BA3-EBAB-4FB5-A2E5-A458A51B85A3}" dt="2023-04-25T17:46:47.833" v="27" actId="962"/>
        <pc:sldMkLst>
          <pc:docMk/>
          <pc:sldMk cId="0" sldId="260"/>
        </pc:sldMkLst>
        <pc:picChg chg="mod">
          <ac:chgData name="Mersal Zaman" userId="f7dbc6cb-78f0-4d6e-8369-a8b9e421e308" providerId="ADAL" clId="{83982BA3-EBAB-4FB5-A2E5-A458A51B85A3}" dt="2023-04-25T17:46:47.833" v="27" actId="962"/>
          <ac:picMkLst>
            <pc:docMk/>
            <pc:sldMk cId="0" sldId="260"/>
            <ac:picMk id="117" creationId="{00000000-0000-0000-0000-000000000000}"/>
          </ac:picMkLst>
        </pc:picChg>
        <pc:picChg chg="mod">
          <ac:chgData name="Mersal Zaman" userId="f7dbc6cb-78f0-4d6e-8369-a8b9e421e308" providerId="ADAL" clId="{83982BA3-EBAB-4FB5-A2E5-A458A51B85A3}" dt="2023-04-25T17:46:42.268" v="19" actId="962"/>
          <ac:picMkLst>
            <pc:docMk/>
            <pc:sldMk cId="0" sldId="260"/>
            <ac:picMk id="118" creationId="{00000000-0000-0000-0000-000000000000}"/>
          </ac:picMkLst>
        </pc:picChg>
      </pc:sldChg>
      <pc:sldChg chg="modSp mod">
        <pc:chgData name="Mersal Zaman" userId="f7dbc6cb-78f0-4d6e-8369-a8b9e421e308" providerId="ADAL" clId="{83982BA3-EBAB-4FB5-A2E5-A458A51B85A3}" dt="2023-04-25T17:47:00.479" v="37" actId="962"/>
        <pc:sldMkLst>
          <pc:docMk/>
          <pc:sldMk cId="0" sldId="261"/>
        </pc:sldMkLst>
        <pc:picChg chg="mod">
          <ac:chgData name="Mersal Zaman" userId="f7dbc6cb-78f0-4d6e-8369-a8b9e421e308" providerId="ADAL" clId="{83982BA3-EBAB-4FB5-A2E5-A458A51B85A3}" dt="2023-04-25T17:46:53.948" v="35" actId="962"/>
          <ac:picMkLst>
            <pc:docMk/>
            <pc:sldMk cId="0" sldId="261"/>
            <ac:picMk id="126" creationId="{00000000-0000-0000-0000-000000000000}"/>
          </ac:picMkLst>
        </pc:picChg>
        <pc:picChg chg="mod">
          <ac:chgData name="Mersal Zaman" userId="f7dbc6cb-78f0-4d6e-8369-a8b9e421e308" providerId="ADAL" clId="{83982BA3-EBAB-4FB5-A2E5-A458A51B85A3}" dt="2023-04-25T17:47:00.479" v="37" actId="962"/>
          <ac:picMkLst>
            <pc:docMk/>
            <pc:sldMk cId="0" sldId="261"/>
            <ac:picMk id="128" creationId="{00000000-0000-0000-0000-000000000000}"/>
          </ac:picMkLst>
        </pc:picChg>
      </pc:sldChg>
      <pc:sldChg chg="modSp mod">
        <pc:chgData name="Mersal Zaman" userId="f7dbc6cb-78f0-4d6e-8369-a8b9e421e308" providerId="ADAL" clId="{83982BA3-EBAB-4FB5-A2E5-A458A51B85A3}" dt="2023-04-25T17:48:15.187" v="47" actId="962"/>
        <pc:sldMkLst>
          <pc:docMk/>
          <pc:sldMk cId="0" sldId="262"/>
        </pc:sldMkLst>
        <pc:grpChg chg="mod">
          <ac:chgData name="Mersal Zaman" userId="f7dbc6cb-78f0-4d6e-8369-a8b9e421e308" providerId="ADAL" clId="{83982BA3-EBAB-4FB5-A2E5-A458A51B85A3}" dt="2023-04-25T17:47:50.489" v="45" actId="962"/>
          <ac:grpSpMkLst>
            <pc:docMk/>
            <pc:sldMk cId="0" sldId="262"/>
            <ac:grpSpMk id="139" creationId="{00000000-0000-0000-0000-000000000000}"/>
          </ac:grpSpMkLst>
        </pc:grpChg>
        <pc:picChg chg="mod">
          <ac:chgData name="Mersal Zaman" userId="f7dbc6cb-78f0-4d6e-8369-a8b9e421e308" providerId="ADAL" clId="{83982BA3-EBAB-4FB5-A2E5-A458A51B85A3}" dt="2023-04-25T17:48:15.187" v="47" actId="962"/>
          <ac:picMkLst>
            <pc:docMk/>
            <pc:sldMk cId="0" sldId="262"/>
            <ac:picMk id="138" creationId="{00000000-0000-0000-0000-000000000000}"/>
          </ac:picMkLst>
        </pc:picChg>
      </pc:sldChg>
      <pc:sldChg chg="modSp mod">
        <pc:chgData name="Mersal Zaman" userId="f7dbc6cb-78f0-4d6e-8369-a8b9e421e308" providerId="ADAL" clId="{83982BA3-EBAB-4FB5-A2E5-A458A51B85A3}" dt="2023-04-25T17:48:53.775" v="53" actId="962"/>
        <pc:sldMkLst>
          <pc:docMk/>
          <pc:sldMk cId="0" sldId="263"/>
        </pc:sldMkLst>
        <pc:picChg chg="mod">
          <ac:chgData name="Mersal Zaman" userId="f7dbc6cb-78f0-4d6e-8369-a8b9e421e308" providerId="ADAL" clId="{83982BA3-EBAB-4FB5-A2E5-A458A51B85A3}" dt="2023-04-25T17:48:53.775" v="53" actId="962"/>
          <ac:picMkLst>
            <pc:docMk/>
            <pc:sldMk cId="0" sldId="263"/>
            <ac:picMk id="151" creationId="{00000000-0000-0000-0000-000000000000}"/>
          </ac:picMkLst>
        </pc:picChg>
      </pc:sldChg>
      <pc:sldChg chg="modSp mod">
        <pc:chgData name="Mersal Zaman" userId="f7dbc6cb-78f0-4d6e-8369-a8b9e421e308" providerId="ADAL" clId="{83982BA3-EBAB-4FB5-A2E5-A458A51B85A3}" dt="2023-04-25T17:50:15.464" v="61" actId="962"/>
        <pc:sldMkLst>
          <pc:docMk/>
          <pc:sldMk cId="0" sldId="264"/>
        </pc:sldMkLst>
        <pc:picChg chg="mod">
          <ac:chgData name="Mersal Zaman" userId="f7dbc6cb-78f0-4d6e-8369-a8b9e421e308" providerId="ADAL" clId="{83982BA3-EBAB-4FB5-A2E5-A458A51B85A3}" dt="2023-04-25T17:49:47.780" v="59" actId="962"/>
          <ac:picMkLst>
            <pc:docMk/>
            <pc:sldMk cId="0" sldId="264"/>
            <ac:picMk id="159" creationId="{00000000-0000-0000-0000-000000000000}"/>
          </ac:picMkLst>
        </pc:picChg>
        <pc:picChg chg="mod">
          <ac:chgData name="Mersal Zaman" userId="f7dbc6cb-78f0-4d6e-8369-a8b9e421e308" providerId="ADAL" clId="{83982BA3-EBAB-4FB5-A2E5-A458A51B85A3}" dt="2023-04-25T17:50:15.464" v="61" actId="962"/>
          <ac:picMkLst>
            <pc:docMk/>
            <pc:sldMk cId="0" sldId="264"/>
            <ac:picMk id="160" creationId="{00000000-0000-0000-0000-000000000000}"/>
          </ac:picMkLst>
        </pc:picChg>
      </pc:sldChg>
      <pc:sldChg chg="modSp mod">
        <pc:chgData name="Mersal Zaman" userId="f7dbc6cb-78f0-4d6e-8369-a8b9e421e308" providerId="ADAL" clId="{83982BA3-EBAB-4FB5-A2E5-A458A51B85A3}" dt="2023-04-25T17:50:27.965" v="63" actId="962"/>
        <pc:sldMkLst>
          <pc:docMk/>
          <pc:sldMk cId="0" sldId="265"/>
        </pc:sldMkLst>
        <pc:picChg chg="mod">
          <ac:chgData name="Mersal Zaman" userId="f7dbc6cb-78f0-4d6e-8369-a8b9e421e308" providerId="ADAL" clId="{83982BA3-EBAB-4FB5-A2E5-A458A51B85A3}" dt="2023-04-25T17:50:27.965" v="63" actId="962"/>
          <ac:picMkLst>
            <pc:docMk/>
            <pc:sldMk cId="0" sldId="265"/>
            <ac:picMk id="170" creationId="{00000000-0000-0000-0000-000000000000}"/>
          </ac:picMkLst>
        </pc:picChg>
      </pc:sldChg>
      <pc:sldChg chg="modSp mod">
        <pc:chgData name="Mersal Zaman" userId="f7dbc6cb-78f0-4d6e-8369-a8b9e421e308" providerId="ADAL" clId="{83982BA3-EBAB-4FB5-A2E5-A458A51B85A3}" dt="2023-04-25T17:50:55.865" v="65" actId="962"/>
        <pc:sldMkLst>
          <pc:docMk/>
          <pc:sldMk cId="0" sldId="266"/>
        </pc:sldMkLst>
        <pc:picChg chg="mod">
          <ac:chgData name="Mersal Zaman" userId="f7dbc6cb-78f0-4d6e-8369-a8b9e421e308" providerId="ADAL" clId="{83982BA3-EBAB-4FB5-A2E5-A458A51B85A3}" dt="2023-04-25T17:50:55.865" v="65" actId="962"/>
          <ac:picMkLst>
            <pc:docMk/>
            <pc:sldMk cId="0" sldId="266"/>
            <ac:picMk id="178" creationId="{00000000-0000-0000-0000-000000000000}"/>
          </ac:picMkLst>
        </pc:picChg>
      </pc:sldChg>
      <pc:sldChg chg="modSp mod">
        <pc:chgData name="Mersal Zaman" userId="f7dbc6cb-78f0-4d6e-8369-a8b9e421e308" providerId="ADAL" clId="{83982BA3-EBAB-4FB5-A2E5-A458A51B85A3}" dt="2023-04-25T17:51:04.943" v="67" actId="962"/>
        <pc:sldMkLst>
          <pc:docMk/>
          <pc:sldMk cId="0" sldId="267"/>
        </pc:sldMkLst>
        <pc:picChg chg="mod">
          <ac:chgData name="Mersal Zaman" userId="f7dbc6cb-78f0-4d6e-8369-a8b9e421e308" providerId="ADAL" clId="{83982BA3-EBAB-4FB5-A2E5-A458A51B85A3}" dt="2023-04-25T17:51:04.943" v="67" actId="962"/>
          <ac:picMkLst>
            <pc:docMk/>
            <pc:sldMk cId="0" sldId="267"/>
            <ac:picMk id="186" creationId="{00000000-0000-0000-0000-000000000000}"/>
          </ac:picMkLst>
        </pc:picChg>
      </pc:sldChg>
      <pc:sldChg chg="modSp mod">
        <pc:chgData name="Mersal Zaman" userId="f7dbc6cb-78f0-4d6e-8369-a8b9e421e308" providerId="ADAL" clId="{83982BA3-EBAB-4FB5-A2E5-A458A51B85A3}" dt="2023-04-25T17:51:44.780" v="81" actId="962"/>
        <pc:sldMkLst>
          <pc:docMk/>
          <pc:sldMk cId="0" sldId="268"/>
        </pc:sldMkLst>
        <pc:picChg chg="mod">
          <ac:chgData name="Mersal Zaman" userId="f7dbc6cb-78f0-4d6e-8369-a8b9e421e308" providerId="ADAL" clId="{83982BA3-EBAB-4FB5-A2E5-A458A51B85A3}" dt="2023-04-25T17:51:44.780" v="81" actId="962"/>
          <ac:picMkLst>
            <pc:docMk/>
            <pc:sldMk cId="0" sldId="268"/>
            <ac:picMk id="196" creationId="{00000000-0000-0000-0000-000000000000}"/>
          </ac:picMkLst>
        </pc:picChg>
      </pc:sldChg>
      <pc:sldChg chg="modSp mod">
        <pc:chgData name="Mersal Zaman" userId="f7dbc6cb-78f0-4d6e-8369-a8b9e421e308" providerId="ADAL" clId="{83982BA3-EBAB-4FB5-A2E5-A458A51B85A3}" dt="2023-04-25T17:52:01.507" v="87" actId="962"/>
        <pc:sldMkLst>
          <pc:docMk/>
          <pc:sldMk cId="0" sldId="269"/>
        </pc:sldMkLst>
        <pc:picChg chg="mod">
          <ac:chgData name="Mersal Zaman" userId="f7dbc6cb-78f0-4d6e-8369-a8b9e421e308" providerId="ADAL" clId="{83982BA3-EBAB-4FB5-A2E5-A458A51B85A3}" dt="2023-04-25T17:52:01.507" v="87" actId="962"/>
          <ac:picMkLst>
            <pc:docMk/>
            <pc:sldMk cId="0" sldId="269"/>
            <ac:picMk id="204" creationId="{00000000-0000-0000-0000-000000000000}"/>
          </ac:picMkLst>
        </pc:picChg>
      </pc:sldChg>
      <pc:sldChg chg="modSp mod">
        <pc:chgData name="Mersal Zaman" userId="f7dbc6cb-78f0-4d6e-8369-a8b9e421e308" providerId="ADAL" clId="{83982BA3-EBAB-4FB5-A2E5-A458A51B85A3}" dt="2023-04-25T17:52:38.665" v="89" actId="962"/>
        <pc:sldMkLst>
          <pc:docMk/>
          <pc:sldMk cId="0" sldId="270"/>
        </pc:sldMkLst>
        <pc:picChg chg="mod">
          <ac:chgData name="Mersal Zaman" userId="f7dbc6cb-78f0-4d6e-8369-a8b9e421e308" providerId="ADAL" clId="{83982BA3-EBAB-4FB5-A2E5-A458A51B85A3}" dt="2023-04-25T17:52:38.665" v="89" actId="962"/>
          <ac:picMkLst>
            <pc:docMk/>
            <pc:sldMk cId="0" sldId="270"/>
            <ac:picMk id="215" creationId="{00000000-0000-0000-0000-000000000000}"/>
          </ac:picMkLst>
        </pc:picChg>
      </pc:sldChg>
      <pc:sldChg chg="modSp mod">
        <pc:chgData name="Mersal Zaman" userId="f7dbc6cb-78f0-4d6e-8369-a8b9e421e308" providerId="ADAL" clId="{83982BA3-EBAB-4FB5-A2E5-A458A51B85A3}" dt="2023-04-25T17:52:48.793" v="91" actId="962"/>
        <pc:sldMkLst>
          <pc:docMk/>
          <pc:sldMk cId="0" sldId="271"/>
        </pc:sldMkLst>
        <pc:picChg chg="mod">
          <ac:chgData name="Mersal Zaman" userId="f7dbc6cb-78f0-4d6e-8369-a8b9e421e308" providerId="ADAL" clId="{83982BA3-EBAB-4FB5-A2E5-A458A51B85A3}" dt="2023-04-25T17:52:48.793" v="91" actId="962"/>
          <ac:picMkLst>
            <pc:docMk/>
            <pc:sldMk cId="0" sldId="271"/>
            <ac:picMk id="224" creationId="{00000000-0000-0000-0000-000000000000}"/>
          </ac:picMkLst>
        </pc:picChg>
      </pc:sldChg>
      <pc:sldChg chg="modSp mod">
        <pc:chgData name="Mersal Zaman" userId="f7dbc6cb-78f0-4d6e-8369-a8b9e421e308" providerId="ADAL" clId="{83982BA3-EBAB-4FB5-A2E5-A458A51B85A3}" dt="2023-04-25T17:53:30.361" v="105" actId="962"/>
        <pc:sldMkLst>
          <pc:docMk/>
          <pc:sldMk cId="0" sldId="272"/>
        </pc:sldMkLst>
        <pc:picChg chg="mod">
          <ac:chgData name="Mersal Zaman" userId="f7dbc6cb-78f0-4d6e-8369-a8b9e421e308" providerId="ADAL" clId="{83982BA3-EBAB-4FB5-A2E5-A458A51B85A3}" dt="2023-04-25T17:53:30.361" v="105" actId="962"/>
          <ac:picMkLst>
            <pc:docMk/>
            <pc:sldMk cId="0" sldId="272"/>
            <ac:picMk id="232" creationId="{00000000-0000-0000-0000-000000000000}"/>
          </ac:picMkLst>
        </pc:picChg>
      </pc:sldChg>
      <pc:sldChg chg="modSp mod">
        <pc:chgData name="Mersal Zaman" userId="f7dbc6cb-78f0-4d6e-8369-a8b9e421e308" providerId="ADAL" clId="{83982BA3-EBAB-4FB5-A2E5-A458A51B85A3}" dt="2023-04-25T17:53:39.512" v="107" actId="962"/>
        <pc:sldMkLst>
          <pc:docMk/>
          <pc:sldMk cId="0" sldId="273"/>
        </pc:sldMkLst>
        <pc:picChg chg="mod">
          <ac:chgData name="Mersal Zaman" userId="f7dbc6cb-78f0-4d6e-8369-a8b9e421e308" providerId="ADAL" clId="{83982BA3-EBAB-4FB5-A2E5-A458A51B85A3}" dt="2023-04-25T17:53:39.512" v="107" actId="962"/>
          <ac:picMkLst>
            <pc:docMk/>
            <pc:sldMk cId="0" sldId="273"/>
            <ac:picMk id="238" creationId="{00000000-0000-0000-0000-000000000000}"/>
          </ac:picMkLst>
        </pc:picChg>
      </pc:sldChg>
      <pc:sldChg chg="modSp mod">
        <pc:chgData name="Mersal Zaman" userId="f7dbc6cb-78f0-4d6e-8369-a8b9e421e308" providerId="ADAL" clId="{83982BA3-EBAB-4FB5-A2E5-A458A51B85A3}" dt="2023-04-25T17:54:34.607" v="115" actId="962"/>
        <pc:sldMkLst>
          <pc:docMk/>
          <pc:sldMk cId="0" sldId="274"/>
        </pc:sldMkLst>
        <pc:picChg chg="mod">
          <ac:chgData name="Mersal Zaman" userId="f7dbc6cb-78f0-4d6e-8369-a8b9e421e308" providerId="ADAL" clId="{83982BA3-EBAB-4FB5-A2E5-A458A51B85A3}" dt="2023-04-25T17:54:34.607" v="115" actId="962"/>
          <ac:picMkLst>
            <pc:docMk/>
            <pc:sldMk cId="0" sldId="274"/>
            <ac:picMk id="248" creationId="{00000000-0000-0000-0000-000000000000}"/>
          </ac:picMkLst>
        </pc:picChg>
      </pc:sldChg>
      <pc:sldChg chg="modSp mod">
        <pc:chgData name="Mersal Zaman" userId="f7dbc6cb-78f0-4d6e-8369-a8b9e421e308" providerId="ADAL" clId="{83982BA3-EBAB-4FB5-A2E5-A458A51B85A3}" dt="2023-04-25T17:54:49.065" v="117" actId="962"/>
        <pc:sldMkLst>
          <pc:docMk/>
          <pc:sldMk cId="0" sldId="276"/>
        </pc:sldMkLst>
        <pc:picChg chg="mod">
          <ac:chgData name="Mersal Zaman" userId="f7dbc6cb-78f0-4d6e-8369-a8b9e421e308" providerId="ADAL" clId="{83982BA3-EBAB-4FB5-A2E5-A458A51B85A3}" dt="2023-04-25T17:54:49.065" v="117" actId="962"/>
          <ac:picMkLst>
            <pc:docMk/>
            <pc:sldMk cId="0" sldId="276"/>
            <ac:picMk id="264" creationId="{00000000-0000-0000-0000-000000000000}"/>
          </ac:picMkLst>
        </pc:picChg>
      </pc:sldChg>
      <pc:sldChg chg="modSp mod">
        <pc:chgData name="Mersal Zaman" userId="f7dbc6cb-78f0-4d6e-8369-a8b9e421e308" providerId="ADAL" clId="{83982BA3-EBAB-4FB5-A2E5-A458A51B85A3}" dt="2023-04-25T17:55:28.593" v="119" actId="962"/>
        <pc:sldMkLst>
          <pc:docMk/>
          <pc:sldMk cId="0" sldId="280"/>
        </pc:sldMkLst>
        <pc:picChg chg="mod">
          <ac:chgData name="Mersal Zaman" userId="f7dbc6cb-78f0-4d6e-8369-a8b9e421e308" providerId="ADAL" clId="{83982BA3-EBAB-4FB5-A2E5-A458A51B85A3}" dt="2023-04-25T17:55:28.593" v="119" actId="962"/>
          <ac:picMkLst>
            <pc:docMk/>
            <pc:sldMk cId="0" sldId="280"/>
            <ac:picMk id="294" creationId="{00000000-0000-0000-0000-000000000000}"/>
          </ac:picMkLst>
        </pc:picChg>
      </pc:sldChg>
      <pc:sldChg chg="modSp mod">
        <pc:chgData name="Mersal Zaman" userId="f7dbc6cb-78f0-4d6e-8369-a8b9e421e308" providerId="ADAL" clId="{83982BA3-EBAB-4FB5-A2E5-A458A51B85A3}" dt="2023-04-25T17:55:50.663" v="121" actId="962"/>
        <pc:sldMkLst>
          <pc:docMk/>
          <pc:sldMk cId="0" sldId="282"/>
        </pc:sldMkLst>
        <pc:picChg chg="mod">
          <ac:chgData name="Mersal Zaman" userId="f7dbc6cb-78f0-4d6e-8369-a8b9e421e308" providerId="ADAL" clId="{83982BA3-EBAB-4FB5-A2E5-A458A51B85A3}" dt="2023-04-25T17:55:50.663" v="121" actId="962"/>
          <ac:picMkLst>
            <pc:docMk/>
            <pc:sldMk cId="0" sldId="282"/>
            <ac:picMk id="309" creationId="{00000000-0000-0000-0000-000000000000}"/>
          </ac:picMkLst>
        </pc:picChg>
      </pc:sldChg>
      <pc:sldChg chg="modSp mod">
        <pc:chgData name="Mersal Zaman" userId="f7dbc6cb-78f0-4d6e-8369-a8b9e421e308" providerId="ADAL" clId="{83982BA3-EBAB-4FB5-A2E5-A458A51B85A3}" dt="2023-04-25T17:56:12.913" v="123" actId="962"/>
        <pc:sldMkLst>
          <pc:docMk/>
          <pc:sldMk cId="0" sldId="284"/>
        </pc:sldMkLst>
        <pc:picChg chg="mod">
          <ac:chgData name="Mersal Zaman" userId="f7dbc6cb-78f0-4d6e-8369-a8b9e421e308" providerId="ADAL" clId="{83982BA3-EBAB-4FB5-A2E5-A458A51B85A3}" dt="2023-04-25T17:56:12.913" v="123" actId="962"/>
          <ac:picMkLst>
            <pc:docMk/>
            <pc:sldMk cId="0" sldId="284"/>
            <ac:picMk id="326" creationId="{00000000-0000-0000-0000-000000000000}"/>
          </ac:picMkLst>
        </pc:picChg>
      </pc:sldChg>
      <pc:sldChg chg="modSp mod">
        <pc:chgData name="Mersal Zaman" userId="f7dbc6cb-78f0-4d6e-8369-a8b9e421e308" providerId="ADAL" clId="{83982BA3-EBAB-4FB5-A2E5-A458A51B85A3}" dt="2023-04-25T17:59:06.115" v="173" actId="962"/>
        <pc:sldMkLst>
          <pc:docMk/>
          <pc:sldMk cId="0" sldId="285"/>
        </pc:sldMkLst>
        <pc:picChg chg="mod">
          <ac:chgData name="Mersal Zaman" userId="f7dbc6cb-78f0-4d6e-8369-a8b9e421e308" providerId="ADAL" clId="{83982BA3-EBAB-4FB5-A2E5-A458A51B85A3}" dt="2023-04-25T17:59:06.115" v="173" actId="962"/>
          <ac:picMkLst>
            <pc:docMk/>
            <pc:sldMk cId="0" sldId="285"/>
            <ac:picMk id="336" creationId="{00000000-0000-0000-0000-000000000000}"/>
          </ac:picMkLst>
        </pc:picChg>
        <pc:picChg chg="mod">
          <ac:chgData name="Mersal Zaman" userId="f7dbc6cb-78f0-4d6e-8369-a8b9e421e308" providerId="ADAL" clId="{83982BA3-EBAB-4FB5-A2E5-A458A51B85A3}" dt="2023-04-25T17:56:20.704" v="125" actId="962"/>
          <ac:picMkLst>
            <pc:docMk/>
            <pc:sldMk cId="0" sldId="285"/>
            <ac:picMk id="337" creationId="{00000000-0000-0000-0000-000000000000}"/>
          </ac:picMkLst>
        </pc:picChg>
      </pc:sldChg>
      <pc:sldChg chg="modSp mod">
        <pc:chgData name="Mersal Zaman" userId="f7dbc6cb-78f0-4d6e-8369-a8b9e421e308" providerId="ADAL" clId="{83982BA3-EBAB-4FB5-A2E5-A458A51B85A3}" dt="2023-04-25T17:59:46.999" v="175" actId="962"/>
        <pc:sldMkLst>
          <pc:docMk/>
          <pc:sldMk cId="0" sldId="286"/>
        </pc:sldMkLst>
        <pc:picChg chg="mod">
          <ac:chgData name="Mersal Zaman" userId="f7dbc6cb-78f0-4d6e-8369-a8b9e421e308" providerId="ADAL" clId="{83982BA3-EBAB-4FB5-A2E5-A458A51B85A3}" dt="2023-04-25T17:59:46.999" v="175" actId="962"/>
          <ac:picMkLst>
            <pc:docMk/>
            <pc:sldMk cId="0" sldId="286"/>
            <ac:picMk id="345" creationId="{00000000-0000-0000-0000-000000000000}"/>
          </ac:picMkLst>
        </pc:picChg>
      </pc:sldChg>
      <pc:sldChg chg="modSp mod">
        <pc:chgData name="Mersal Zaman" userId="f7dbc6cb-78f0-4d6e-8369-a8b9e421e308" providerId="ADAL" clId="{83982BA3-EBAB-4FB5-A2E5-A458A51B85A3}" dt="2023-04-25T18:00:33.006" v="187" actId="962"/>
        <pc:sldMkLst>
          <pc:docMk/>
          <pc:sldMk cId="0" sldId="288"/>
        </pc:sldMkLst>
        <pc:picChg chg="mod">
          <ac:chgData name="Mersal Zaman" userId="f7dbc6cb-78f0-4d6e-8369-a8b9e421e308" providerId="ADAL" clId="{83982BA3-EBAB-4FB5-A2E5-A458A51B85A3}" dt="2023-04-25T18:00:33.006" v="187" actId="962"/>
          <ac:picMkLst>
            <pc:docMk/>
            <pc:sldMk cId="0" sldId="288"/>
            <ac:picMk id="361" creationId="{00000000-0000-0000-0000-000000000000}"/>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8D9DCAC-37E8-5611-8741-770480BCA6BA}"/>
              </a:ext>
            </a:extLst>
          </p:cNvPr>
          <p:cNvSpPr>
            <a:spLocks noGrp="1"/>
          </p:cNvSpPr>
          <p:nvPr>
            <p:ph type="hdr" sz="quarter"/>
          </p:nvPr>
        </p:nvSpPr>
        <p:spPr>
          <a:xfrm>
            <a:off x="0" y="0"/>
            <a:ext cx="3170238" cy="481013"/>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77C26AF7-9FA0-AAC9-4A11-5744F79F5A86}"/>
              </a:ext>
            </a:extLst>
          </p:cNvPr>
          <p:cNvSpPr>
            <a:spLocks noGrp="1"/>
          </p:cNvSpPr>
          <p:nvPr>
            <p:ph type="dt" sz="quarter" idx="1"/>
          </p:nvPr>
        </p:nvSpPr>
        <p:spPr>
          <a:xfrm>
            <a:off x="4143375" y="0"/>
            <a:ext cx="3170238" cy="481013"/>
          </a:xfrm>
          <a:prstGeom prst="rect">
            <a:avLst/>
          </a:prstGeom>
        </p:spPr>
        <p:txBody>
          <a:bodyPr vert="horz" lIns="91440" tIns="45720" rIns="91440" bIns="45720" rtlCol="0"/>
          <a:lstStyle>
            <a:lvl1pPr algn="r">
              <a:defRPr sz="1200"/>
            </a:lvl1pPr>
          </a:lstStyle>
          <a:p>
            <a:endParaRPr lang="en-US"/>
          </a:p>
        </p:txBody>
      </p:sp>
      <p:sp>
        <p:nvSpPr>
          <p:cNvPr id="4" name="Footer Placeholder 3">
            <a:extLst>
              <a:ext uri="{FF2B5EF4-FFF2-40B4-BE49-F238E27FC236}">
                <a16:creationId xmlns:a16="http://schemas.microsoft.com/office/drawing/2014/main" id="{B46E6CF6-D9DF-EBCB-45D9-8135025D0691}"/>
              </a:ext>
            </a:extLst>
          </p:cNvPr>
          <p:cNvSpPr>
            <a:spLocks noGrp="1"/>
          </p:cNvSpPr>
          <p:nvPr>
            <p:ph type="ftr" sz="quarter" idx="2"/>
          </p:nvPr>
        </p:nvSpPr>
        <p:spPr>
          <a:xfrm>
            <a:off x="0" y="9120188"/>
            <a:ext cx="3170238" cy="481012"/>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A360AAC6-D360-DDCB-D69D-451D9F0CDDF8}"/>
              </a:ext>
            </a:extLst>
          </p:cNvPr>
          <p:cNvSpPr>
            <a:spLocks noGrp="1"/>
          </p:cNvSpPr>
          <p:nvPr>
            <p:ph type="sldNum" sz="quarter" idx="3"/>
          </p:nvPr>
        </p:nvSpPr>
        <p:spPr>
          <a:xfrm>
            <a:off x="4143375" y="9120188"/>
            <a:ext cx="3170238" cy="481012"/>
          </a:xfrm>
          <a:prstGeom prst="rect">
            <a:avLst/>
          </a:prstGeom>
        </p:spPr>
        <p:txBody>
          <a:bodyPr vert="horz" lIns="91440" tIns="45720" rIns="91440" bIns="45720" rtlCol="0" anchor="b"/>
          <a:lstStyle>
            <a:lvl1pPr algn="r">
              <a:defRPr sz="1200"/>
            </a:lvl1pPr>
          </a:lstStyle>
          <a:p>
            <a:fld id="{77729C6D-7C15-40E0-AFBA-BF8A957FF9B2}" type="slidenum">
              <a:rPr lang="en-US" smtClean="0"/>
              <a:t>‹#›</a:t>
            </a:fld>
            <a:endParaRPr lang="en-US"/>
          </a:p>
        </p:txBody>
      </p:sp>
    </p:spTree>
    <p:extLst>
      <p:ext uri="{BB962C8B-B14F-4D97-AF65-F5344CB8AC3E}">
        <p14:creationId xmlns:p14="http://schemas.microsoft.com/office/powerpoint/2010/main" val="496294003"/>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169920" cy="481727"/>
          </a:xfrm>
          <a:prstGeom prst="rect">
            <a:avLst/>
          </a:prstGeom>
          <a:noFill/>
          <a:ln>
            <a:noFill/>
          </a:ln>
        </p:spPr>
        <p:txBody>
          <a:bodyPr spcFirstLastPara="1" wrap="square" lIns="96650" tIns="48325" rIns="96650" bIns="48325"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4143587" y="0"/>
            <a:ext cx="3169920" cy="481727"/>
          </a:xfrm>
          <a:prstGeom prst="rect">
            <a:avLst/>
          </a:prstGeom>
          <a:noFill/>
          <a:ln>
            <a:noFill/>
          </a:ln>
        </p:spPr>
        <p:txBody>
          <a:bodyPr spcFirstLastPara="1" wrap="square" lIns="96650" tIns="48325" rIns="96650" bIns="48325"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9119475"/>
            <a:ext cx="3169920" cy="481726"/>
          </a:xfrm>
          <a:prstGeom prst="rect">
            <a:avLst/>
          </a:prstGeom>
          <a:noFill/>
          <a:ln>
            <a:noFill/>
          </a:ln>
        </p:spPr>
        <p:txBody>
          <a:bodyPr spcFirstLastPara="1" wrap="square" lIns="96650" tIns="48325" rIns="96650" bIns="48325"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4143587" y="9119475"/>
            <a:ext cx="3169920" cy="481726"/>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hf hdr="0" ftr="0"/>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
        <p:cNvGrpSpPr/>
        <p:nvPr/>
      </p:nvGrpSpPr>
      <p:grpSpPr>
        <a:xfrm>
          <a:off x="0" y="0"/>
          <a:ext cx="0" cy="0"/>
          <a:chOff x="0" y="0"/>
          <a:chExt cx="0" cy="0"/>
        </a:xfrm>
      </p:grpSpPr>
      <p:sp>
        <p:nvSpPr>
          <p:cNvPr id="72" name="Google Shape;72;p2:notes"/>
          <p:cNvSpPr txBox="1">
            <a:spLocks noGrp="1"/>
          </p:cNvSpPr>
          <p:nvPr>
            <p:ph type="body" idx="1"/>
          </p:nvPr>
        </p:nvSpPr>
        <p:spPr>
          <a:xfrm>
            <a:off x="731520" y="4620577"/>
            <a:ext cx="5852160" cy="3780473"/>
          </a:xfrm>
          <a:prstGeom prst="rect">
            <a:avLst/>
          </a:prstGeom>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73" name="Google Shape;73;p2: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 name="Date Placeholder 1">
            <a:extLst>
              <a:ext uri="{FF2B5EF4-FFF2-40B4-BE49-F238E27FC236}">
                <a16:creationId xmlns:a16="http://schemas.microsoft.com/office/drawing/2014/main" id="{13196B5E-9A89-9AC6-6402-7A9C430F0BAE}"/>
              </a:ext>
            </a:extLst>
          </p:cNvPr>
          <p:cNvSpPr>
            <a:spLocks noGrp="1"/>
          </p:cNvSpPr>
          <p:nvPr>
            <p:ph type="dt" idx="10"/>
          </p:nvPr>
        </p:nvSpPr>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p11: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3" name="Google Shape;173;p11:notes"/>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r>
              <a:rPr lang="en-US" b="1" u="sng">
                <a:solidFill>
                  <a:schemeClr val="hlink"/>
                </a:solidFill>
                <a:latin typeface="Arial"/>
                <a:ea typeface="Arial"/>
                <a:cs typeface="Arial"/>
                <a:sym typeface="Arial"/>
              </a:rPr>
              <a:t>1926.501(b)(12) </a:t>
            </a:r>
          </a:p>
          <a:p>
            <a:pPr marL="0" lvl="0" indent="0" algn="l" rtl="0">
              <a:spcBef>
                <a:spcPts val="0"/>
              </a:spcBef>
              <a:spcAft>
                <a:spcPts val="0"/>
              </a:spcAft>
              <a:buNone/>
            </a:pPr>
            <a:r>
              <a:rPr lang="en-US" b="0" u="none">
                <a:solidFill>
                  <a:schemeClr val="hlink"/>
                </a:solidFill>
                <a:latin typeface="Arial"/>
                <a:ea typeface="Arial"/>
                <a:cs typeface="Arial"/>
                <a:sym typeface="Arial"/>
              </a:rPr>
              <a:t>"Precast concrete erection." Each employee engaged in the erection of precast concrete members (including, but not limited to the erection of wall panels, columns, beams, and floor and roof "tees") and related operations such as grouting of precast concrete members, who is 6 feet (1.8 m) or more above lower levels shall be protected from falling by guardrail systems, safety net systems, or personal fall arrest systems, unless another provision in paragraph (b) of this section provides for an alternative fall protection measure. Exception: When the employer can demonstrate that it is infeasible or creates a greater hazard to use these systems, the employer shall develop and implement a fall protection plan which meets the requirements of paragraph (k) of 1926.502.</a:t>
            </a:r>
          </a:p>
          <a:p>
            <a:pPr marL="0" lvl="0" indent="0" algn="l" rtl="0">
              <a:spcBef>
                <a:spcPts val="0"/>
              </a:spcBef>
              <a:spcAft>
                <a:spcPts val="0"/>
              </a:spcAft>
              <a:buNone/>
            </a:pPr>
            <a:endParaRPr lang="en-US" b="0" u="none">
              <a:solidFill>
                <a:schemeClr val="hlink"/>
              </a:solidFill>
              <a:latin typeface="Arial"/>
              <a:ea typeface="Arial"/>
              <a:cs typeface="Arial"/>
              <a:sym typeface="Arial"/>
            </a:endParaRPr>
          </a:p>
          <a:p>
            <a:pPr marL="0" lvl="0" indent="0" algn="l" rtl="0">
              <a:spcBef>
                <a:spcPts val="0"/>
              </a:spcBef>
              <a:spcAft>
                <a:spcPts val="0"/>
              </a:spcAft>
              <a:buNone/>
            </a:pPr>
            <a:r>
              <a:rPr lang="en-US" b="0" u="none">
                <a:solidFill>
                  <a:schemeClr val="hlink"/>
                </a:solidFill>
                <a:latin typeface="Arial"/>
                <a:ea typeface="Arial"/>
                <a:cs typeface="Arial"/>
                <a:sym typeface="Arial"/>
              </a:rPr>
              <a:t>Note: There is a presumption that it is feasible and will not create a greater hazard to implement at least one of the above-listed fall protection systems. Accordingly, the employer has the burden of establishing that it is appropriate to implement a fall protection plan which complies with 1926.502(k) for a particular workplace situation, in lieu of implementing any of those systems.</a:t>
            </a:r>
          </a:p>
        </p:txBody>
      </p:sp>
      <p:sp>
        <p:nvSpPr>
          <p:cNvPr id="2" name="Date Placeholder 1">
            <a:extLst>
              <a:ext uri="{FF2B5EF4-FFF2-40B4-BE49-F238E27FC236}">
                <a16:creationId xmlns:a16="http://schemas.microsoft.com/office/drawing/2014/main" id="{C9985441-2E79-2E68-E7C9-A6F23CBFE61E}"/>
              </a:ext>
            </a:extLst>
          </p:cNvPr>
          <p:cNvSpPr>
            <a:spLocks noGrp="1"/>
          </p:cNvSpPr>
          <p:nvPr>
            <p:ph type="dt" idx="10"/>
          </p:nvPr>
        </p:nvSpPr>
        <p:spPr/>
        <p:txBody>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p12:notes"/>
          <p:cNvSpPr txBox="1">
            <a:spLocks noGrp="1"/>
          </p:cNvSpPr>
          <p:nvPr>
            <p:ph type="body" idx="1"/>
          </p:nvPr>
        </p:nvSpPr>
        <p:spPr>
          <a:xfrm>
            <a:off x="731520" y="4620577"/>
            <a:ext cx="5852160" cy="3780473"/>
          </a:xfrm>
          <a:prstGeom prst="rect">
            <a:avLst/>
          </a:prstGeom>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181" name="Google Shape;181;p12: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 name="Date Placeholder 1">
            <a:extLst>
              <a:ext uri="{FF2B5EF4-FFF2-40B4-BE49-F238E27FC236}">
                <a16:creationId xmlns:a16="http://schemas.microsoft.com/office/drawing/2014/main" id="{282C6A33-2515-DB73-04BD-F7D4872EF6DA}"/>
              </a:ext>
            </a:extLst>
          </p:cNvPr>
          <p:cNvSpPr>
            <a:spLocks noGrp="1"/>
          </p:cNvSpPr>
          <p:nvPr>
            <p:ph type="dt" idx="10"/>
          </p:nvPr>
        </p:nvSpPr>
        <p:spPr/>
        <p:txBody>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p13:notes"/>
          <p:cNvSpPr txBox="1">
            <a:spLocks noGrp="1"/>
          </p:cNvSpPr>
          <p:nvPr>
            <p:ph type="body" idx="1"/>
          </p:nvPr>
        </p:nvSpPr>
        <p:spPr>
          <a:xfrm>
            <a:off x="731520" y="4620577"/>
            <a:ext cx="5852160" cy="3780473"/>
          </a:xfrm>
          <a:prstGeom prst="rect">
            <a:avLst/>
          </a:prstGeom>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191" name="Google Shape;191;p13: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 name="Date Placeholder 1">
            <a:extLst>
              <a:ext uri="{FF2B5EF4-FFF2-40B4-BE49-F238E27FC236}">
                <a16:creationId xmlns:a16="http://schemas.microsoft.com/office/drawing/2014/main" id="{CC16F429-26B6-4664-D490-7CE573DB06C7}"/>
              </a:ext>
            </a:extLst>
          </p:cNvPr>
          <p:cNvSpPr>
            <a:spLocks noGrp="1"/>
          </p:cNvSpPr>
          <p:nvPr>
            <p:ph type="dt" idx="10"/>
          </p:nvPr>
        </p:nvSpPr>
        <p:spPr/>
        <p:txBody>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p14: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9" name="Google Shape;199;p14:notes"/>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r>
              <a:rPr lang="en-US">
                <a:latin typeface="Arial"/>
                <a:ea typeface="Arial"/>
                <a:cs typeface="Arial"/>
                <a:sym typeface="Arial"/>
              </a:rPr>
              <a:t>Discuss that shear studs are very common in bridge construction.  In many parts of the country it is common that these studs be installed at the fabricator.</a:t>
            </a:r>
            <a:endParaRPr/>
          </a:p>
          <a:p>
            <a:pPr marL="0" lvl="0" indent="0" algn="l" rtl="0">
              <a:spcBef>
                <a:spcPts val="0"/>
              </a:spcBef>
              <a:spcAft>
                <a:spcPts val="0"/>
              </a:spcAft>
              <a:buNone/>
            </a:pPr>
            <a:endParaRPr>
              <a:latin typeface="Arial"/>
              <a:ea typeface="Arial"/>
              <a:cs typeface="Arial"/>
              <a:sym typeface="Arial"/>
            </a:endParaRPr>
          </a:p>
          <a:p>
            <a:pPr marL="0" lvl="0" indent="0" algn="l" rtl="0">
              <a:spcBef>
                <a:spcPts val="0"/>
              </a:spcBef>
              <a:spcAft>
                <a:spcPts val="0"/>
              </a:spcAft>
              <a:buNone/>
            </a:pPr>
            <a:r>
              <a:rPr lang="en-US">
                <a:latin typeface="Arial"/>
                <a:ea typeface="Arial"/>
                <a:cs typeface="Arial"/>
                <a:sym typeface="Arial"/>
              </a:rPr>
              <a:t>OSHA has rescinded a previous interpretation that called the installation De minimus </a:t>
            </a:r>
            <a:endParaRPr/>
          </a:p>
          <a:p>
            <a:pPr marL="0" lvl="0" indent="0" algn="l" rtl="0">
              <a:spcBef>
                <a:spcPts val="0"/>
              </a:spcBef>
              <a:spcAft>
                <a:spcPts val="0"/>
              </a:spcAft>
              <a:buNone/>
            </a:pPr>
            <a:r>
              <a:rPr lang="en-US">
                <a:latin typeface="Arial"/>
                <a:ea typeface="Arial"/>
                <a:cs typeface="Arial"/>
                <a:sym typeface="Arial"/>
              </a:rPr>
              <a:t>This Instruction does not alter any other provisions of OSHA Instruction CPL 02-01-034 (formerly CPL 2-1.34),</a:t>
            </a:r>
            <a:endParaRPr/>
          </a:p>
          <a:p>
            <a:pPr marL="0" lvl="0" indent="0" algn="l" rtl="0">
              <a:spcBef>
                <a:spcPts val="0"/>
              </a:spcBef>
              <a:spcAft>
                <a:spcPts val="0"/>
              </a:spcAft>
              <a:buNone/>
            </a:pPr>
            <a:r>
              <a:rPr lang="en-US">
                <a:latin typeface="Arial"/>
                <a:ea typeface="Arial"/>
                <a:cs typeface="Arial"/>
                <a:sym typeface="Arial"/>
              </a:rPr>
              <a:t>which remains in full force and effect. The revision to Question and Answer #23 is effective as of April 30, 2010.</a:t>
            </a:r>
            <a:endParaRPr/>
          </a:p>
          <a:p>
            <a:pPr marL="0" lvl="0" indent="0" algn="l" rtl="0">
              <a:spcBef>
                <a:spcPts val="0"/>
              </a:spcBef>
              <a:spcAft>
                <a:spcPts val="0"/>
              </a:spcAft>
              <a:buNone/>
            </a:pPr>
            <a:r>
              <a:rPr lang="en-US">
                <a:latin typeface="Arial"/>
                <a:ea typeface="Arial"/>
                <a:cs typeface="Arial"/>
                <a:sym typeface="Arial"/>
              </a:rPr>
              <a:t>The de minimis policy described in the original version of Question and Answer #25 will continue to apply where</a:t>
            </a:r>
            <a:endParaRPr/>
          </a:p>
          <a:p>
            <a:pPr marL="0" lvl="0" indent="0" algn="l" rtl="0">
              <a:spcBef>
                <a:spcPts val="0"/>
              </a:spcBef>
              <a:spcAft>
                <a:spcPts val="0"/>
              </a:spcAft>
              <a:buNone/>
            </a:pPr>
            <a:r>
              <a:rPr lang="en-US">
                <a:latin typeface="Arial"/>
                <a:ea typeface="Arial"/>
                <a:cs typeface="Arial"/>
                <a:sym typeface="Arial"/>
              </a:rPr>
              <a:t>the component was fabricated with shear connectors or other similar devices prior to April 30, 2011, or where</a:t>
            </a:r>
            <a:endParaRPr/>
          </a:p>
          <a:p>
            <a:pPr marL="0" lvl="0" indent="0" algn="l" rtl="0">
              <a:spcBef>
                <a:spcPts val="0"/>
              </a:spcBef>
              <a:spcAft>
                <a:spcPts val="0"/>
              </a:spcAft>
              <a:buNone/>
            </a:pPr>
            <a:r>
              <a:rPr lang="en-US">
                <a:latin typeface="Arial"/>
                <a:ea typeface="Arial"/>
                <a:cs typeface="Arial"/>
                <a:sym typeface="Arial"/>
              </a:rPr>
              <a:t>the contract date for fabrication of the component with factory-installed shear connectors or other similar</a:t>
            </a:r>
            <a:endParaRPr/>
          </a:p>
          <a:p>
            <a:pPr marL="0" lvl="0" indent="0" algn="l" rtl="0">
              <a:spcBef>
                <a:spcPts val="0"/>
              </a:spcBef>
              <a:spcAft>
                <a:spcPts val="0"/>
              </a:spcAft>
              <a:buNone/>
            </a:pPr>
            <a:r>
              <a:rPr lang="en-US">
                <a:latin typeface="Arial"/>
                <a:ea typeface="Arial"/>
                <a:cs typeface="Arial"/>
                <a:sym typeface="Arial"/>
              </a:rPr>
              <a:t>devices was prior to April 30, 2011. In all other instances the revised version of Question and Answer #25 is</a:t>
            </a:r>
            <a:endParaRPr/>
          </a:p>
          <a:p>
            <a:pPr marL="0" lvl="0" indent="0" algn="l" rtl="0">
              <a:spcBef>
                <a:spcPts val="0"/>
              </a:spcBef>
              <a:spcAft>
                <a:spcPts val="0"/>
              </a:spcAft>
              <a:buNone/>
            </a:pPr>
            <a:r>
              <a:rPr lang="en-US">
                <a:latin typeface="Arial"/>
                <a:ea typeface="Arial"/>
                <a:cs typeface="Arial"/>
                <a:sym typeface="Arial"/>
              </a:rPr>
              <a:t>effective as of April 30, 2010. The text of the OSHA Instruction CPL 02-01-034 (formerly CPL 2-1.34) on the web</a:t>
            </a:r>
            <a:endParaRPr/>
          </a:p>
          <a:p>
            <a:pPr marL="0" lvl="0" indent="0" algn="l" rtl="0">
              <a:spcBef>
                <a:spcPts val="0"/>
              </a:spcBef>
              <a:spcAft>
                <a:spcPts val="0"/>
              </a:spcAft>
              <a:buNone/>
            </a:pPr>
            <a:r>
              <a:rPr lang="en-US">
                <a:latin typeface="Arial"/>
                <a:ea typeface="Arial"/>
                <a:cs typeface="Arial"/>
                <a:sym typeface="Arial"/>
              </a:rPr>
              <a:t>will be amended accordingly within two weeks of the issuance date. In addition, OSHA Instruction CPL 02-01-</a:t>
            </a:r>
            <a:endParaRPr/>
          </a:p>
          <a:p>
            <a:pPr marL="0" lvl="0" indent="0" algn="l" rtl="0">
              <a:spcBef>
                <a:spcPts val="0"/>
              </a:spcBef>
              <a:spcAft>
                <a:spcPts val="0"/>
              </a:spcAft>
              <a:buNone/>
            </a:pPr>
            <a:r>
              <a:rPr lang="en-US">
                <a:latin typeface="Arial"/>
                <a:ea typeface="Arial"/>
                <a:cs typeface="Arial"/>
                <a:sym typeface="Arial"/>
              </a:rPr>
              <a:t>046 (Sept. 30, 2009) is cancelled, effective as of April 30, 2010.</a:t>
            </a:r>
            <a:endParaRPr/>
          </a:p>
          <a:p>
            <a:pPr marL="0" lvl="0" indent="0" algn="l" rtl="0">
              <a:spcBef>
                <a:spcPts val="0"/>
              </a:spcBef>
              <a:spcAft>
                <a:spcPts val="0"/>
              </a:spcAft>
              <a:buNone/>
            </a:pPr>
            <a:endParaRPr>
              <a:latin typeface="Arial"/>
              <a:ea typeface="Arial"/>
              <a:cs typeface="Arial"/>
              <a:sym typeface="Arial"/>
            </a:endParaRPr>
          </a:p>
          <a:p>
            <a:pPr marL="0" lvl="0" indent="0" algn="l" rtl="0">
              <a:spcBef>
                <a:spcPts val="0"/>
              </a:spcBef>
              <a:spcAft>
                <a:spcPts val="0"/>
              </a:spcAft>
              <a:buNone/>
            </a:pPr>
            <a:r>
              <a:rPr lang="en-US">
                <a:latin typeface="Arial"/>
                <a:ea typeface="Arial"/>
                <a:cs typeface="Arial"/>
                <a:sym typeface="Arial"/>
              </a:rPr>
              <a:t>While OSHA encourages employers to exceed the fall protection requirements of the standard and have</a:t>
            </a:r>
            <a:endParaRPr/>
          </a:p>
          <a:p>
            <a:pPr marL="0" lvl="0" indent="0" algn="l" rtl="0">
              <a:spcBef>
                <a:spcPts val="0"/>
              </a:spcBef>
              <a:spcAft>
                <a:spcPts val="0"/>
              </a:spcAft>
              <a:buNone/>
            </a:pPr>
            <a:r>
              <a:rPr lang="en-US">
                <a:latin typeface="Arial"/>
                <a:ea typeface="Arial"/>
                <a:cs typeface="Arial"/>
                <a:sym typeface="Arial"/>
              </a:rPr>
              <a:t>all workers use fall protection, section 1926.754(c)(1) is an engineering control that helps prevent tripping,</a:t>
            </a:r>
            <a:endParaRPr/>
          </a:p>
          <a:p>
            <a:pPr marL="0" lvl="0" indent="0" algn="l" rtl="0">
              <a:spcBef>
                <a:spcPts val="0"/>
              </a:spcBef>
              <a:spcAft>
                <a:spcPts val="0"/>
              </a:spcAft>
              <a:buNone/>
            </a:pPr>
            <a:r>
              <a:rPr lang="en-US">
                <a:latin typeface="Arial"/>
                <a:ea typeface="Arial"/>
                <a:cs typeface="Arial"/>
                <a:sym typeface="Arial"/>
              </a:rPr>
              <a:t>which helps to prevent injury from falling on a shear connector and helps to prevent falls. Therefore, such an</a:t>
            </a:r>
            <a:endParaRPr/>
          </a:p>
          <a:p>
            <a:pPr marL="0" lvl="0" indent="0" algn="l" rtl="0">
              <a:spcBef>
                <a:spcPts val="0"/>
              </a:spcBef>
              <a:spcAft>
                <a:spcPts val="0"/>
              </a:spcAft>
              <a:buNone/>
            </a:pPr>
            <a:r>
              <a:rPr lang="en-US">
                <a:latin typeface="Arial"/>
                <a:ea typeface="Arial"/>
                <a:cs typeface="Arial"/>
                <a:sym typeface="Arial"/>
              </a:rPr>
              <a:t>employer would be required to comply with section 1926.754(c)(1). </a:t>
            </a:r>
            <a:endParaRPr/>
          </a:p>
          <a:p>
            <a:pPr marL="0" lvl="0" indent="0" algn="l" rtl="0">
              <a:spcBef>
                <a:spcPts val="0"/>
              </a:spcBef>
              <a:spcAft>
                <a:spcPts val="0"/>
              </a:spcAft>
              <a:buNone/>
            </a:pPr>
            <a:endParaRPr/>
          </a:p>
        </p:txBody>
      </p:sp>
      <p:sp>
        <p:nvSpPr>
          <p:cNvPr id="2" name="Date Placeholder 1">
            <a:extLst>
              <a:ext uri="{FF2B5EF4-FFF2-40B4-BE49-F238E27FC236}">
                <a16:creationId xmlns:a16="http://schemas.microsoft.com/office/drawing/2014/main" id="{20357B11-F569-4A9B-F547-41EAEF03F879}"/>
              </a:ext>
            </a:extLst>
          </p:cNvPr>
          <p:cNvSpPr>
            <a:spLocks noGrp="1"/>
          </p:cNvSpPr>
          <p:nvPr>
            <p:ph type="dt" idx="10"/>
          </p:nvPr>
        </p:nvSpPr>
        <p:spPr/>
        <p:txBody>
          <a:bodyP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p15: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0" name="Google Shape;210;p15:notes"/>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r>
              <a:rPr lang="en-US"/>
              <a:t>1926.757(a)(9) The joist may not be stable enough to support a 5,000 lb. Load.  The top chord angles of the joist may also not hold a beam clamp or other device.</a:t>
            </a:r>
            <a:endParaRPr/>
          </a:p>
          <a:p>
            <a:pPr marL="0" lvl="0" indent="0" algn="l" rtl="0">
              <a:spcBef>
                <a:spcPts val="0"/>
              </a:spcBef>
              <a:spcAft>
                <a:spcPts val="0"/>
              </a:spcAft>
              <a:buNone/>
            </a:pPr>
            <a:endParaRPr/>
          </a:p>
        </p:txBody>
      </p:sp>
      <p:sp>
        <p:nvSpPr>
          <p:cNvPr id="2" name="Date Placeholder 1">
            <a:extLst>
              <a:ext uri="{FF2B5EF4-FFF2-40B4-BE49-F238E27FC236}">
                <a16:creationId xmlns:a16="http://schemas.microsoft.com/office/drawing/2014/main" id="{3A551274-9651-561E-BF3F-52D71568AF0F}"/>
              </a:ext>
            </a:extLst>
          </p:cNvPr>
          <p:cNvSpPr>
            <a:spLocks noGrp="1"/>
          </p:cNvSpPr>
          <p:nvPr>
            <p:ph type="dt" idx="10"/>
          </p:nvPr>
        </p:nvSpPr>
        <p:spPr/>
        <p:txBody>
          <a:bodyPr/>
          <a:lstStyle/>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p16:notes"/>
          <p:cNvSpPr txBox="1">
            <a:spLocks noGrp="1"/>
          </p:cNvSpPr>
          <p:nvPr>
            <p:ph type="body" idx="1"/>
          </p:nvPr>
        </p:nvSpPr>
        <p:spPr>
          <a:xfrm>
            <a:off x="731520" y="4620577"/>
            <a:ext cx="5852160" cy="3780473"/>
          </a:xfrm>
          <a:prstGeom prst="rect">
            <a:avLst/>
          </a:prstGeom>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219" name="Google Shape;219;p16: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 name="Date Placeholder 1">
            <a:extLst>
              <a:ext uri="{FF2B5EF4-FFF2-40B4-BE49-F238E27FC236}">
                <a16:creationId xmlns:a16="http://schemas.microsoft.com/office/drawing/2014/main" id="{4F219748-D644-8F8B-3C20-0BFC029C83C6}"/>
              </a:ext>
            </a:extLst>
          </p:cNvPr>
          <p:cNvSpPr>
            <a:spLocks noGrp="1"/>
          </p:cNvSpPr>
          <p:nvPr>
            <p:ph type="dt" idx="10"/>
          </p:nvPr>
        </p:nvSpPr>
        <p:spPr/>
        <p:txBody>
          <a:bodyPr/>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p17: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7" name="Google Shape;227;p17:notes"/>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r>
              <a:rPr lang="en-US"/>
              <a:t>1926.760 Initial connecting is setting main support frame members such as columns, beams, joists, etc.</a:t>
            </a:r>
            <a:endParaRPr/>
          </a:p>
          <a:p>
            <a:pPr marL="0" lvl="0" indent="0" algn="l" rtl="0">
              <a:spcBef>
                <a:spcPts val="0"/>
              </a:spcBef>
              <a:spcAft>
                <a:spcPts val="0"/>
              </a:spcAft>
              <a:buNone/>
            </a:pPr>
            <a:endParaRPr/>
          </a:p>
        </p:txBody>
      </p:sp>
      <p:sp>
        <p:nvSpPr>
          <p:cNvPr id="2" name="Date Placeholder 1">
            <a:extLst>
              <a:ext uri="{FF2B5EF4-FFF2-40B4-BE49-F238E27FC236}">
                <a16:creationId xmlns:a16="http://schemas.microsoft.com/office/drawing/2014/main" id="{10DF5B69-CBFC-56B5-2466-1227D9605E5B}"/>
              </a:ext>
            </a:extLst>
          </p:cNvPr>
          <p:cNvSpPr>
            <a:spLocks noGrp="1"/>
          </p:cNvSpPr>
          <p:nvPr>
            <p:ph type="dt" idx="10"/>
          </p:nvPr>
        </p:nvSpPr>
        <p:spPr/>
        <p:txBody>
          <a:bodyPr/>
          <a:lstStyle/>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p18: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5" name="Google Shape;235;p18:notes"/>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r>
              <a:rPr lang="en-US">
                <a:latin typeface="Arial"/>
                <a:ea typeface="Arial"/>
                <a:cs typeface="Arial"/>
                <a:sym typeface="Arial"/>
              </a:rPr>
              <a:t>Connectors are defined by work activity not by title.  They are only a connector while actually doing connecting work under definition of the standard.</a:t>
            </a:r>
            <a:endParaRPr/>
          </a:p>
          <a:p>
            <a:pPr marL="0" lvl="0" indent="0" algn="l" rtl="0">
              <a:spcBef>
                <a:spcPts val="0"/>
              </a:spcBef>
              <a:spcAft>
                <a:spcPts val="0"/>
              </a:spcAft>
              <a:buNone/>
            </a:pPr>
            <a:endParaRPr>
              <a:latin typeface="Arial"/>
              <a:ea typeface="Arial"/>
              <a:cs typeface="Arial"/>
              <a:sym typeface="Arial"/>
            </a:endParaRPr>
          </a:p>
          <a:p>
            <a:pPr marL="0" lvl="0" indent="0" algn="l" rtl="0">
              <a:spcBef>
                <a:spcPts val="0"/>
              </a:spcBef>
              <a:spcAft>
                <a:spcPts val="0"/>
              </a:spcAft>
              <a:buNone/>
            </a:pPr>
            <a:r>
              <a:rPr lang="en-US" b="1">
                <a:latin typeface="Arial"/>
                <a:ea typeface="Arial"/>
                <a:cs typeface="Arial"/>
                <a:sym typeface="Arial"/>
              </a:rPr>
              <a:t>Connectors. </a:t>
            </a:r>
            <a:r>
              <a:rPr lang="en-US">
                <a:latin typeface="Arial"/>
                <a:ea typeface="Arial"/>
                <a:cs typeface="Arial"/>
                <a:sym typeface="Arial"/>
              </a:rPr>
              <a:t>Each connector shall:</a:t>
            </a:r>
            <a:endParaRPr/>
          </a:p>
          <a:p>
            <a:pPr marL="0" lvl="0" indent="0" algn="l" rtl="0">
              <a:spcBef>
                <a:spcPts val="0"/>
              </a:spcBef>
              <a:spcAft>
                <a:spcPts val="0"/>
              </a:spcAft>
              <a:buNone/>
            </a:pPr>
            <a:r>
              <a:rPr lang="en-US" b="1">
                <a:latin typeface="Arial"/>
                <a:ea typeface="Arial"/>
                <a:cs typeface="Arial"/>
                <a:sym typeface="Arial"/>
              </a:rPr>
              <a:t>1926.760(b)(1)</a:t>
            </a:r>
            <a:endParaRPr/>
          </a:p>
          <a:p>
            <a:pPr marL="0" lvl="0" indent="0" algn="l" rtl="0">
              <a:spcBef>
                <a:spcPts val="0"/>
              </a:spcBef>
              <a:spcAft>
                <a:spcPts val="0"/>
              </a:spcAft>
              <a:buNone/>
            </a:pPr>
            <a:r>
              <a:rPr lang="en-US">
                <a:latin typeface="Arial"/>
                <a:ea typeface="Arial"/>
                <a:cs typeface="Arial"/>
                <a:sym typeface="Arial"/>
              </a:rPr>
              <a:t>Be protected in accordance with paragraph (a)(1) of this section from fall hazards of more</a:t>
            </a:r>
            <a:endParaRPr/>
          </a:p>
          <a:p>
            <a:pPr marL="0" lvl="0" indent="0" algn="l" rtl="0">
              <a:spcBef>
                <a:spcPts val="0"/>
              </a:spcBef>
              <a:spcAft>
                <a:spcPts val="0"/>
              </a:spcAft>
              <a:buNone/>
            </a:pPr>
            <a:r>
              <a:rPr lang="en-US">
                <a:latin typeface="Arial"/>
                <a:ea typeface="Arial"/>
                <a:cs typeface="Arial"/>
                <a:sym typeface="Arial"/>
              </a:rPr>
              <a:t>than two stories or 30 feet (9.1 m) above a lower level, whichever is less;</a:t>
            </a:r>
            <a:endParaRPr/>
          </a:p>
          <a:p>
            <a:pPr marL="0" lvl="0" indent="0" algn="l" rtl="0">
              <a:spcBef>
                <a:spcPts val="0"/>
              </a:spcBef>
              <a:spcAft>
                <a:spcPts val="0"/>
              </a:spcAft>
              <a:buNone/>
            </a:pPr>
            <a:r>
              <a:rPr lang="en-US" b="1">
                <a:latin typeface="Arial"/>
                <a:ea typeface="Arial"/>
                <a:cs typeface="Arial"/>
                <a:sym typeface="Arial"/>
              </a:rPr>
              <a:t>1926.760(b)(2)</a:t>
            </a:r>
            <a:endParaRPr/>
          </a:p>
          <a:p>
            <a:pPr marL="0" lvl="0" indent="0" algn="l" rtl="0">
              <a:spcBef>
                <a:spcPts val="0"/>
              </a:spcBef>
              <a:spcAft>
                <a:spcPts val="0"/>
              </a:spcAft>
              <a:buNone/>
            </a:pPr>
            <a:r>
              <a:rPr lang="en-US">
                <a:latin typeface="Arial"/>
                <a:ea typeface="Arial"/>
                <a:cs typeface="Arial"/>
                <a:sym typeface="Arial"/>
              </a:rPr>
              <a:t>Have completed connector training in accordance with § 1926.761; and</a:t>
            </a:r>
            <a:endParaRPr/>
          </a:p>
          <a:p>
            <a:pPr marL="0" lvl="0" indent="0" algn="l" rtl="0">
              <a:spcBef>
                <a:spcPts val="0"/>
              </a:spcBef>
              <a:spcAft>
                <a:spcPts val="0"/>
              </a:spcAft>
              <a:buNone/>
            </a:pPr>
            <a:r>
              <a:rPr lang="en-US" b="1">
                <a:latin typeface="Arial"/>
                <a:ea typeface="Arial"/>
                <a:cs typeface="Arial"/>
                <a:sym typeface="Arial"/>
              </a:rPr>
              <a:t>1926.760(b)(3)</a:t>
            </a:r>
            <a:endParaRPr/>
          </a:p>
          <a:p>
            <a:pPr marL="0" lvl="0" indent="0" algn="l" rtl="0">
              <a:spcBef>
                <a:spcPts val="0"/>
              </a:spcBef>
              <a:spcAft>
                <a:spcPts val="0"/>
              </a:spcAft>
              <a:buNone/>
            </a:pPr>
            <a:r>
              <a:rPr lang="en-US">
                <a:latin typeface="Arial"/>
                <a:ea typeface="Arial"/>
                <a:cs typeface="Arial"/>
                <a:sym typeface="Arial"/>
              </a:rPr>
              <a:t>Be provided, at heights over 15 and up to 30 feet above a lower level, with a personal fall</a:t>
            </a:r>
            <a:endParaRPr/>
          </a:p>
          <a:p>
            <a:pPr marL="0" lvl="0" indent="0" algn="l" rtl="0">
              <a:spcBef>
                <a:spcPts val="0"/>
              </a:spcBef>
              <a:spcAft>
                <a:spcPts val="0"/>
              </a:spcAft>
              <a:buNone/>
            </a:pPr>
            <a:r>
              <a:rPr lang="en-US">
                <a:latin typeface="Arial"/>
                <a:ea typeface="Arial"/>
                <a:cs typeface="Arial"/>
                <a:sym typeface="Arial"/>
              </a:rPr>
              <a:t>arrest system, positioning device system or fall restraint system and wear the equipment</a:t>
            </a:r>
            <a:endParaRPr/>
          </a:p>
          <a:p>
            <a:pPr marL="0" lvl="0" indent="0" algn="l" rtl="0">
              <a:spcBef>
                <a:spcPts val="0"/>
              </a:spcBef>
              <a:spcAft>
                <a:spcPts val="0"/>
              </a:spcAft>
              <a:buNone/>
            </a:pPr>
            <a:r>
              <a:rPr lang="en-US">
                <a:latin typeface="Arial"/>
                <a:ea typeface="Arial"/>
                <a:cs typeface="Arial"/>
                <a:sym typeface="Arial"/>
              </a:rPr>
              <a:t>necessary to be able to be tied off; or be provided with other means of protection from</a:t>
            </a:r>
            <a:endParaRPr/>
          </a:p>
          <a:p>
            <a:pPr marL="0" lvl="0" indent="0" algn="l" rtl="0">
              <a:spcBef>
                <a:spcPts val="0"/>
              </a:spcBef>
              <a:spcAft>
                <a:spcPts val="0"/>
              </a:spcAft>
              <a:buNone/>
            </a:pPr>
            <a:r>
              <a:rPr lang="en-US">
                <a:latin typeface="Arial"/>
                <a:ea typeface="Arial"/>
                <a:cs typeface="Arial"/>
                <a:sym typeface="Arial"/>
              </a:rPr>
              <a:t>fall hazards in accordance with paragraph (a)(1) of this section.</a:t>
            </a:r>
            <a:endParaRPr/>
          </a:p>
        </p:txBody>
      </p:sp>
      <p:sp>
        <p:nvSpPr>
          <p:cNvPr id="2" name="Date Placeholder 1">
            <a:extLst>
              <a:ext uri="{FF2B5EF4-FFF2-40B4-BE49-F238E27FC236}">
                <a16:creationId xmlns:a16="http://schemas.microsoft.com/office/drawing/2014/main" id="{F1695AF6-88D2-B214-B87B-8FC3DE4AD3FC}"/>
              </a:ext>
            </a:extLst>
          </p:cNvPr>
          <p:cNvSpPr>
            <a:spLocks noGrp="1"/>
          </p:cNvSpPr>
          <p:nvPr>
            <p:ph type="dt" idx="10"/>
          </p:nvPr>
        </p:nvSpPr>
        <p:spPr/>
        <p:txBody>
          <a:bodyPr/>
          <a:lstStyle/>
          <a:p>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p19: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3" name="Google Shape;243;p19:notes"/>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r>
              <a:rPr lang="en-US" sz="800">
                <a:latin typeface="Arial"/>
                <a:ea typeface="Arial"/>
                <a:cs typeface="Arial"/>
                <a:sym typeface="Arial"/>
              </a:rPr>
              <a:t>1926.760(b)</a:t>
            </a:r>
            <a:r>
              <a:rPr lang="en-US">
                <a:latin typeface="Arial"/>
                <a:ea typeface="Arial"/>
                <a:cs typeface="Arial"/>
                <a:sym typeface="Arial"/>
              </a:rPr>
              <a:t> Read the text.  Note that basically fall systems must be installed at 15 feet.  So, there is no reason to allow the connector to work higher.</a:t>
            </a:r>
            <a:endParaRPr/>
          </a:p>
          <a:p>
            <a:pPr marL="0" lvl="0" indent="0" algn="l" rtl="0">
              <a:spcBef>
                <a:spcPts val="0"/>
              </a:spcBef>
              <a:spcAft>
                <a:spcPts val="0"/>
              </a:spcAft>
              <a:buNone/>
            </a:pPr>
            <a:r>
              <a:rPr lang="en-US" b="1">
                <a:latin typeface="Arial"/>
                <a:ea typeface="Arial"/>
                <a:cs typeface="Arial"/>
                <a:sym typeface="Arial"/>
              </a:rPr>
              <a:t>Connectors. </a:t>
            </a:r>
            <a:r>
              <a:rPr lang="en-US">
                <a:latin typeface="Arial"/>
                <a:ea typeface="Arial"/>
                <a:cs typeface="Arial"/>
                <a:sym typeface="Arial"/>
              </a:rPr>
              <a:t>Each connector shall:</a:t>
            </a:r>
            <a:endParaRPr/>
          </a:p>
          <a:p>
            <a:pPr marL="0" lvl="0" indent="0" algn="l" rtl="0">
              <a:spcBef>
                <a:spcPts val="0"/>
              </a:spcBef>
              <a:spcAft>
                <a:spcPts val="0"/>
              </a:spcAft>
              <a:buNone/>
            </a:pPr>
            <a:r>
              <a:rPr lang="en-US" b="1">
                <a:latin typeface="Arial"/>
                <a:ea typeface="Arial"/>
                <a:cs typeface="Arial"/>
                <a:sym typeface="Arial"/>
              </a:rPr>
              <a:t>1926.760(b)(1)</a:t>
            </a:r>
            <a:endParaRPr/>
          </a:p>
          <a:p>
            <a:pPr marL="0" lvl="0" indent="0" algn="l" rtl="0">
              <a:spcBef>
                <a:spcPts val="0"/>
              </a:spcBef>
              <a:spcAft>
                <a:spcPts val="0"/>
              </a:spcAft>
              <a:buNone/>
            </a:pPr>
            <a:r>
              <a:rPr lang="en-US">
                <a:latin typeface="Arial"/>
                <a:ea typeface="Arial"/>
                <a:cs typeface="Arial"/>
                <a:sym typeface="Arial"/>
              </a:rPr>
              <a:t>Be protected in accordance with paragraph (a)(1) of this section from fall hazards of more</a:t>
            </a:r>
            <a:endParaRPr/>
          </a:p>
          <a:p>
            <a:pPr marL="0" lvl="0" indent="0" algn="l" rtl="0">
              <a:spcBef>
                <a:spcPts val="0"/>
              </a:spcBef>
              <a:spcAft>
                <a:spcPts val="0"/>
              </a:spcAft>
              <a:buNone/>
            </a:pPr>
            <a:r>
              <a:rPr lang="en-US">
                <a:latin typeface="Arial"/>
                <a:ea typeface="Arial"/>
                <a:cs typeface="Arial"/>
                <a:sym typeface="Arial"/>
              </a:rPr>
              <a:t>than two stories or 30 feet (9.1 m) above a lower level, whichever is less;</a:t>
            </a:r>
            <a:endParaRPr/>
          </a:p>
          <a:p>
            <a:pPr marL="0" lvl="0" indent="0" algn="l" rtl="0">
              <a:spcBef>
                <a:spcPts val="0"/>
              </a:spcBef>
              <a:spcAft>
                <a:spcPts val="0"/>
              </a:spcAft>
              <a:buNone/>
            </a:pPr>
            <a:r>
              <a:rPr lang="en-US" b="1">
                <a:latin typeface="Arial"/>
                <a:ea typeface="Arial"/>
                <a:cs typeface="Arial"/>
                <a:sym typeface="Arial"/>
              </a:rPr>
              <a:t>1926.760(b)(2)</a:t>
            </a:r>
            <a:endParaRPr/>
          </a:p>
          <a:p>
            <a:pPr marL="0" lvl="0" indent="0" algn="l" rtl="0">
              <a:spcBef>
                <a:spcPts val="0"/>
              </a:spcBef>
              <a:spcAft>
                <a:spcPts val="0"/>
              </a:spcAft>
              <a:buNone/>
            </a:pPr>
            <a:r>
              <a:rPr lang="en-US">
                <a:latin typeface="Arial"/>
                <a:ea typeface="Arial"/>
                <a:cs typeface="Arial"/>
                <a:sym typeface="Arial"/>
              </a:rPr>
              <a:t>Have completed connector training in accordance with § 1926.761; and</a:t>
            </a:r>
            <a:endParaRPr/>
          </a:p>
          <a:p>
            <a:pPr marL="0" lvl="0" indent="0" algn="l" rtl="0">
              <a:spcBef>
                <a:spcPts val="0"/>
              </a:spcBef>
              <a:spcAft>
                <a:spcPts val="0"/>
              </a:spcAft>
              <a:buNone/>
            </a:pPr>
            <a:r>
              <a:rPr lang="en-US" b="1">
                <a:latin typeface="Arial"/>
                <a:ea typeface="Arial"/>
                <a:cs typeface="Arial"/>
                <a:sym typeface="Arial"/>
              </a:rPr>
              <a:t>1926.760(b)(3)</a:t>
            </a:r>
            <a:endParaRPr/>
          </a:p>
          <a:p>
            <a:pPr marL="0" lvl="0" indent="0" algn="l" rtl="0">
              <a:spcBef>
                <a:spcPts val="0"/>
              </a:spcBef>
              <a:spcAft>
                <a:spcPts val="0"/>
              </a:spcAft>
              <a:buNone/>
            </a:pPr>
            <a:r>
              <a:rPr lang="en-US">
                <a:latin typeface="Arial"/>
                <a:ea typeface="Arial"/>
                <a:cs typeface="Arial"/>
                <a:sym typeface="Arial"/>
              </a:rPr>
              <a:t>Be provided, at heights over 15 and up to 30 feet above a lower level, with a personal fall</a:t>
            </a:r>
            <a:endParaRPr/>
          </a:p>
          <a:p>
            <a:pPr marL="0" lvl="0" indent="0" algn="l" rtl="0">
              <a:spcBef>
                <a:spcPts val="0"/>
              </a:spcBef>
              <a:spcAft>
                <a:spcPts val="0"/>
              </a:spcAft>
              <a:buNone/>
            </a:pPr>
            <a:r>
              <a:rPr lang="en-US">
                <a:latin typeface="Arial"/>
                <a:ea typeface="Arial"/>
                <a:cs typeface="Arial"/>
                <a:sym typeface="Arial"/>
              </a:rPr>
              <a:t>arrest system, positioning device system or fall restraint system and wear the equipment</a:t>
            </a:r>
            <a:endParaRPr/>
          </a:p>
          <a:p>
            <a:pPr marL="0" lvl="0" indent="0" algn="l" rtl="0">
              <a:spcBef>
                <a:spcPts val="0"/>
              </a:spcBef>
              <a:spcAft>
                <a:spcPts val="0"/>
              </a:spcAft>
              <a:buNone/>
            </a:pPr>
            <a:r>
              <a:rPr lang="en-US">
                <a:latin typeface="Arial"/>
                <a:ea typeface="Arial"/>
                <a:cs typeface="Arial"/>
                <a:sym typeface="Arial"/>
              </a:rPr>
              <a:t>necessary to be able to be tied off; or be provided with other means of protection from</a:t>
            </a:r>
            <a:endParaRPr/>
          </a:p>
          <a:p>
            <a:pPr marL="0" lvl="0" indent="0" algn="l" rtl="0">
              <a:spcBef>
                <a:spcPts val="0"/>
              </a:spcBef>
              <a:spcAft>
                <a:spcPts val="0"/>
              </a:spcAft>
              <a:buNone/>
            </a:pPr>
            <a:r>
              <a:rPr lang="en-US">
                <a:latin typeface="Arial"/>
                <a:ea typeface="Arial"/>
                <a:cs typeface="Arial"/>
                <a:sym typeface="Arial"/>
              </a:rPr>
              <a:t>fall hazards in accordance with paragraph (a)(1) of this section.</a:t>
            </a:r>
            <a:endParaRPr/>
          </a:p>
          <a:p>
            <a:pPr marL="0" lvl="0" indent="0" algn="l" rtl="0">
              <a:spcBef>
                <a:spcPts val="0"/>
              </a:spcBef>
              <a:spcAft>
                <a:spcPts val="0"/>
              </a:spcAft>
              <a:buNone/>
            </a:pPr>
            <a:endParaRPr/>
          </a:p>
        </p:txBody>
      </p:sp>
      <p:sp>
        <p:nvSpPr>
          <p:cNvPr id="2" name="Date Placeholder 1">
            <a:extLst>
              <a:ext uri="{FF2B5EF4-FFF2-40B4-BE49-F238E27FC236}">
                <a16:creationId xmlns:a16="http://schemas.microsoft.com/office/drawing/2014/main" id="{ACAB1549-2305-98B2-F60F-09F75FC9EC59}"/>
              </a:ext>
            </a:extLst>
          </p:cNvPr>
          <p:cNvSpPr>
            <a:spLocks noGrp="1"/>
          </p:cNvSpPr>
          <p:nvPr>
            <p:ph type="dt" idx="10"/>
          </p:nvPr>
        </p:nvSpPr>
        <p:spPr/>
        <p:txBody>
          <a:bodyPr/>
          <a:lstStyle/>
          <a:p>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p20:notes"/>
          <p:cNvSpPr txBox="1">
            <a:spLocks noGrp="1"/>
          </p:cNvSpPr>
          <p:nvPr>
            <p:ph type="body" idx="1"/>
          </p:nvPr>
        </p:nvSpPr>
        <p:spPr>
          <a:xfrm>
            <a:off x="731520" y="4620577"/>
            <a:ext cx="5852160" cy="3780473"/>
          </a:xfrm>
          <a:prstGeom prst="rect">
            <a:avLst/>
          </a:prstGeom>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252" name="Google Shape;252;p20: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 name="Date Placeholder 1">
            <a:extLst>
              <a:ext uri="{FF2B5EF4-FFF2-40B4-BE49-F238E27FC236}">
                <a16:creationId xmlns:a16="http://schemas.microsoft.com/office/drawing/2014/main" id="{19732C71-BE7C-19B5-CA58-50AB837310C6}"/>
              </a:ext>
            </a:extLst>
          </p:cNvPr>
          <p:cNvSpPr>
            <a:spLocks noGrp="1"/>
          </p:cNvSpPr>
          <p:nvPr>
            <p:ph type="dt" idx="10"/>
          </p:nvPr>
        </p:nvSpPr>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
        <p:cNvGrpSpPr/>
        <p:nvPr/>
      </p:nvGrpSpPr>
      <p:grpSpPr>
        <a:xfrm>
          <a:off x="0" y="0"/>
          <a:ext cx="0" cy="0"/>
          <a:chOff x="0" y="0"/>
          <a:chExt cx="0" cy="0"/>
        </a:xfrm>
      </p:grpSpPr>
      <p:sp>
        <p:nvSpPr>
          <p:cNvPr id="79" name="Google Shape;79;p3: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0" name="Google Shape;80;p3:notes"/>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r>
              <a:rPr lang="en-US" sz="1200">
                <a:latin typeface="Arial"/>
                <a:ea typeface="Arial"/>
                <a:cs typeface="Arial"/>
                <a:sym typeface="Arial"/>
              </a:rPr>
              <a:t>Rebar caps must be able to with stand impalement if vertical.  </a:t>
            </a:r>
            <a:endParaRPr/>
          </a:p>
          <a:p>
            <a:pPr marL="0" lvl="0" indent="0" algn="l" rtl="0">
              <a:spcBef>
                <a:spcPts val="0"/>
              </a:spcBef>
              <a:spcAft>
                <a:spcPts val="0"/>
              </a:spcAft>
              <a:buNone/>
            </a:pPr>
            <a:r>
              <a:rPr lang="en-US" sz="1200">
                <a:latin typeface="Arial"/>
                <a:ea typeface="Arial"/>
                <a:cs typeface="Arial"/>
                <a:sym typeface="Arial"/>
              </a:rPr>
              <a:t>The standard, 29 CFR 1926.701(b), states: "all protruding reinforcing steel, onto and into which employees could fall, shall be guarded to eliminate the hazard of impalement." The key words are "to eliminate the hazard of impalement." </a:t>
            </a:r>
            <a:r>
              <a:rPr lang="en-US" sz="1200" u="sng">
                <a:latin typeface="Arial"/>
                <a:ea typeface="Arial"/>
                <a:cs typeface="Arial"/>
                <a:sym typeface="Arial"/>
              </a:rPr>
              <a:t>Exposure to impalement is always a consideration when employees are working above rebar or other sharp protrusions</a:t>
            </a:r>
            <a:r>
              <a:rPr lang="en-US" sz="1200">
                <a:latin typeface="Arial"/>
                <a:ea typeface="Arial"/>
                <a:cs typeface="Arial"/>
                <a:sym typeface="Arial"/>
              </a:rPr>
              <a:t>. The critical element when evaluating any job activity is the recognition or identification of impalement hazards and the exposure to employees. As you know, construction activities constantly change and contractors must remain aware of and provide protection from or alternative work practices to eliminate impalement hazards</a:t>
            </a:r>
            <a:endParaRPr/>
          </a:p>
          <a:p>
            <a:pPr marL="0" lvl="0" indent="0" algn="l" rtl="0">
              <a:spcBef>
                <a:spcPts val="0"/>
              </a:spcBef>
              <a:spcAft>
                <a:spcPts val="0"/>
              </a:spcAft>
              <a:buNone/>
            </a:pPr>
            <a:r>
              <a:rPr lang="en-US" sz="1200">
                <a:latin typeface="Arial"/>
                <a:ea typeface="Arial"/>
                <a:cs typeface="Arial"/>
                <a:sym typeface="Arial"/>
              </a:rPr>
              <a:t>When employees are working at any height above exposed rebar, fall protection/prevention is the first line of defense against impalement. Fall protection/prevention is also applicable when the rebar is below grade, e.g., footings or other excavations, where a fall into a trench would present an impalement hazard. When work is at grade, impalement exposure is dependent upon numerous situations and conditions; proximity of rebar to worker, height of rebar, e.g., working around rebar that is 3-6 feet high would not likely pose an impalement hazard. Rebar caps/covers are appropriate to prevent cuts, abrasions or other minor injuries when working at grade and there is no impalement hazard.</a:t>
            </a:r>
            <a:endParaRPr/>
          </a:p>
          <a:p>
            <a:pPr marL="0" lvl="0" indent="0" algn="l" rtl="0">
              <a:spcBef>
                <a:spcPts val="0"/>
              </a:spcBef>
              <a:spcAft>
                <a:spcPts val="0"/>
              </a:spcAft>
              <a:buNone/>
            </a:pPr>
            <a:endParaRPr/>
          </a:p>
        </p:txBody>
      </p:sp>
      <p:sp>
        <p:nvSpPr>
          <p:cNvPr id="2" name="Date Placeholder 1">
            <a:extLst>
              <a:ext uri="{FF2B5EF4-FFF2-40B4-BE49-F238E27FC236}">
                <a16:creationId xmlns:a16="http://schemas.microsoft.com/office/drawing/2014/main" id="{A57D979F-422A-CF49-FAA1-20D7F5897A8D}"/>
              </a:ext>
            </a:extLst>
          </p:cNvPr>
          <p:cNvSpPr>
            <a:spLocks noGrp="1"/>
          </p:cNvSpPr>
          <p:nvPr>
            <p:ph type="dt" idx="10"/>
          </p:nvPr>
        </p:nvSpPr>
        <p:spPr/>
        <p:txBody>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p21: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1" name="Google Shape;261;p21:notes"/>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r>
              <a:rPr lang="en-US" sz="800">
                <a:latin typeface="Arial"/>
                <a:ea typeface="Arial"/>
                <a:cs typeface="Arial"/>
                <a:sym typeface="Arial"/>
              </a:rPr>
              <a:t>1926.754(b)(3)</a:t>
            </a:r>
            <a:endParaRPr/>
          </a:p>
          <a:p>
            <a:pPr marL="0" lvl="0" indent="0" algn="l" rtl="0">
              <a:spcBef>
                <a:spcPts val="0"/>
              </a:spcBef>
              <a:spcAft>
                <a:spcPts val="0"/>
              </a:spcAft>
              <a:buNone/>
            </a:pPr>
            <a:endParaRPr sz="800">
              <a:latin typeface="Arial"/>
              <a:ea typeface="Arial"/>
              <a:cs typeface="Arial"/>
              <a:sym typeface="Arial"/>
            </a:endParaRPr>
          </a:p>
          <a:p>
            <a:pPr marL="0" lvl="0" indent="0" algn="l" rtl="0">
              <a:spcBef>
                <a:spcPts val="0"/>
              </a:spcBef>
              <a:spcAft>
                <a:spcPts val="0"/>
              </a:spcAft>
              <a:buNone/>
            </a:pPr>
            <a:r>
              <a:rPr lang="en-US">
                <a:latin typeface="Arial"/>
                <a:ea typeface="Arial"/>
                <a:cs typeface="Arial"/>
                <a:sym typeface="Arial"/>
              </a:rPr>
              <a:t>within two stories or 30 feet, whichever is less. Section 1926.760 requires workers above 15 feet to be protected</a:t>
            </a:r>
            <a:endParaRPr/>
          </a:p>
          <a:p>
            <a:pPr marL="0" lvl="0" indent="0" algn="l" rtl="0">
              <a:spcBef>
                <a:spcPts val="0"/>
              </a:spcBef>
              <a:spcAft>
                <a:spcPts val="0"/>
              </a:spcAft>
              <a:buNone/>
            </a:pPr>
            <a:r>
              <a:rPr lang="en-US">
                <a:latin typeface="Arial"/>
                <a:ea typeface="Arial"/>
                <a:cs typeface="Arial"/>
                <a:sym typeface="Arial"/>
              </a:rPr>
              <a:t>from falls, with two exceptions: section 1926.760(b)(3) and (c) allows workers engaged in certain steel erection</a:t>
            </a:r>
            <a:endParaRPr/>
          </a:p>
          <a:p>
            <a:pPr marL="0" lvl="0" indent="0" algn="l" rtl="0">
              <a:spcBef>
                <a:spcPts val="0"/>
              </a:spcBef>
              <a:spcAft>
                <a:spcPts val="0"/>
              </a:spcAft>
              <a:buNone/>
            </a:pPr>
            <a:r>
              <a:rPr lang="en-US">
                <a:latin typeface="Arial"/>
                <a:ea typeface="Arial"/>
                <a:cs typeface="Arial"/>
                <a:sym typeface="Arial"/>
              </a:rPr>
              <a:t>activities (initial connecting; decking in a Controlled Decking Zone) below 30 feet to work without using fall</a:t>
            </a:r>
            <a:endParaRPr/>
          </a:p>
          <a:p>
            <a:pPr marL="0" lvl="0" indent="0" algn="l" rtl="0">
              <a:spcBef>
                <a:spcPts val="0"/>
              </a:spcBef>
              <a:spcAft>
                <a:spcPts val="0"/>
              </a:spcAft>
              <a:buNone/>
            </a:pPr>
            <a:r>
              <a:rPr lang="en-US">
                <a:latin typeface="Arial"/>
                <a:ea typeface="Arial"/>
                <a:cs typeface="Arial"/>
                <a:sym typeface="Arial"/>
              </a:rPr>
              <a:t>protection. Can an employer's requirement that all workers be protected by fall arrest systems, including those</a:t>
            </a:r>
            <a:endParaRPr/>
          </a:p>
          <a:p>
            <a:pPr marL="0" lvl="0" indent="0" algn="l" rtl="0">
              <a:spcBef>
                <a:spcPts val="0"/>
              </a:spcBef>
              <a:spcAft>
                <a:spcPts val="0"/>
              </a:spcAft>
              <a:buNone/>
            </a:pPr>
            <a:r>
              <a:rPr lang="en-US">
                <a:latin typeface="Arial"/>
                <a:ea typeface="Arial"/>
                <a:cs typeface="Arial"/>
                <a:sym typeface="Arial"/>
              </a:rPr>
              <a:t>engaged in connecting and decking, take the place of compliance with the 1926.754(b)(3) floor/net</a:t>
            </a:r>
            <a:endParaRPr/>
          </a:p>
          <a:p>
            <a:pPr marL="0" lvl="0" indent="0" algn="l" rtl="0">
              <a:spcBef>
                <a:spcPts val="0"/>
              </a:spcBef>
              <a:spcAft>
                <a:spcPts val="0"/>
              </a:spcAft>
              <a:buNone/>
            </a:pPr>
            <a:r>
              <a:rPr lang="en-US">
                <a:latin typeface="Arial"/>
                <a:ea typeface="Arial"/>
                <a:cs typeface="Arial"/>
                <a:sym typeface="Arial"/>
              </a:rPr>
              <a:t>requirement?</a:t>
            </a:r>
            <a:endParaRPr/>
          </a:p>
          <a:p>
            <a:pPr marL="0" lvl="0" indent="0" algn="l" rtl="0">
              <a:spcBef>
                <a:spcPts val="0"/>
              </a:spcBef>
              <a:spcAft>
                <a:spcPts val="0"/>
              </a:spcAft>
              <a:buNone/>
            </a:pPr>
            <a:r>
              <a:rPr lang="en-US">
                <a:latin typeface="Arial"/>
                <a:ea typeface="Arial"/>
                <a:cs typeface="Arial"/>
                <a:sym typeface="Arial"/>
              </a:rPr>
              <a:t>Answer: While OSHA encourages employers to exceed the fall protection requirements of the standard and have</a:t>
            </a:r>
            <a:endParaRPr/>
          </a:p>
          <a:p>
            <a:pPr marL="0" lvl="0" indent="0" algn="l" rtl="0">
              <a:spcBef>
                <a:spcPts val="0"/>
              </a:spcBef>
              <a:spcAft>
                <a:spcPts val="0"/>
              </a:spcAft>
              <a:buNone/>
            </a:pPr>
            <a:r>
              <a:rPr lang="en-US">
                <a:latin typeface="Arial"/>
                <a:ea typeface="Arial"/>
                <a:cs typeface="Arial"/>
                <a:sym typeface="Arial"/>
              </a:rPr>
              <a:t>all workers use fall protection, section 1926.754(b)(3) provides additional safeguards. Therefore, such an</a:t>
            </a:r>
            <a:endParaRPr/>
          </a:p>
          <a:p>
            <a:pPr marL="0" lvl="0" indent="0" algn="l" rtl="0">
              <a:spcBef>
                <a:spcPts val="0"/>
              </a:spcBef>
              <a:spcAft>
                <a:spcPts val="0"/>
              </a:spcAft>
              <a:buNone/>
            </a:pPr>
            <a:r>
              <a:rPr lang="en-US">
                <a:latin typeface="Arial"/>
                <a:ea typeface="Arial"/>
                <a:cs typeface="Arial"/>
                <a:sym typeface="Arial"/>
              </a:rPr>
              <a:t>employer would be required to comply with 1926.754(b)(3). However, compliance staff retain their normal</a:t>
            </a:r>
            <a:endParaRPr/>
          </a:p>
          <a:p>
            <a:pPr marL="0" lvl="0" indent="0" algn="l" rtl="0">
              <a:spcBef>
                <a:spcPts val="0"/>
              </a:spcBef>
              <a:spcAft>
                <a:spcPts val="0"/>
              </a:spcAft>
              <a:buNone/>
            </a:pPr>
            <a:r>
              <a:rPr lang="en-US">
                <a:latin typeface="Arial"/>
                <a:ea typeface="Arial"/>
                <a:cs typeface="Arial"/>
                <a:sym typeface="Arial"/>
              </a:rPr>
              <a:t>discretion to determine, on a case by case basis, that violations are de minimis where there is no direct or</a:t>
            </a:r>
            <a:endParaRPr/>
          </a:p>
          <a:p>
            <a:pPr marL="0" lvl="0" indent="0" algn="l" rtl="0">
              <a:spcBef>
                <a:spcPts val="0"/>
              </a:spcBef>
              <a:spcAft>
                <a:spcPts val="0"/>
              </a:spcAft>
              <a:buNone/>
            </a:pPr>
            <a:r>
              <a:rPr lang="en-US">
                <a:latin typeface="Arial"/>
                <a:ea typeface="Arial"/>
                <a:cs typeface="Arial"/>
                <a:sym typeface="Arial"/>
              </a:rPr>
              <a:t>immediate relationship to safety or health, and the employer's use of personal fall protection systems at all times</a:t>
            </a:r>
            <a:endParaRPr/>
          </a:p>
          <a:p>
            <a:pPr marL="0" lvl="0" indent="0" algn="l" rtl="0">
              <a:spcBef>
                <a:spcPts val="0"/>
              </a:spcBef>
              <a:spcAft>
                <a:spcPts val="0"/>
              </a:spcAft>
              <a:buNone/>
            </a:pPr>
            <a:r>
              <a:rPr lang="en-US">
                <a:latin typeface="Arial"/>
                <a:ea typeface="Arial"/>
                <a:cs typeface="Arial"/>
                <a:sym typeface="Arial"/>
              </a:rPr>
              <a:t>may be a factor in such a determination. See OSHA's Field Operations Manual, CPL 02-00-148 (Nov. 9, 2009),</a:t>
            </a:r>
            <a:endParaRPr/>
          </a:p>
          <a:p>
            <a:pPr marL="0" lvl="0" indent="0" algn="l" rtl="0">
              <a:spcBef>
                <a:spcPts val="0"/>
              </a:spcBef>
              <a:spcAft>
                <a:spcPts val="0"/>
              </a:spcAft>
              <a:buNone/>
            </a:pPr>
            <a:r>
              <a:rPr lang="en-US">
                <a:latin typeface="Arial"/>
                <a:ea typeface="Arial"/>
                <a:cs typeface="Arial"/>
                <a:sym typeface="Arial"/>
              </a:rPr>
              <a:t>section VIII.</a:t>
            </a:r>
            <a:endParaRPr/>
          </a:p>
          <a:p>
            <a:pPr marL="0" lvl="0" indent="0" algn="l" rtl="0">
              <a:spcBef>
                <a:spcPts val="0"/>
              </a:spcBef>
              <a:spcAft>
                <a:spcPts val="0"/>
              </a:spcAft>
              <a:buNone/>
            </a:pPr>
            <a:endParaRPr/>
          </a:p>
        </p:txBody>
      </p:sp>
      <p:sp>
        <p:nvSpPr>
          <p:cNvPr id="2" name="Date Placeholder 1">
            <a:extLst>
              <a:ext uri="{FF2B5EF4-FFF2-40B4-BE49-F238E27FC236}">
                <a16:creationId xmlns:a16="http://schemas.microsoft.com/office/drawing/2014/main" id="{C461C470-7E2F-3632-88BC-A6F2AF224956}"/>
              </a:ext>
            </a:extLst>
          </p:cNvPr>
          <p:cNvSpPr>
            <a:spLocks noGrp="1"/>
          </p:cNvSpPr>
          <p:nvPr>
            <p:ph type="dt" idx="10"/>
          </p:nvPr>
        </p:nvSpPr>
        <p:spPr/>
        <p:txBody>
          <a:bodyPr/>
          <a:lstStyle/>
          <a:p>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p22: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9" name="Google Shape;269;p22:notes"/>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2" name="Date Placeholder 1">
            <a:extLst>
              <a:ext uri="{FF2B5EF4-FFF2-40B4-BE49-F238E27FC236}">
                <a16:creationId xmlns:a16="http://schemas.microsoft.com/office/drawing/2014/main" id="{0B1943BD-A0D2-969D-8133-DEBB91E9B523}"/>
              </a:ext>
            </a:extLst>
          </p:cNvPr>
          <p:cNvSpPr>
            <a:spLocks noGrp="1"/>
          </p:cNvSpPr>
          <p:nvPr>
            <p:ph type="dt" idx="10"/>
          </p:nvPr>
        </p:nvSpPr>
        <p:spPr/>
        <p:txBody>
          <a:bodyPr/>
          <a:lstStyle/>
          <a:p>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p23:notes"/>
          <p:cNvSpPr txBox="1">
            <a:spLocks noGrp="1"/>
          </p:cNvSpPr>
          <p:nvPr>
            <p:ph type="body" idx="1"/>
          </p:nvPr>
        </p:nvSpPr>
        <p:spPr>
          <a:xfrm>
            <a:off x="731520" y="4620577"/>
            <a:ext cx="5852160" cy="3780473"/>
          </a:xfrm>
          <a:prstGeom prst="rect">
            <a:avLst/>
          </a:prstGeom>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277" name="Google Shape;277;p23: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 name="Date Placeholder 1">
            <a:extLst>
              <a:ext uri="{FF2B5EF4-FFF2-40B4-BE49-F238E27FC236}">
                <a16:creationId xmlns:a16="http://schemas.microsoft.com/office/drawing/2014/main" id="{320AED16-051E-1CA6-8BBF-4A6496FB3067}"/>
              </a:ext>
            </a:extLst>
          </p:cNvPr>
          <p:cNvSpPr>
            <a:spLocks noGrp="1"/>
          </p:cNvSpPr>
          <p:nvPr>
            <p:ph type="dt" idx="10"/>
          </p:nvPr>
        </p:nvSpPr>
        <p:spPr/>
        <p:txBody>
          <a:bodyPr/>
          <a:lstStyle/>
          <a:p>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Google Shape;283;p24: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4" name="Google Shape;284;p24:notes"/>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2" name="Date Placeholder 1">
            <a:extLst>
              <a:ext uri="{FF2B5EF4-FFF2-40B4-BE49-F238E27FC236}">
                <a16:creationId xmlns:a16="http://schemas.microsoft.com/office/drawing/2014/main" id="{890AC788-2DB8-6977-83CD-8B64A2DC995E}"/>
              </a:ext>
            </a:extLst>
          </p:cNvPr>
          <p:cNvSpPr>
            <a:spLocks noGrp="1"/>
          </p:cNvSpPr>
          <p:nvPr>
            <p:ph type="dt" idx="10"/>
          </p:nvPr>
        </p:nvSpPr>
        <p:spPr/>
        <p:txBody>
          <a:bodyPr/>
          <a:lstStyle/>
          <a:p>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Google Shape;290;p25:notes"/>
          <p:cNvSpPr txBox="1">
            <a:spLocks noGrp="1"/>
          </p:cNvSpPr>
          <p:nvPr>
            <p:ph type="body" idx="1"/>
          </p:nvPr>
        </p:nvSpPr>
        <p:spPr>
          <a:xfrm>
            <a:off x="731520" y="4620577"/>
            <a:ext cx="5852160" cy="3780473"/>
          </a:xfrm>
          <a:prstGeom prst="rect">
            <a:avLst/>
          </a:prstGeom>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291" name="Google Shape;291;p25: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 name="Date Placeholder 1">
            <a:extLst>
              <a:ext uri="{FF2B5EF4-FFF2-40B4-BE49-F238E27FC236}">
                <a16:creationId xmlns:a16="http://schemas.microsoft.com/office/drawing/2014/main" id="{E74469D9-F807-A2A5-81F7-18F17354CA14}"/>
              </a:ext>
            </a:extLst>
          </p:cNvPr>
          <p:cNvSpPr>
            <a:spLocks noGrp="1"/>
          </p:cNvSpPr>
          <p:nvPr>
            <p:ph type="dt" idx="10"/>
          </p:nvPr>
        </p:nvSpPr>
        <p:spPr/>
        <p:txBody>
          <a:bodyPr/>
          <a:lstStyle/>
          <a:p>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Google Shape;298;p26: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9" name="Google Shape;299;p26:notes"/>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r>
              <a:rPr lang="en-US"/>
              <a:t>Discuss the components of a Controlled Decking Plan.</a:t>
            </a:r>
            <a:endParaRPr/>
          </a:p>
          <a:p>
            <a:pPr marL="0" lvl="0" indent="0" algn="l" rtl="0">
              <a:spcBef>
                <a:spcPts val="0"/>
              </a:spcBef>
              <a:spcAft>
                <a:spcPts val="0"/>
              </a:spcAft>
              <a:buNone/>
            </a:pPr>
            <a:r>
              <a:rPr lang="en-US"/>
              <a:t>Alternate procedures can include warning lines, safety monitoring, etc.</a:t>
            </a:r>
            <a:endParaRPr/>
          </a:p>
          <a:p>
            <a:pPr marL="0" lvl="0" indent="0" algn="l" rtl="0">
              <a:spcBef>
                <a:spcPts val="0"/>
              </a:spcBef>
              <a:spcAft>
                <a:spcPts val="0"/>
              </a:spcAft>
              <a:buNone/>
            </a:pPr>
            <a:endParaRPr/>
          </a:p>
        </p:txBody>
      </p:sp>
      <p:sp>
        <p:nvSpPr>
          <p:cNvPr id="2" name="Date Placeholder 1">
            <a:extLst>
              <a:ext uri="{FF2B5EF4-FFF2-40B4-BE49-F238E27FC236}">
                <a16:creationId xmlns:a16="http://schemas.microsoft.com/office/drawing/2014/main" id="{793A0320-E97A-072D-CECB-6703D27317B2}"/>
              </a:ext>
            </a:extLst>
          </p:cNvPr>
          <p:cNvSpPr>
            <a:spLocks noGrp="1"/>
          </p:cNvSpPr>
          <p:nvPr>
            <p:ph type="dt" idx="10"/>
          </p:nvPr>
        </p:nvSpPr>
        <p:spPr/>
        <p:txBody>
          <a:bodyPr/>
          <a:lstStyle/>
          <a:p>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p27: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6" name="Google Shape;306;p27:notes"/>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r>
              <a:rPr lang="en-US"/>
              <a:t>1926.754(e)(4)</a:t>
            </a:r>
            <a:endParaRPr/>
          </a:p>
          <a:p>
            <a:pPr marL="0" lvl="0" indent="0" algn="l" rtl="0">
              <a:spcBef>
                <a:spcPts val="0"/>
              </a:spcBef>
              <a:spcAft>
                <a:spcPts val="0"/>
              </a:spcAft>
              <a:buNone/>
            </a:pPr>
            <a:endParaRPr/>
          </a:p>
        </p:txBody>
      </p:sp>
      <p:sp>
        <p:nvSpPr>
          <p:cNvPr id="2" name="Date Placeholder 1">
            <a:extLst>
              <a:ext uri="{FF2B5EF4-FFF2-40B4-BE49-F238E27FC236}">
                <a16:creationId xmlns:a16="http://schemas.microsoft.com/office/drawing/2014/main" id="{6CB11756-3B11-BCAC-32AC-8474C4110DB6}"/>
              </a:ext>
            </a:extLst>
          </p:cNvPr>
          <p:cNvSpPr>
            <a:spLocks noGrp="1"/>
          </p:cNvSpPr>
          <p:nvPr>
            <p:ph type="dt" idx="10"/>
          </p:nvPr>
        </p:nvSpPr>
        <p:spPr/>
        <p:txBody>
          <a:bodyPr/>
          <a:lstStyle/>
          <a:p>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2"/>
        <p:cNvGrpSpPr/>
        <p:nvPr/>
      </p:nvGrpSpPr>
      <p:grpSpPr>
        <a:xfrm>
          <a:off x="0" y="0"/>
          <a:ext cx="0" cy="0"/>
          <a:chOff x="0" y="0"/>
          <a:chExt cx="0" cy="0"/>
        </a:xfrm>
      </p:grpSpPr>
      <p:sp>
        <p:nvSpPr>
          <p:cNvPr id="313" name="Google Shape;313;p28:notes"/>
          <p:cNvSpPr txBox="1">
            <a:spLocks noGrp="1"/>
          </p:cNvSpPr>
          <p:nvPr>
            <p:ph type="body" idx="1"/>
          </p:nvPr>
        </p:nvSpPr>
        <p:spPr>
          <a:xfrm>
            <a:off x="731520" y="4620577"/>
            <a:ext cx="5852160" cy="3780473"/>
          </a:xfrm>
          <a:prstGeom prst="rect">
            <a:avLst/>
          </a:prstGeom>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314" name="Google Shape;314;p28: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 name="Date Placeholder 1">
            <a:extLst>
              <a:ext uri="{FF2B5EF4-FFF2-40B4-BE49-F238E27FC236}">
                <a16:creationId xmlns:a16="http://schemas.microsoft.com/office/drawing/2014/main" id="{ADA66D8C-A4A0-22E8-8F50-E5DCAA5779C8}"/>
              </a:ext>
            </a:extLst>
          </p:cNvPr>
          <p:cNvSpPr>
            <a:spLocks noGrp="1"/>
          </p:cNvSpPr>
          <p:nvPr>
            <p:ph type="dt" idx="10"/>
          </p:nvPr>
        </p:nvSpPr>
        <p:spPr/>
        <p:txBody>
          <a:bodyPr/>
          <a:lstStyle/>
          <a:p>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1"/>
        <p:cNvGrpSpPr/>
        <p:nvPr/>
      </p:nvGrpSpPr>
      <p:grpSpPr>
        <a:xfrm>
          <a:off x="0" y="0"/>
          <a:ext cx="0" cy="0"/>
          <a:chOff x="0" y="0"/>
          <a:chExt cx="0" cy="0"/>
        </a:xfrm>
      </p:grpSpPr>
      <p:sp>
        <p:nvSpPr>
          <p:cNvPr id="322" name="Google Shape;322;p29: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3" name="Google Shape;323;p29:notes"/>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r>
              <a:rPr lang="en-US"/>
              <a:t>This includes pre-engineered decks with insulation lay out.</a:t>
            </a:r>
            <a:endParaRPr/>
          </a:p>
        </p:txBody>
      </p:sp>
      <p:sp>
        <p:nvSpPr>
          <p:cNvPr id="2" name="Date Placeholder 1">
            <a:extLst>
              <a:ext uri="{FF2B5EF4-FFF2-40B4-BE49-F238E27FC236}">
                <a16:creationId xmlns:a16="http://schemas.microsoft.com/office/drawing/2014/main" id="{46AC9B12-CD99-7C4E-5DEC-455EA7728C0E}"/>
              </a:ext>
            </a:extLst>
          </p:cNvPr>
          <p:cNvSpPr>
            <a:spLocks noGrp="1"/>
          </p:cNvSpPr>
          <p:nvPr>
            <p:ph type="dt" idx="10"/>
          </p:nvPr>
        </p:nvSpPr>
        <p:spPr/>
        <p:txBody>
          <a:bodyPr/>
          <a:lstStyle/>
          <a:p>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9"/>
        <p:cNvGrpSpPr/>
        <p:nvPr/>
      </p:nvGrpSpPr>
      <p:grpSpPr>
        <a:xfrm>
          <a:off x="0" y="0"/>
          <a:ext cx="0" cy="0"/>
          <a:chOff x="0" y="0"/>
          <a:chExt cx="0" cy="0"/>
        </a:xfrm>
      </p:grpSpPr>
      <p:sp>
        <p:nvSpPr>
          <p:cNvPr id="330" name="Google Shape;330;p30:notes"/>
          <p:cNvSpPr txBox="1">
            <a:spLocks noGrp="1"/>
          </p:cNvSpPr>
          <p:nvPr>
            <p:ph type="body" idx="1"/>
          </p:nvPr>
        </p:nvSpPr>
        <p:spPr>
          <a:xfrm>
            <a:off x="731520" y="4620577"/>
            <a:ext cx="5852160" cy="3780473"/>
          </a:xfrm>
          <a:prstGeom prst="rect">
            <a:avLst/>
          </a:prstGeom>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331" name="Google Shape;331;p30: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 name="Date Placeholder 1">
            <a:extLst>
              <a:ext uri="{FF2B5EF4-FFF2-40B4-BE49-F238E27FC236}">
                <a16:creationId xmlns:a16="http://schemas.microsoft.com/office/drawing/2014/main" id="{129A7A37-0F49-26EB-D861-3B9E6252B654}"/>
              </a:ext>
            </a:extLst>
          </p:cNvPr>
          <p:cNvSpPr>
            <a:spLocks noGrp="1"/>
          </p:cNvSpPr>
          <p:nvPr>
            <p:ph type="dt" idx="10"/>
          </p:nvPr>
        </p:nvSpPr>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p4:notes"/>
          <p:cNvSpPr txBox="1">
            <a:spLocks noGrp="1"/>
          </p:cNvSpPr>
          <p:nvPr>
            <p:ph type="body" idx="1"/>
          </p:nvPr>
        </p:nvSpPr>
        <p:spPr>
          <a:xfrm>
            <a:off x="731520" y="4620577"/>
            <a:ext cx="5852160" cy="3780473"/>
          </a:xfrm>
          <a:prstGeom prst="rect">
            <a:avLst/>
          </a:prstGeom>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103" name="Google Shape;103;p4: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 name="Date Placeholder 1">
            <a:extLst>
              <a:ext uri="{FF2B5EF4-FFF2-40B4-BE49-F238E27FC236}">
                <a16:creationId xmlns:a16="http://schemas.microsoft.com/office/drawing/2014/main" id="{67C41A7E-85D1-1681-316A-35A01A8ECB99}"/>
              </a:ext>
            </a:extLst>
          </p:cNvPr>
          <p:cNvSpPr>
            <a:spLocks noGrp="1"/>
          </p:cNvSpPr>
          <p:nvPr>
            <p:ph type="dt" idx="10"/>
          </p:nvPr>
        </p:nvSpPr>
        <p:spPr/>
        <p:txBody>
          <a:bodyPr/>
          <a:lstStyle/>
          <a:p>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8"/>
        <p:cNvGrpSpPr/>
        <p:nvPr/>
      </p:nvGrpSpPr>
      <p:grpSpPr>
        <a:xfrm>
          <a:off x="0" y="0"/>
          <a:ext cx="0" cy="0"/>
          <a:chOff x="0" y="0"/>
          <a:chExt cx="0" cy="0"/>
        </a:xfrm>
      </p:grpSpPr>
      <p:sp>
        <p:nvSpPr>
          <p:cNvPr id="339" name="Google Shape;339;p31:notes"/>
          <p:cNvSpPr txBox="1">
            <a:spLocks noGrp="1"/>
          </p:cNvSpPr>
          <p:nvPr>
            <p:ph type="body" idx="1"/>
          </p:nvPr>
        </p:nvSpPr>
        <p:spPr>
          <a:xfrm>
            <a:off x="731520" y="4620577"/>
            <a:ext cx="5852160" cy="3780473"/>
          </a:xfrm>
          <a:prstGeom prst="rect">
            <a:avLst/>
          </a:prstGeom>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340" name="Google Shape;340;p31: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 name="Date Placeholder 1">
            <a:extLst>
              <a:ext uri="{FF2B5EF4-FFF2-40B4-BE49-F238E27FC236}">
                <a16:creationId xmlns:a16="http://schemas.microsoft.com/office/drawing/2014/main" id="{7B4238CC-11F8-EC0B-12BE-FCD0B742FF50}"/>
              </a:ext>
            </a:extLst>
          </p:cNvPr>
          <p:cNvSpPr>
            <a:spLocks noGrp="1"/>
          </p:cNvSpPr>
          <p:nvPr>
            <p:ph type="dt" idx="10"/>
          </p:nvPr>
        </p:nvSpPr>
        <p:spPr/>
        <p:txBody>
          <a:bodyPr/>
          <a:lstStyle/>
          <a:p>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6"/>
        <p:cNvGrpSpPr/>
        <p:nvPr/>
      </p:nvGrpSpPr>
      <p:grpSpPr>
        <a:xfrm>
          <a:off x="0" y="0"/>
          <a:ext cx="0" cy="0"/>
          <a:chOff x="0" y="0"/>
          <a:chExt cx="0" cy="0"/>
        </a:xfrm>
      </p:grpSpPr>
      <p:sp>
        <p:nvSpPr>
          <p:cNvPr id="347" name="Google Shape;347;p32:notes"/>
          <p:cNvSpPr txBox="1">
            <a:spLocks noGrp="1"/>
          </p:cNvSpPr>
          <p:nvPr>
            <p:ph type="body" idx="1"/>
          </p:nvPr>
        </p:nvSpPr>
        <p:spPr>
          <a:xfrm>
            <a:off x="731520" y="4620577"/>
            <a:ext cx="5852160" cy="3780473"/>
          </a:xfrm>
          <a:prstGeom prst="rect">
            <a:avLst/>
          </a:prstGeom>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348" name="Google Shape;348;p32: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 name="Date Placeholder 1">
            <a:extLst>
              <a:ext uri="{FF2B5EF4-FFF2-40B4-BE49-F238E27FC236}">
                <a16:creationId xmlns:a16="http://schemas.microsoft.com/office/drawing/2014/main" id="{9885CB6D-51F5-B1C2-C293-43F70CC8CAA2}"/>
              </a:ext>
            </a:extLst>
          </p:cNvPr>
          <p:cNvSpPr>
            <a:spLocks noGrp="1"/>
          </p:cNvSpPr>
          <p:nvPr>
            <p:ph type="dt" idx="10"/>
          </p:nvPr>
        </p:nvSpPr>
        <p:spPr/>
        <p:txBody>
          <a:bodyPr/>
          <a:lstStyle/>
          <a:p>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6"/>
        <p:cNvGrpSpPr/>
        <p:nvPr/>
      </p:nvGrpSpPr>
      <p:grpSpPr>
        <a:xfrm>
          <a:off x="0" y="0"/>
          <a:ext cx="0" cy="0"/>
          <a:chOff x="0" y="0"/>
          <a:chExt cx="0" cy="0"/>
        </a:xfrm>
      </p:grpSpPr>
      <p:sp>
        <p:nvSpPr>
          <p:cNvPr id="357" name="Google Shape;357;p33: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8" name="Google Shape;358;p33:notes"/>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r>
              <a:rPr lang="en-US"/>
              <a:t>1926.760(g) </a:t>
            </a:r>
            <a:endParaRPr/>
          </a:p>
          <a:p>
            <a:pPr marL="0" lvl="0" indent="0" algn="l" rtl="0">
              <a:spcBef>
                <a:spcPts val="0"/>
              </a:spcBef>
              <a:spcAft>
                <a:spcPts val="0"/>
              </a:spcAft>
              <a:buNone/>
            </a:pPr>
            <a:r>
              <a:rPr lang="en-US"/>
              <a:t>This is a potential liability issue.</a:t>
            </a:r>
            <a:endParaRPr/>
          </a:p>
          <a:p>
            <a:pPr marL="0" lvl="0" indent="0" algn="l" rtl="0">
              <a:spcBef>
                <a:spcPts val="0"/>
              </a:spcBef>
              <a:spcAft>
                <a:spcPts val="0"/>
              </a:spcAft>
              <a:buNone/>
            </a:pPr>
            <a:endParaRPr/>
          </a:p>
          <a:p>
            <a:pPr marL="0" lvl="0" indent="0" algn="l" rtl="0">
              <a:spcBef>
                <a:spcPts val="0"/>
              </a:spcBef>
              <a:spcAft>
                <a:spcPts val="0"/>
              </a:spcAft>
              <a:buNone/>
            </a:pPr>
            <a:r>
              <a:rPr lang="en-US"/>
              <a:t>Guardrail deflection is something that needs to be checked for compliance.  Cables cannot deflect to below 39”</a:t>
            </a:r>
            <a:endParaRPr/>
          </a:p>
          <a:p>
            <a:pPr marL="0" lvl="0" indent="0" algn="l" rtl="0">
              <a:spcBef>
                <a:spcPts val="0"/>
              </a:spcBef>
              <a:spcAft>
                <a:spcPts val="0"/>
              </a:spcAft>
              <a:buNone/>
            </a:pPr>
            <a:endParaRPr/>
          </a:p>
        </p:txBody>
      </p:sp>
      <p:sp>
        <p:nvSpPr>
          <p:cNvPr id="2" name="Date Placeholder 1">
            <a:extLst>
              <a:ext uri="{FF2B5EF4-FFF2-40B4-BE49-F238E27FC236}">
                <a16:creationId xmlns:a16="http://schemas.microsoft.com/office/drawing/2014/main" id="{5874FF93-8426-CBE7-4AD0-F3D489A9376C}"/>
              </a:ext>
            </a:extLst>
          </p:cNvPr>
          <p:cNvSpPr>
            <a:spLocks noGrp="1"/>
          </p:cNvSpPr>
          <p:nvPr>
            <p:ph type="dt" idx="10"/>
          </p:nvPr>
        </p:nvSpPr>
        <p:spPr/>
        <p:txBody>
          <a:bodyPr/>
          <a:lstStyle/>
          <a:p>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4"/>
        <p:cNvGrpSpPr/>
        <p:nvPr/>
      </p:nvGrpSpPr>
      <p:grpSpPr>
        <a:xfrm>
          <a:off x="0" y="0"/>
          <a:ext cx="0" cy="0"/>
          <a:chOff x="0" y="0"/>
          <a:chExt cx="0" cy="0"/>
        </a:xfrm>
      </p:grpSpPr>
      <p:sp>
        <p:nvSpPr>
          <p:cNvPr id="365" name="Google Shape;365;p34: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6" name="Google Shape;366;p34:notes"/>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2" name="Date Placeholder 1">
            <a:extLst>
              <a:ext uri="{FF2B5EF4-FFF2-40B4-BE49-F238E27FC236}">
                <a16:creationId xmlns:a16="http://schemas.microsoft.com/office/drawing/2014/main" id="{678A3E82-8678-263A-96EA-0DB123EFDE9A}"/>
              </a:ext>
            </a:extLst>
          </p:cNvPr>
          <p:cNvSpPr>
            <a:spLocks noGrp="1"/>
          </p:cNvSpPr>
          <p:nvPr>
            <p:ph type="dt" idx="10"/>
          </p:nvPr>
        </p:nvSpPr>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Google Shape;111;p5: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2" name="Google Shape;112;p5:notes"/>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r>
              <a:rPr lang="en-US">
                <a:latin typeface="Arial"/>
                <a:ea typeface="Arial"/>
                <a:cs typeface="Arial"/>
                <a:sym typeface="Arial"/>
              </a:rPr>
              <a:t>OSHA Interpretation:</a:t>
            </a:r>
            <a:endParaRPr/>
          </a:p>
          <a:p>
            <a:pPr marL="0" lvl="0" indent="0" algn="l" rtl="0">
              <a:spcBef>
                <a:spcPts val="0"/>
              </a:spcBef>
              <a:spcAft>
                <a:spcPts val="0"/>
              </a:spcAft>
              <a:buNone/>
            </a:pPr>
            <a:r>
              <a:rPr lang="en-US">
                <a:latin typeface="Arial"/>
                <a:ea typeface="Arial"/>
                <a:cs typeface="Arial"/>
                <a:sym typeface="Arial"/>
              </a:rPr>
              <a:t>Through the promulgation of the existing standard, section §1926.501(b)(5), OSHA clearly indicates that Subpart M applies to construction work performed on vertical surfaces, such as rebar structures. In response to your December 1994 presentation of information, the Agency issued a letter acknowledging that fall protection is not necessary for employees climbing or moving on built-in-place rebar assemblies at heights below 24 feet. </a:t>
            </a:r>
            <a:br>
              <a:rPr lang="en-US">
                <a:latin typeface="Arial"/>
                <a:ea typeface="Arial"/>
                <a:cs typeface="Arial"/>
                <a:sym typeface="Arial"/>
              </a:rPr>
            </a:br>
            <a:br>
              <a:rPr lang="en-US">
                <a:latin typeface="Arial"/>
                <a:ea typeface="Arial"/>
                <a:cs typeface="Arial"/>
                <a:sym typeface="Arial"/>
              </a:rPr>
            </a:br>
            <a:endParaRPr>
              <a:latin typeface="Arial"/>
              <a:ea typeface="Arial"/>
              <a:cs typeface="Arial"/>
              <a:sym typeface="Arial"/>
            </a:endParaRPr>
          </a:p>
          <a:p>
            <a:pPr marL="0" lvl="0" indent="0" algn="l" rtl="0">
              <a:spcBef>
                <a:spcPts val="0"/>
              </a:spcBef>
              <a:spcAft>
                <a:spcPts val="0"/>
              </a:spcAft>
              <a:buNone/>
            </a:pPr>
            <a:r>
              <a:rPr lang="en-US">
                <a:latin typeface="Arial"/>
                <a:ea typeface="Arial"/>
                <a:cs typeface="Arial"/>
                <a:sym typeface="Arial"/>
              </a:rPr>
              <a:t>OSHA Interpretation:</a:t>
            </a:r>
            <a:endParaRPr/>
          </a:p>
          <a:p>
            <a:pPr marL="0" lvl="0" indent="0" algn="l" rtl="0">
              <a:spcBef>
                <a:spcPts val="0"/>
              </a:spcBef>
              <a:spcAft>
                <a:spcPts val="0"/>
              </a:spcAft>
              <a:buNone/>
            </a:pPr>
            <a:r>
              <a:rPr lang="en-US">
                <a:latin typeface="Arial"/>
                <a:ea typeface="Arial"/>
                <a:cs typeface="Arial"/>
                <a:sym typeface="Arial"/>
              </a:rPr>
              <a:t>The Occupational Safety and Health Administration's letter to Mr. Codding and a compliance interpretation issued on February 2, 1995, apply</a:t>
            </a:r>
            <a:endParaRPr/>
          </a:p>
          <a:p>
            <a:pPr marL="0" lvl="0" indent="0" algn="l" rtl="0">
              <a:spcBef>
                <a:spcPts val="0"/>
              </a:spcBef>
              <a:spcAft>
                <a:spcPts val="0"/>
              </a:spcAft>
              <a:buNone/>
            </a:pPr>
            <a:r>
              <a:rPr lang="en-US">
                <a:latin typeface="Arial"/>
                <a:ea typeface="Arial"/>
                <a:cs typeface="Arial"/>
                <a:sym typeface="Arial"/>
              </a:rPr>
              <a:t>to built-in-place rebar assemblies only. You are correct in your understanding that this policy does not apply to rebar assembly sections built</a:t>
            </a:r>
            <a:endParaRPr/>
          </a:p>
          <a:p>
            <a:pPr marL="0" lvl="0" indent="0" algn="l" rtl="0">
              <a:spcBef>
                <a:spcPts val="0"/>
              </a:spcBef>
              <a:spcAft>
                <a:spcPts val="0"/>
              </a:spcAft>
              <a:buNone/>
            </a:pPr>
            <a:r>
              <a:rPr lang="en-US">
                <a:latin typeface="Arial"/>
                <a:ea typeface="Arial"/>
                <a:cs typeface="Arial"/>
                <a:sym typeface="Arial"/>
              </a:rPr>
              <a:t>on the ground and which are then lifted into place by a crane or other equipment. In this situation fall protection is required at all times for</a:t>
            </a:r>
            <a:endParaRPr/>
          </a:p>
          <a:p>
            <a:pPr marL="0" lvl="0" indent="0" algn="l" rtl="0">
              <a:spcBef>
                <a:spcPts val="0"/>
              </a:spcBef>
              <a:spcAft>
                <a:spcPts val="0"/>
              </a:spcAft>
              <a:buNone/>
            </a:pPr>
            <a:r>
              <a:rPr lang="en-US">
                <a:latin typeface="Arial"/>
                <a:ea typeface="Arial"/>
                <a:cs typeface="Arial"/>
                <a:sym typeface="Arial"/>
              </a:rPr>
              <a:t>employees working above six feet in height (including while climbing or moving point to point)</a:t>
            </a:r>
            <a:endParaRPr/>
          </a:p>
          <a:p>
            <a:pPr marL="0" lvl="0" indent="0" algn="l" rtl="0">
              <a:spcBef>
                <a:spcPts val="0"/>
              </a:spcBef>
              <a:spcAft>
                <a:spcPts val="0"/>
              </a:spcAft>
              <a:buNone/>
            </a:pPr>
            <a:endParaRPr/>
          </a:p>
        </p:txBody>
      </p:sp>
      <p:sp>
        <p:nvSpPr>
          <p:cNvPr id="2" name="Date Placeholder 1">
            <a:extLst>
              <a:ext uri="{FF2B5EF4-FFF2-40B4-BE49-F238E27FC236}">
                <a16:creationId xmlns:a16="http://schemas.microsoft.com/office/drawing/2014/main" id="{15DDF393-6499-2B45-CD2F-6F1110ED18CE}"/>
              </a:ext>
            </a:extLst>
          </p:cNvPr>
          <p:cNvSpPr>
            <a:spLocks noGrp="1"/>
          </p:cNvSpPr>
          <p:nvPr>
            <p:ph type="dt" idx="10"/>
          </p:nvPr>
        </p:nvSpPr>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p6:notes"/>
          <p:cNvSpPr txBox="1">
            <a:spLocks noGrp="1"/>
          </p:cNvSpPr>
          <p:nvPr>
            <p:ph type="body" idx="1"/>
          </p:nvPr>
        </p:nvSpPr>
        <p:spPr>
          <a:xfrm>
            <a:off x="731520" y="4620577"/>
            <a:ext cx="5852160" cy="3780473"/>
          </a:xfrm>
          <a:prstGeom prst="rect">
            <a:avLst/>
          </a:prstGeom>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121" name="Google Shape;121;p6: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 name="Date Placeholder 1">
            <a:extLst>
              <a:ext uri="{FF2B5EF4-FFF2-40B4-BE49-F238E27FC236}">
                <a16:creationId xmlns:a16="http://schemas.microsoft.com/office/drawing/2014/main" id="{BD432465-F027-7D0B-FA10-96FAB54A3A70}"/>
              </a:ext>
            </a:extLst>
          </p:cNvPr>
          <p:cNvSpPr>
            <a:spLocks noGrp="1"/>
          </p:cNvSpPr>
          <p:nvPr>
            <p:ph type="dt" idx="10"/>
          </p:nvPr>
        </p:nvSpPr>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p7:notes"/>
          <p:cNvSpPr txBox="1">
            <a:spLocks noGrp="1"/>
          </p:cNvSpPr>
          <p:nvPr>
            <p:ph type="body" idx="1"/>
          </p:nvPr>
        </p:nvSpPr>
        <p:spPr>
          <a:xfrm>
            <a:off x="731520" y="4620577"/>
            <a:ext cx="5852160" cy="3780473"/>
          </a:xfrm>
          <a:prstGeom prst="rect">
            <a:avLst/>
          </a:prstGeom>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133" name="Google Shape;133;p7: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 name="Date Placeholder 1">
            <a:extLst>
              <a:ext uri="{FF2B5EF4-FFF2-40B4-BE49-F238E27FC236}">
                <a16:creationId xmlns:a16="http://schemas.microsoft.com/office/drawing/2014/main" id="{91574969-A2FF-9075-FCCE-AB91180C95F7}"/>
              </a:ext>
            </a:extLst>
          </p:cNvPr>
          <p:cNvSpPr>
            <a:spLocks noGrp="1"/>
          </p:cNvSpPr>
          <p:nvPr>
            <p:ph type="dt" idx="10"/>
          </p:nvPr>
        </p:nvSpPr>
        <p:spPr/>
        <p:txBody>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p8: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6" name="Google Shape;146;p8:notes"/>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r>
              <a:rPr lang="en-US"/>
              <a:t>Shored Forming systems are temporary structures meeting the definition of a scaffold.  Fall protection must be considered based on those requirements.</a:t>
            </a:r>
            <a:endParaRPr/>
          </a:p>
        </p:txBody>
      </p:sp>
      <p:sp>
        <p:nvSpPr>
          <p:cNvPr id="2" name="Date Placeholder 1">
            <a:extLst>
              <a:ext uri="{FF2B5EF4-FFF2-40B4-BE49-F238E27FC236}">
                <a16:creationId xmlns:a16="http://schemas.microsoft.com/office/drawing/2014/main" id="{3C995943-14C0-5ED7-7A55-7B8882D1318C}"/>
              </a:ext>
            </a:extLst>
          </p:cNvPr>
          <p:cNvSpPr>
            <a:spLocks noGrp="1"/>
          </p:cNvSpPr>
          <p:nvPr>
            <p:ph type="dt" idx="10"/>
          </p:nvPr>
        </p:nvSpPr>
        <p:spPr/>
        <p:txBody>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p9:notes"/>
          <p:cNvSpPr txBox="1">
            <a:spLocks noGrp="1"/>
          </p:cNvSpPr>
          <p:nvPr>
            <p:ph type="body" idx="1"/>
          </p:nvPr>
        </p:nvSpPr>
        <p:spPr>
          <a:xfrm>
            <a:off x="731520" y="4620577"/>
            <a:ext cx="5852160" cy="3780473"/>
          </a:xfrm>
          <a:prstGeom prst="rect">
            <a:avLst/>
          </a:prstGeom>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154" name="Google Shape;154;p9: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 name="Date Placeholder 1">
            <a:extLst>
              <a:ext uri="{FF2B5EF4-FFF2-40B4-BE49-F238E27FC236}">
                <a16:creationId xmlns:a16="http://schemas.microsoft.com/office/drawing/2014/main" id="{B97809FC-CF8D-AF0C-88FB-8F0E7AEAE3EA}"/>
              </a:ext>
            </a:extLst>
          </p:cNvPr>
          <p:cNvSpPr>
            <a:spLocks noGrp="1"/>
          </p:cNvSpPr>
          <p:nvPr>
            <p:ph type="dt" idx="10"/>
          </p:nvPr>
        </p:nvSpPr>
        <p:spPr/>
        <p:txBody>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p10: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3" name="Google Shape;163;p10:notes"/>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r>
              <a:rPr lang="en-US"/>
              <a:t>Workers can slip and get feet between rebar that can cause a serious leg injury.</a:t>
            </a:r>
            <a:endParaRPr/>
          </a:p>
          <a:p>
            <a:pPr marL="0" lvl="0" indent="0" algn="l" rtl="0">
              <a:spcBef>
                <a:spcPts val="0"/>
              </a:spcBef>
              <a:spcAft>
                <a:spcPts val="0"/>
              </a:spcAft>
              <a:buNone/>
            </a:pPr>
            <a:endParaRPr/>
          </a:p>
        </p:txBody>
      </p:sp>
      <p:sp>
        <p:nvSpPr>
          <p:cNvPr id="2" name="Date Placeholder 1">
            <a:extLst>
              <a:ext uri="{FF2B5EF4-FFF2-40B4-BE49-F238E27FC236}">
                <a16:creationId xmlns:a16="http://schemas.microsoft.com/office/drawing/2014/main" id="{6E678FE6-4BF4-FF30-782A-17D7C5883C89}"/>
              </a:ext>
            </a:extLst>
          </p:cNvPr>
          <p:cNvSpPr>
            <a:spLocks noGrp="1"/>
          </p:cNvSpPr>
          <p:nvPr>
            <p:ph type="dt" idx="10"/>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1_Title Slide">
  <p:cSld name="1_Title Slide">
    <p:spTree>
      <p:nvGrpSpPr>
        <p:cNvPr id="1" name="Shape 10"/>
        <p:cNvGrpSpPr/>
        <p:nvPr/>
      </p:nvGrpSpPr>
      <p:grpSpPr>
        <a:xfrm>
          <a:off x="0" y="0"/>
          <a:ext cx="0" cy="0"/>
          <a:chOff x="0" y="0"/>
          <a:chExt cx="0" cy="0"/>
        </a:xfrm>
      </p:grpSpPr>
      <p:sp>
        <p:nvSpPr>
          <p:cNvPr id="11" name="Google Shape;11;p36"/>
          <p:cNvSpPr txBox="1">
            <a:spLocks noGrp="1"/>
          </p:cNvSpPr>
          <p:nvPr>
            <p:ph type="body" idx="1"/>
          </p:nvPr>
        </p:nvSpPr>
        <p:spPr>
          <a:xfrm>
            <a:off x="476471" y="4875295"/>
            <a:ext cx="5255942" cy="9144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600"/>
              </a:spcBef>
              <a:spcAft>
                <a:spcPts val="0"/>
              </a:spcAft>
              <a:buClr>
                <a:schemeClr val="dk1"/>
              </a:buClr>
              <a:buSzPts val="1400"/>
              <a:buFont typeface="Arial"/>
              <a:buNone/>
              <a:defRPr sz="1400" b="0" i="0" u="none" strike="noStrike" cap="none">
                <a:solidFill>
                  <a:schemeClr val="dk1"/>
                </a:solidFill>
                <a:latin typeface="Nunito"/>
                <a:ea typeface="Nunito"/>
                <a:cs typeface="Nunito"/>
                <a:sym typeface="Nunito"/>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Nunito"/>
                <a:ea typeface="Nunito"/>
                <a:cs typeface="Nunito"/>
                <a:sym typeface="Nunito"/>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Nunito"/>
                <a:ea typeface="Nunito"/>
                <a:cs typeface="Nunito"/>
                <a:sym typeface="Nunito"/>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pic>
        <p:nvPicPr>
          <p:cNvPr id="12" name="Google Shape;12;p36"/>
          <p:cNvPicPr preferRelativeResize="0"/>
          <p:nvPr/>
        </p:nvPicPr>
        <p:blipFill rotWithShape="1">
          <a:blip r:embed="rId2">
            <a:alphaModFix/>
          </a:blip>
          <a:srcRect/>
          <a:stretch/>
        </p:blipFill>
        <p:spPr>
          <a:xfrm>
            <a:off x="476471" y="548152"/>
            <a:ext cx="2537555" cy="1005840"/>
          </a:xfrm>
          <a:prstGeom prst="rect">
            <a:avLst/>
          </a:prstGeom>
          <a:noFill/>
          <a:ln>
            <a:noFill/>
          </a:ln>
        </p:spPr>
      </p:pic>
      <p:sp>
        <p:nvSpPr>
          <p:cNvPr id="13" name="Google Shape;13;p36"/>
          <p:cNvSpPr txBox="1">
            <a:spLocks noGrp="1"/>
          </p:cNvSpPr>
          <p:nvPr>
            <p:ph type="body" idx="2"/>
          </p:nvPr>
        </p:nvSpPr>
        <p:spPr>
          <a:xfrm>
            <a:off x="476471" y="2004769"/>
            <a:ext cx="2361979" cy="299646"/>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90000"/>
              </a:lnSpc>
              <a:spcBef>
                <a:spcPts val="1000"/>
              </a:spcBef>
              <a:spcAft>
                <a:spcPts val="0"/>
              </a:spcAft>
              <a:buClr>
                <a:srgbClr val="EA0029"/>
              </a:buClr>
              <a:buSzPts val="1800"/>
              <a:buFont typeface="Arial"/>
              <a:buNone/>
              <a:defRPr sz="1800" b="1" i="0" u="none" strike="noStrike" cap="none">
                <a:solidFill>
                  <a:srgbClr val="EA0029"/>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Nunito"/>
                <a:ea typeface="Nunito"/>
                <a:cs typeface="Nunito"/>
                <a:sym typeface="Nunito"/>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Nunito"/>
                <a:ea typeface="Nunito"/>
                <a:cs typeface="Nunito"/>
                <a:sym typeface="Nunito"/>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4" name="Google Shape;14;p36"/>
          <p:cNvSpPr txBox="1">
            <a:spLocks noGrp="1"/>
          </p:cNvSpPr>
          <p:nvPr>
            <p:ph type="body" idx="3"/>
          </p:nvPr>
        </p:nvSpPr>
        <p:spPr>
          <a:xfrm>
            <a:off x="476471" y="2576268"/>
            <a:ext cx="10686829" cy="2028117"/>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90000"/>
              </a:lnSpc>
              <a:spcBef>
                <a:spcPts val="1000"/>
              </a:spcBef>
              <a:spcAft>
                <a:spcPts val="0"/>
              </a:spcAft>
              <a:buClr>
                <a:srgbClr val="221F1F"/>
              </a:buClr>
              <a:buSzPts val="8000"/>
              <a:buFont typeface="Arial"/>
              <a:buNone/>
              <a:defRPr sz="8000" b="1" i="0" u="none" strike="noStrike" cap="none">
                <a:solidFill>
                  <a:srgbClr val="221F1F"/>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Nunito"/>
                <a:ea typeface="Nunito"/>
                <a:cs typeface="Nunito"/>
                <a:sym typeface="Nunito"/>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Nunito"/>
                <a:ea typeface="Nunito"/>
                <a:cs typeface="Nunito"/>
                <a:sym typeface="Nunito"/>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5" name="Google Shape;15;p36"/>
          <p:cNvSpPr txBox="1">
            <a:spLocks noGrp="1"/>
          </p:cNvSpPr>
          <p:nvPr>
            <p:ph type="body" idx="4"/>
          </p:nvPr>
        </p:nvSpPr>
        <p:spPr>
          <a:xfrm>
            <a:off x="4981575" y="712934"/>
            <a:ext cx="6733954" cy="676275"/>
          </a:xfrm>
          <a:prstGeom prst="rect">
            <a:avLst/>
          </a:prstGeom>
          <a:noFill/>
          <a:ln>
            <a:noFill/>
          </a:ln>
        </p:spPr>
        <p:txBody>
          <a:bodyPr spcFirstLastPara="1" wrap="square" lIns="91425" tIns="45700" rIns="91425" bIns="45700" anchor="ctr" anchorCtr="0">
            <a:normAutofit/>
          </a:bodyPr>
          <a:lstStyle>
            <a:lvl1pPr marL="457200" marR="0" lvl="0" indent="-228600" algn="r" rtl="0">
              <a:lnSpc>
                <a:spcPct val="103333"/>
              </a:lnSpc>
              <a:spcBef>
                <a:spcPts val="1000"/>
              </a:spcBef>
              <a:spcAft>
                <a:spcPts val="0"/>
              </a:spcAft>
              <a:buClr>
                <a:srgbClr val="929497"/>
              </a:buClr>
              <a:buSzPts val="1800"/>
              <a:buFont typeface="Arial"/>
              <a:buNone/>
              <a:defRPr sz="1800" b="1" i="0" u="none" strike="noStrike" cap="none">
                <a:solidFill>
                  <a:srgbClr val="929497"/>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Nunito"/>
                <a:ea typeface="Nunito"/>
                <a:cs typeface="Nunito"/>
                <a:sym typeface="Nunito"/>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Nunito"/>
                <a:ea typeface="Nunito"/>
                <a:cs typeface="Nunito"/>
                <a:sym typeface="Nunito"/>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6" name="Google Shape;16;p36"/>
          <p:cNvSpPr/>
          <p:nvPr/>
        </p:nvSpPr>
        <p:spPr>
          <a:xfrm>
            <a:off x="0" y="6181725"/>
            <a:ext cx="12192000" cy="676275"/>
          </a:xfrm>
          <a:prstGeom prst="rect">
            <a:avLst/>
          </a:prstGeom>
          <a:solidFill>
            <a:srgbClr val="EA002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with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1024320" y="1871831"/>
            <a:ext cx="9660804" cy="3310665"/>
          </a:xfrm>
          <a:prstGeom prst="rect">
            <a:avLst/>
          </a:prstGeom>
        </p:spPr>
        <p:txBody>
          <a:bodyPr>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Point One</a:t>
            </a:r>
          </a:p>
          <a:p>
            <a:r>
              <a:rPr lang="en-US" dirty="0"/>
              <a:t>Point Two</a:t>
            </a:r>
          </a:p>
          <a:p>
            <a:r>
              <a:rPr lang="en-US" dirty="0"/>
              <a:t>Point Three</a:t>
            </a:r>
          </a:p>
          <a:p>
            <a:endParaRPr lang="en-US" dirty="0"/>
          </a:p>
        </p:txBody>
      </p:sp>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024320" y="461115"/>
            <a:ext cx="8354397" cy="914400"/>
          </a:xfrm>
          <a:prstGeom prst="rect">
            <a:avLst/>
          </a:prstGeom>
        </p:spPr>
        <p:txBody>
          <a:bodyPr>
            <a:normAutofit/>
          </a:bodyPr>
          <a:lstStyle>
            <a:lvl1pPr marL="0" indent="0" algn="l">
              <a:buFontTx/>
              <a:buNone/>
              <a:defRPr sz="4400" b="1" i="0">
                <a:latin typeface="Poppins" pitchFamily="2" charset="77"/>
                <a:cs typeface="Poppins" pitchFamily="2" charset="77"/>
              </a:defRPr>
            </a:lvl1pPr>
          </a:lstStyle>
          <a:p>
            <a:r>
              <a:rPr lang="en-US" dirty="0"/>
              <a:t>Sample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Light" pitchFamily="2" charset="77"/>
              </a:defRPr>
            </a:lvl1pPr>
          </a:lstStyle>
          <a:p>
            <a:pPr lvl="0"/>
            <a:r>
              <a:rPr lang="en-US" dirty="0"/>
              <a:t>Presentation Name </a:t>
            </a:r>
          </a:p>
        </p:txBody>
      </p:sp>
    </p:spTree>
    <p:extLst>
      <p:ext uri="{BB962C8B-B14F-4D97-AF65-F5344CB8AC3E}">
        <p14:creationId xmlns:p14="http://schemas.microsoft.com/office/powerpoint/2010/main" val="17911284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with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024320" y="461115"/>
            <a:ext cx="8354397" cy="914400"/>
          </a:xfrm>
          <a:prstGeom prst="rect">
            <a:avLst/>
          </a:prstGeom>
        </p:spPr>
        <p:txBody>
          <a:bodyPr>
            <a:normAutofit/>
          </a:bodyPr>
          <a:lstStyle>
            <a:lvl1pPr marL="0" indent="0" algn="l">
              <a:buFontTx/>
              <a:buNone/>
              <a:defRPr sz="4400" b="1" i="0">
                <a:latin typeface="Poppins" pitchFamily="2" charset="77"/>
                <a:cs typeface="Poppins" pitchFamily="2" charset="77"/>
              </a:defRPr>
            </a:lvl1pPr>
          </a:lstStyle>
          <a:p>
            <a:r>
              <a:rPr lang="en-US" dirty="0"/>
              <a:t>Sample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Light" pitchFamily="2" charset="77"/>
              </a:defRPr>
            </a:lvl1pPr>
          </a:lstStyle>
          <a:p>
            <a:pPr lvl="0"/>
            <a:r>
              <a:rPr lang="en-US" dirty="0"/>
              <a:t>Presentation Name </a:t>
            </a:r>
          </a:p>
        </p:txBody>
      </p:sp>
      <p:sp>
        <p:nvSpPr>
          <p:cNvPr id="3" name="Text Placeholder 2">
            <a:extLst>
              <a:ext uri="{FF2B5EF4-FFF2-40B4-BE49-F238E27FC236}">
                <a16:creationId xmlns:a16="http://schemas.microsoft.com/office/drawing/2014/main" id="{ACAF6830-647C-114A-9A01-294B865140D0}"/>
              </a:ext>
            </a:extLst>
          </p:cNvPr>
          <p:cNvSpPr>
            <a:spLocks noGrp="1"/>
          </p:cNvSpPr>
          <p:nvPr>
            <p:ph type="body" sz="quarter" idx="15"/>
          </p:nvPr>
        </p:nvSpPr>
        <p:spPr>
          <a:xfrm>
            <a:off x="954088" y="1828800"/>
            <a:ext cx="9764712" cy="3403600"/>
          </a:xfrm>
          <a:prstGeom prst="rect">
            <a:avLst/>
          </a:prstGeom>
        </p:spPr>
        <p:txBody>
          <a:bodyPr/>
          <a:lstStyle>
            <a:lvl1pPr>
              <a:buClr>
                <a:srgbClr val="FF0000"/>
              </a:buClr>
              <a:defRPr/>
            </a:lvl1pPr>
            <a:lvl2pPr>
              <a:buClr>
                <a:srgbClr val="FF0000"/>
              </a:buClr>
              <a:defRPr/>
            </a:lvl2pPr>
            <a:lvl3pPr>
              <a:buClr>
                <a:srgbClr val="FF0000"/>
              </a:buClr>
              <a:defRPr/>
            </a:lvl3pPr>
            <a:lvl4pPr>
              <a:buClr>
                <a:srgbClr val="FF0000"/>
              </a:buClr>
              <a:defRPr/>
            </a:lvl4pPr>
            <a:lvl5pPr>
              <a:buClr>
                <a:srgbClr val="FF0000"/>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41028749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reak or Intro to New Topic">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769754" y="1951984"/>
            <a:ext cx="8354397" cy="3031495"/>
          </a:xfrm>
          <a:prstGeom prst="rect">
            <a:avLst/>
          </a:prstGeom>
        </p:spPr>
        <p:txBody>
          <a:bodyPr anchor="ctr">
            <a:normAutofit/>
          </a:bodyPr>
          <a:lstStyle>
            <a:lvl1pPr marL="0" indent="0" algn="ctr">
              <a:buFontTx/>
              <a:buNone/>
              <a:defRPr sz="4400" b="1" i="0">
                <a:latin typeface="Poppins" pitchFamily="2" charset="77"/>
                <a:cs typeface="Poppins" pitchFamily="2" charset="77"/>
              </a:defRPr>
            </a:lvl1pPr>
          </a:lstStyle>
          <a:p>
            <a:r>
              <a:rPr lang="en-US" dirty="0"/>
              <a:t>Break or Intro of New Topic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dirty="0"/>
              <a:t>Presentation Name </a:t>
            </a:r>
          </a:p>
        </p:txBody>
      </p:sp>
    </p:spTree>
    <p:extLst>
      <p:ext uri="{BB962C8B-B14F-4D97-AF65-F5344CB8AC3E}">
        <p14:creationId xmlns:p14="http://schemas.microsoft.com/office/powerpoint/2010/main" val="9325876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reak or Intro to New Topic with Image Background">
    <p:spTree>
      <p:nvGrpSpPr>
        <p:cNvPr id="1" name=""/>
        <p:cNvGrpSpPr/>
        <p:nvPr/>
      </p:nvGrpSpPr>
      <p:grpSpPr>
        <a:xfrm>
          <a:off x="0" y="0"/>
          <a:ext cx="0" cy="0"/>
          <a:chOff x="0" y="0"/>
          <a:chExt cx="0" cy="0"/>
        </a:xfrm>
      </p:grpSpPr>
      <p:sp>
        <p:nvSpPr>
          <p:cNvPr id="10" name="Picture Placeholder 7">
            <a:extLst>
              <a:ext uri="{FF2B5EF4-FFF2-40B4-BE49-F238E27FC236}">
                <a16:creationId xmlns:a16="http://schemas.microsoft.com/office/drawing/2014/main" id="{84713546-9960-9A4A-9FC8-169B3D75C706}"/>
              </a:ext>
            </a:extLst>
          </p:cNvPr>
          <p:cNvSpPr>
            <a:spLocks noGrp="1"/>
          </p:cNvSpPr>
          <p:nvPr>
            <p:ph type="pic" sz="quarter" idx="12" hasCustomPrompt="1"/>
          </p:nvPr>
        </p:nvSpPr>
        <p:spPr>
          <a:xfrm>
            <a:off x="0" y="0"/>
            <a:ext cx="12192000" cy="6264130"/>
          </a:xfrm>
          <a:prstGeom prst="rect">
            <a:avLst/>
          </a:prstGeom>
          <a:solidFill>
            <a:schemeClr val="bg1">
              <a:lumMod val="85000"/>
            </a:schemeClr>
          </a:solidFill>
        </p:spPr>
        <p:txBody>
          <a:bodyPr wrap="square" lIns="360000" tIns="360000">
            <a:noAutofit/>
          </a:bodyPr>
          <a:lstStyle>
            <a:lvl1pPr marL="0" indent="0">
              <a:buNone/>
              <a:defRPr sz="1100" i="0">
                <a:latin typeface="Nunito" pitchFamily="2" charset="77"/>
                <a:cs typeface="Times New Roman" panose="02020603050405020304" pitchFamily="18" charset="0"/>
              </a:defRPr>
            </a:lvl1pPr>
          </a:lstStyle>
          <a:p>
            <a:r>
              <a:rPr lang="en-ZA" dirty="0"/>
              <a:t>Insert or Drag and Drop Image Here</a:t>
            </a:r>
          </a:p>
        </p:txBody>
      </p:sp>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315878"/>
            <a:ext cx="2306868" cy="87653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2001044" y="2233949"/>
            <a:ext cx="8189912" cy="2249488"/>
          </a:xfrm>
          <a:prstGeom prst="rect">
            <a:avLst/>
          </a:prstGeom>
        </p:spPr>
        <p:txBody>
          <a:bodyPr>
            <a:normAutofit/>
          </a:bodyPr>
          <a:lstStyle>
            <a:lvl1pPr marL="0" indent="0" algn="ctr">
              <a:buFontTx/>
              <a:buNone/>
              <a:defRPr sz="4400" b="1" i="0">
                <a:latin typeface="Poppins" pitchFamily="2" charset="77"/>
                <a:cs typeface="Poppins" pitchFamily="2" charset="77"/>
              </a:defRPr>
            </a:lvl1pPr>
          </a:lstStyle>
          <a:p>
            <a:r>
              <a:rPr lang="en-US" dirty="0"/>
              <a:t>Break or Intro of New Topic Title with Image Background</a:t>
            </a:r>
          </a:p>
        </p:txBody>
      </p:sp>
      <p:sp>
        <p:nvSpPr>
          <p:cNvPr id="11" name="Rectangle 10">
            <a:extLst>
              <a:ext uri="{FF2B5EF4-FFF2-40B4-BE49-F238E27FC236}">
                <a16:creationId xmlns:a16="http://schemas.microsoft.com/office/drawing/2014/main" id="{2471D833-4557-D94E-8ADE-FD091E9D93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id="{E6004C4B-A28E-7B41-9B2C-BE000A519973}"/>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15" name="Content Placeholder 6">
            <a:extLst>
              <a:ext uri="{FF2B5EF4-FFF2-40B4-BE49-F238E27FC236}">
                <a16:creationId xmlns:a16="http://schemas.microsoft.com/office/drawing/2014/main" id="{C3B31CC9-5F1F-0044-92E6-231AE1F73B8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dirty="0"/>
              <a:t>Presentation Name </a:t>
            </a:r>
          </a:p>
        </p:txBody>
      </p:sp>
    </p:spTree>
    <p:extLst>
      <p:ext uri="{BB962C8B-B14F-4D97-AF65-F5344CB8AC3E}">
        <p14:creationId xmlns:p14="http://schemas.microsoft.com/office/powerpoint/2010/main" val="15871829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ide Title + SubTitle +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6096001" y="2241908"/>
            <a:ext cx="5343688" cy="1303233"/>
          </a:xfrm>
          <a:prstGeom prst="rect">
            <a:avLst/>
          </a:prstGeom>
        </p:spPr>
        <p:txBody>
          <a:bodyPr>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Point One</a:t>
            </a:r>
          </a:p>
          <a:p>
            <a:r>
              <a:rPr lang="en-US" dirty="0"/>
              <a:t>Point Two</a:t>
            </a:r>
          </a:p>
          <a:p>
            <a:r>
              <a:rPr lang="en-US" dirty="0"/>
              <a:t>Point Three</a:t>
            </a:r>
          </a:p>
          <a:p>
            <a:endParaRPr lang="en-US" dirty="0"/>
          </a:p>
        </p:txBody>
      </p:sp>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752311" y="1722008"/>
            <a:ext cx="4535652" cy="3460487"/>
          </a:xfrm>
          <a:prstGeom prst="rect">
            <a:avLst/>
          </a:prstGeom>
        </p:spPr>
        <p:txBody>
          <a:bodyPr anchor="ctr">
            <a:normAutofit/>
          </a:bodyPr>
          <a:lstStyle>
            <a:lvl1pPr marL="0" indent="0" algn="l">
              <a:buFontTx/>
              <a:buNone/>
              <a:defRPr sz="4400" b="1" i="0">
                <a:latin typeface="Poppins" pitchFamily="2" charset="77"/>
                <a:cs typeface="Poppins" pitchFamily="2" charset="77"/>
              </a:defRPr>
            </a:lvl1pPr>
          </a:lstStyle>
          <a:p>
            <a:r>
              <a:rPr lang="en-US" dirty="0"/>
              <a:t>Sample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Light" pitchFamily="2" charset="77"/>
              </a:defRPr>
            </a:lvl1pPr>
          </a:lstStyle>
          <a:p>
            <a:pPr lvl="0"/>
            <a:r>
              <a:rPr lang="en-US" dirty="0"/>
              <a:t>Presentation Name </a:t>
            </a:r>
          </a:p>
        </p:txBody>
      </p:sp>
      <p:sp>
        <p:nvSpPr>
          <p:cNvPr id="9" name="Text Placeholder 19">
            <a:extLst>
              <a:ext uri="{FF2B5EF4-FFF2-40B4-BE49-F238E27FC236}">
                <a16:creationId xmlns:a16="http://schemas.microsoft.com/office/drawing/2014/main" id="{83CD2D48-D8D2-8341-A05F-05D85603BAA4}"/>
              </a:ext>
            </a:extLst>
          </p:cNvPr>
          <p:cNvSpPr>
            <a:spLocks noGrp="1"/>
          </p:cNvSpPr>
          <p:nvPr>
            <p:ph type="body" sz="quarter" idx="15" hasCustomPrompt="1"/>
          </p:nvPr>
        </p:nvSpPr>
        <p:spPr>
          <a:xfrm>
            <a:off x="6115437" y="1722008"/>
            <a:ext cx="5324252" cy="299646"/>
          </a:xfrm>
          <a:prstGeom prst="rect">
            <a:avLst/>
          </a:prstGeom>
        </p:spPr>
        <p:txBody>
          <a:bodyPr>
            <a:normAutofit/>
          </a:bodyPr>
          <a:lstStyle>
            <a:lvl1pPr marL="0" indent="0">
              <a:buFontTx/>
              <a:buNone/>
              <a:defRPr sz="1800" b="1" i="0">
                <a:solidFill>
                  <a:srgbClr val="EA0029"/>
                </a:solidFill>
                <a:latin typeface="Poppins"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Subtitle One</a:t>
            </a:r>
          </a:p>
        </p:txBody>
      </p:sp>
      <p:sp>
        <p:nvSpPr>
          <p:cNvPr id="10" name="Text Placeholder 19">
            <a:extLst>
              <a:ext uri="{FF2B5EF4-FFF2-40B4-BE49-F238E27FC236}">
                <a16:creationId xmlns:a16="http://schemas.microsoft.com/office/drawing/2014/main" id="{D4B82B2C-700B-B440-9881-26B39C427D26}"/>
              </a:ext>
            </a:extLst>
          </p:cNvPr>
          <p:cNvSpPr>
            <a:spLocks noGrp="1"/>
          </p:cNvSpPr>
          <p:nvPr>
            <p:ph type="body" sz="quarter" idx="16" hasCustomPrompt="1"/>
          </p:nvPr>
        </p:nvSpPr>
        <p:spPr>
          <a:xfrm>
            <a:off x="6115437" y="3771525"/>
            <a:ext cx="5324252" cy="299646"/>
          </a:xfrm>
          <a:prstGeom prst="rect">
            <a:avLst/>
          </a:prstGeom>
        </p:spPr>
        <p:txBody>
          <a:bodyPr>
            <a:normAutofit/>
          </a:bodyPr>
          <a:lstStyle>
            <a:lvl1pPr marL="0" indent="0">
              <a:buFontTx/>
              <a:buNone/>
              <a:defRPr sz="1800" b="1" i="0">
                <a:solidFill>
                  <a:srgbClr val="EA0029"/>
                </a:solidFill>
                <a:latin typeface="Poppins"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Subtitle Two</a:t>
            </a:r>
          </a:p>
        </p:txBody>
      </p:sp>
      <p:sp>
        <p:nvSpPr>
          <p:cNvPr id="11" name="Text Placeholder 19">
            <a:extLst>
              <a:ext uri="{FF2B5EF4-FFF2-40B4-BE49-F238E27FC236}">
                <a16:creationId xmlns:a16="http://schemas.microsoft.com/office/drawing/2014/main" id="{8704C630-C5B3-8647-9FA3-B1575313F4C7}"/>
              </a:ext>
            </a:extLst>
          </p:cNvPr>
          <p:cNvSpPr>
            <a:spLocks noGrp="1"/>
          </p:cNvSpPr>
          <p:nvPr>
            <p:ph type="body" sz="quarter" idx="17" hasCustomPrompt="1"/>
          </p:nvPr>
        </p:nvSpPr>
        <p:spPr>
          <a:xfrm>
            <a:off x="6096001" y="4301936"/>
            <a:ext cx="5343688" cy="1303233"/>
          </a:xfrm>
          <a:prstGeom prst="rect">
            <a:avLst/>
          </a:prstGeom>
        </p:spPr>
        <p:txBody>
          <a:bodyPr>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Point One</a:t>
            </a:r>
          </a:p>
          <a:p>
            <a:r>
              <a:rPr lang="en-US" dirty="0"/>
              <a:t>Point Two</a:t>
            </a:r>
          </a:p>
          <a:p>
            <a:r>
              <a:rPr lang="en-US" dirty="0"/>
              <a:t>Point Three</a:t>
            </a:r>
          </a:p>
          <a:p>
            <a:endParaRPr lang="en-US" dirty="0"/>
          </a:p>
        </p:txBody>
      </p:sp>
    </p:spTree>
    <p:extLst>
      <p:ext uri="{BB962C8B-B14F-4D97-AF65-F5344CB8AC3E}">
        <p14:creationId xmlns:p14="http://schemas.microsoft.com/office/powerpoint/2010/main" val="16651956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 Points + Image">
    <p:spTree>
      <p:nvGrpSpPr>
        <p:cNvPr id="1" name=""/>
        <p:cNvGrpSpPr/>
        <p:nvPr/>
      </p:nvGrpSpPr>
      <p:grpSpPr>
        <a:xfrm>
          <a:off x="0" y="0"/>
          <a:ext cx="0" cy="0"/>
          <a:chOff x="0" y="0"/>
          <a:chExt cx="0" cy="0"/>
        </a:xfrm>
      </p:grpSpPr>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5680821" y="2506972"/>
            <a:ext cx="4914677" cy="3393537"/>
          </a:xfrm>
          <a:prstGeom prst="rect">
            <a:avLst/>
          </a:prstGeom>
        </p:spPr>
        <p:txBody>
          <a:bodyPr>
            <a:normAutofit/>
          </a:bodyPr>
          <a:lstStyle>
            <a:lvl1pPr marL="285750" indent="-285750">
              <a:buClr>
                <a:srgbClr val="EA0029"/>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Point One</a:t>
            </a:r>
          </a:p>
          <a:p>
            <a:r>
              <a:rPr lang="en-US" dirty="0"/>
              <a:t>Point Two</a:t>
            </a:r>
          </a:p>
          <a:p>
            <a:r>
              <a:rPr lang="en-US" dirty="0"/>
              <a:t>Point Three</a:t>
            </a:r>
          </a:p>
          <a:p>
            <a:r>
              <a:rPr lang="en-US" dirty="0"/>
              <a:t>Point Four</a:t>
            </a:r>
          </a:p>
        </p:txBody>
      </p:sp>
      <p:sp>
        <p:nvSpPr>
          <p:cNvPr id="16" name="Picture Placeholder 42">
            <a:extLst>
              <a:ext uri="{FF2B5EF4-FFF2-40B4-BE49-F238E27FC236}">
                <a16:creationId xmlns:a16="http://schemas.microsoft.com/office/drawing/2014/main" id="{1B2D02DA-A124-E149-AA36-1EAE876D872C}"/>
              </a:ext>
            </a:extLst>
          </p:cNvPr>
          <p:cNvSpPr>
            <a:spLocks noGrp="1"/>
          </p:cNvSpPr>
          <p:nvPr>
            <p:ph type="pic" sz="quarter" idx="33"/>
          </p:nvPr>
        </p:nvSpPr>
        <p:spPr>
          <a:xfrm>
            <a:off x="574165" y="1353496"/>
            <a:ext cx="4224079" cy="4547014"/>
          </a:xfrm>
          <a:prstGeom prst="rect">
            <a:avLst/>
          </a:prstGeom>
          <a:solidFill>
            <a:schemeClr val="bg1">
              <a:lumMod val="8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Tx/>
              <a:buNone/>
              <a:tabLst/>
              <a:defRPr sz="1100" b="0" i="0">
                <a:latin typeface="Nunito" pitchFamily="2" charset="77"/>
              </a:defRPr>
            </a:lvl1pPr>
          </a:lstStyle>
          <a:p>
            <a:endParaRPr lang="en-US" dirty="0"/>
          </a:p>
          <a:p>
            <a:r>
              <a:rPr lang="en-US" dirty="0"/>
              <a:t>Insert or Drag and Drop Image Here</a:t>
            </a:r>
          </a:p>
          <a:p>
            <a:endParaRPr lang="en-US" dirty="0"/>
          </a:p>
        </p:txBody>
      </p:sp>
      <p:sp>
        <p:nvSpPr>
          <p:cNvPr id="17" name="Text Placeholder 4">
            <a:extLst>
              <a:ext uri="{FF2B5EF4-FFF2-40B4-BE49-F238E27FC236}">
                <a16:creationId xmlns:a16="http://schemas.microsoft.com/office/drawing/2014/main" id="{526F6137-B09D-7742-A38F-35C76166FE37}"/>
              </a:ext>
            </a:extLst>
          </p:cNvPr>
          <p:cNvSpPr>
            <a:spLocks noGrp="1"/>
          </p:cNvSpPr>
          <p:nvPr>
            <p:ph type="body" sz="quarter" idx="13" hasCustomPrompt="1"/>
          </p:nvPr>
        </p:nvSpPr>
        <p:spPr>
          <a:xfrm>
            <a:off x="5680821" y="1684805"/>
            <a:ext cx="4914677" cy="687257"/>
          </a:xfrm>
          <a:prstGeom prst="rect">
            <a:avLst/>
          </a:prstGeom>
        </p:spPr>
        <p:txBody>
          <a:bodyPr>
            <a:normAutofit/>
          </a:bodyPr>
          <a:lstStyle>
            <a:lvl1pPr marL="0" indent="0">
              <a:buFontTx/>
              <a:buNone/>
              <a:defRPr sz="3200" b="1" i="0">
                <a:latin typeface="Poppins" pitchFamily="2" charset="77"/>
                <a:cs typeface="Poppins" pitchFamily="2" charset="77"/>
              </a:defRPr>
            </a:lvl1pPr>
          </a:lstStyle>
          <a:p>
            <a:r>
              <a:rPr lang="en-US" dirty="0"/>
              <a:t>Insert Heading</a:t>
            </a:r>
          </a:p>
        </p:txBody>
      </p:sp>
      <p:pic>
        <p:nvPicPr>
          <p:cNvPr id="18" name="Picture 17">
            <a:extLst>
              <a:ext uri="{FF2B5EF4-FFF2-40B4-BE49-F238E27FC236}">
                <a16:creationId xmlns:a16="http://schemas.microsoft.com/office/drawing/2014/main" id="{54EF5488-960B-E049-B326-EFD5543BBE43}"/>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9" name="Rectangle 28">
            <a:extLst>
              <a:ext uri="{FF2B5EF4-FFF2-40B4-BE49-F238E27FC236}">
                <a16:creationId xmlns:a16="http://schemas.microsoft.com/office/drawing/2014/main" id="{D7A92DE7-D6C7-5F4F-B035-62E2A65090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a:extLst>
              <a:ext uri="{FF2B5EF4-FFF2-40B4-BE49-F238E27FC236}">
                <a16:creationId xmlns:a16="http://schemas.microsoft.com/office/drawing/2014/main" id="{EB871E5F-C400-024A-BD93-263390F56DC6}"/>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3" name="Text Placeholder 2">
            <a:extLst>
              <a:ext uri="{FF2B5EF4-FFF2-40B4-BE49-F238E27FC236}">
                <a16:creationId xmlns:a16="http://schemas.microsoft.com/office/drawing/2014/main" id="{35BBB2C7-1649-714B-9036-6F3313F76B67}"/>
              </a:ext>
            </a:extLst>
          </p:cNvPr>
          <p:cNvSpPr>
            <a:spLocks noGrp="1"/>
          </p:cNvSpPr>
          <p:nvPr>
            <p:ph type="body" sz="quarter" idx="34" hasCustomPrompt="1"/>
          </p:nvPr>
        </p:nvSpPr>
        <p:spPr>
          <a:xfrm>
            <a:off x="904875" y="6488113"/>
            <a:ext cx="4622800" cy="246062"/>
          </a:xfrm>
          <a:prstGeom prst="rect">
            <a:avLst/>
          </a:prstGeom>
        </p:spPr>
        <p:txBody>
          <a:bodyPr>
            <a:noAutofit/>
          </a:bodyPr>
          <a:lstStyle>
            <a:lvl1pPr marL="0" indent="0">
              <a:buFontTx/>
              <a:buNone/>
              <a:defRPr sz="1000">
                <a:latin typeface="Nunito" pitchFamily="2" charset="77"/>
              </a:defRPr>
            </a:lvl1pPr>
          </a:lstStyle>
          <a:p>
            <a:pPr lvl="0"/>
            <a:r>
              <a:rPr lang="en-US" dirty="0"/>
              <a:t>Presentation Name</a:t>
            </a:r>
          </a:p>
        </p:txBody>
      </p:sp>
    </p:spTree>
    <p:extLst>
      <p:ext uri="{BB962C8B-B14F-4D97-AF65-F5344CB8AC3E}">
        <p14:creationId xmlns:p14="http://schemas.microsoft.com/office/powerpoint/2010/main" val="191899927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dirty="0"/>
              <a:t>Presentation Name </a:t>
            </a:r>
          </a:p>
        </p:txBody>
      </p:sp>
    </p:spTree>
    <p:extLst>
      <p:ext uri="{BB962C8B-B14F-4D97-AF65-F5344CB8AC3E}">
        <p14:creationId xmlns:p14="http://schemas.microsoft.com/office/powerpoint/2010/main" val="202170396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No Logo">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dirty="0"/>
              <a:t>Presentation Name </a:t>
            </a:r>
          </a:p>
        </p:txBody>
      </p:sp>
    </p:spTree>
    <p:extLst>
      <p:ext uri="{BB962C8B-B14F-4D97-AF65-F5344CB8AC3E}">
        <p14:creationId xmlns:p14="http://schemas.microsoft.com/office/powerpoint/2010/main" val="20266521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with points">
  <p:cSld name="Title with points">
    <p:spTree>
      <p:nvGrpSpPr>
        <p:cNvPr id="1" name="Shape 17"/>
        <p:cNvGrpSpPr/>
        <p:nvPr/>
      </p:nvGrpSpPr>
      <p:grpSpPr>
        <a:xfrm>
          <a:off x="0" y="0"/>
          <a:ext cx="0" cy="0"/>
          <a:chOff x="0" y="0"/>
          <a:chExt cx="0" cy="0"/>
        </a:xfrm>
      </p:grpSpPr>
      <p:pic>
        <p:nvPicPr>
          <p:cNvPr id="18" name="Google Shape;18;p37"/>
          <p:cNvPicPr preferRelativeResize="0"/>
          <p:nvPr/>
        </p:nvPicPr>
        <p:blipFill rotWithShape="1">
          <a:blip r:embed="rId2">
            <a:alphaModFix/>
          </a:blip>
          <a:srcRect/>
          <a:stretch/>
        </p:blipFill>
        <p:spPr>
          <a:xfrm>
            <a:off x="9378717" y="296944"/>
            <a:ext cx="2306868" cy="914400"/>
          </a:xfrm>
          <a:prstGeom prst="rect">
            <a:avLst/>
          </a:prstGeom>
          <a:noFill/>
          <a:ln>
            <a:noFill/>
          </a:ln>
        </p:spPr>
      </p:pic>
      <p:sp>
        <p:nvSpPr>
          <p:cNvPr id="19" name="Google Shape;19;p37"/>
          <p:cNvSpPr txBox="1">
            <a:spLocks noGrp="1"/>
          </p:cNvSpPr>
          <p:nvPr>
            <p:ph type="body" idx="1"/>
          </p:nvPr>
        </p:nvSpPr>
        <p:spPr>
          <a:xfrm>
            <a:off x="1024320" y="1871831"/>
            <a:ext cx="9660804" cy="3310665"/>
          </a:xfrm>
          <a:prstGeom prst="rect">
            <a:avLst/>
          </a:prstGeom>
          <a:noFill/>
          <a:ln>
            <a:noFill/>
          </a:ln>
        </p:spPr>
        <p:txBody>
          <a:bodyPr spcFirstLastPara="1" wrap="square" lIns="91425" tIns="45700" rIns="91425" bIns="45700" anchor="t" anchorCtr="0">
            <a:normAutofit/>
          </a:bodyPr>
          <a:lstStyle>
            <a:lvl1pPr marL="457200" marR="0" lvl="0" indent="-400050" algn="l" rtl="0">
              <a:lnSpc>
                <a:spcPct val="90000"/>
              </a:lnSpc>
              <a:spcBef>
                <a:spcPts val="1000"/>
              </a:spcBef>
              <a:spcAft>
                <a:spcPts val="0"/>
              </a:spcAft>
              <a:buClr>
                <a:srgbClr val="FF0000"/>
              </a:buClr>
              <a:buSzPts val="2700"/>
              <a:buFont typeface="Arial"/>
              <a:buChar char="•"/>
              <a:defRPr sz="1800" b="0" i="0" u="none" strike="noStrike" cap="none">
                <a:solidFill>
                  <a:schemeClr val="dk1"/>
                </a:solidFill>
                <a:latin typeface="Arial"/>
                <a:ea typeface="Arial"/>
                <a:cs typeface="Arial"/>
                <a:sym typeface="Arial"/>
              </a:defRPr>
            </a:lvl1pPr>
            <a:lvl2pPr marL="914400" marR="0" lvl="1" indent="-228600" algn="l"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Nunito"/>
                <a:ea typeface="Nunito"/>
                <a:cs typeface="Nunito"/>
                <a:sym typeface="Nunito"/>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Nunito"/>
                <a:ea typeface="Nunito"/>
                <a:cs typeface="Nunito"/>
                <a:sym typeface="Nunito"/>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0" name="Google Shape;20;p37"/>
          <p:cNvSpPr txBox="1">
            <a:spLocks noGrp="1"/>
          </p:cNvSpPr>
          <p:nvPr>
            <p:ph type="body" idx="2"/>
          </p:nvPr>
        </p:nvSpPr>
        <p:spPr>
          <a:xfrm>
            <a:off x="1024320" y="461115"/>
            <a:ext cx="8354397" cy="914400"/>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90000"/>
              </a:lnSpc>
              <a:spcBef>
                <a:spcPts val="100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Nunito"/>
                <a:ea typeface="Nunito"/>
                <a:cs typeface="Nunito"/>
                <a:sym typeface="Nunito"/>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Nunito"/>
                <a:ea typeface="Nunito"/>
                <a:cs typeface="Nunito"/>
                <a:sym typeface="Nunito"/>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1" name="Google Shape;21;p37"/>
          <p:cNvSpPr/>
          <p:nvPr/>
        </p:nvSpPr>
        <p:spPr>
          <a:xfrm rot="10800000" flipH="1">
            <a:off x="0" y="6264129"/>
            <a:ext cx="12192000" cy="45719"/>
          </a:xfrm>
          <a:prstGeom prst="rect">
            <a:avLst/>
          </a:prstGeom>
          <a:solidFill>
            <a:srgbClr val="EA002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22" name="Google Shape;22;p37"/>
          <p:cNvSpPr txBox="1"/>
          <p:nvPr/>
        </p:nvSpPr>
        <p:spPr>
          <a:xfrm>
            <a:off x="474096" y="6487603"/>
            <a:ext cx="430877" cy="24622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221F1F"/>
              </a:buClr>
              <a:buSzPts val="1000"/>
              <a:buFont typeface="Arial"/>
              <a:buNone/>
            </a:pPr>
            <a:fld id="{00000000-1234-1234-1234-123412341234}" type="slidenum">
              <a:rPr lang="en-US" sz="1000" b="0" i="0" u="none" strike="noStrike" cap="none">
                <a:solidFill>
                  <a:srgbClr val="221F1F"/>
                </a:solidFill>
                <a:latin typeface="Arial"/>
                <a:ea typeface="Arial"/>
                <a:cs typeface="Arial"/>
                <a:sym typeface="Arial"/>
              </a:rPr>
              <a:t>‹#›</a:t>
            </a:fld>
            <a:r>
              <a:rPr lang="en-US" sz="1000" b="0" i="0" u="none" strike="noStrike" cap="none">
                <a:solidFill>
                  <a:srgbClr val="221F1F"/>
                </a:solidFill>
                <a:latin typeface="Arial"/>
                <a:ea typeface="Arial"/>
                <a:cs typeface="Arial"/>
                <a:sym typeface="Arial"/>
              </a:rPr>
              <a:t> |</a:t>
            </a:r>
            <a:endParaRPr/>
          </a:p>
        </p:txBody>
      </p:sp>
      <p:sp>
        <p:nvSpPr>
          <p:cNvPr id="23" name="Google Shape;23;p37"/>
          <p:cNvSpPr txBox="1">
            <a:spLocks noGrp="1"/>
          </p:cNvSpPr>
          <p:nvPr>
            <p:ph type="body" idx="3"/>
          </p:nvPr>
        </p:nvSpPr>
        <p:spPr>
          <a:xfrm>
            <a:off x="954088" y="6473825"/>
            <a:ext cx="4333875" cy="246063"/>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dk1"/>
              </a:buClr>
              <a:buSzPts val="1000"/>
              <a:buFont typeface="Arial"/>
              <a:buNone/>
              <a:defRPr sz="10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Nunito"/>
                <a:ea typeface="Nunito"/>
                <a:cs typeface="Nunito"/>
                <a:sym typeface="Nunito"/>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Nunito"/>
                <a:ea typeface="Nunito"/>
                <a:cs typeface="Nunito"/>
                <a:sym typeface="Nunito"/>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1_Title + Points + Image">
  <p:cSld name="1_Title + Points + Image">
    <p:spTree>
      <p:nvGrpSpPr>
        <p:cNvPr id="1" name="Shape 24"/>
        <p:cNvGrpSpPr/>
        <p:nvPr/>
      </p:nvGrpSpPr>
      <p:grpSpPr>
        <a:xfrm>
          <a:off x="0" y="0"/>
          <a:ext cx="0" cy="0"/>
          <a:chOff x="0" y="0"/>
          <a:chExt cx="0" cy="0"/>
        </a:xfrm>
      </p:grpSpPr>
      <p:sp>
        <p:nvSpPr>
          <p:cNvPr id="25" name="Google Shape;25;p38"/>
          <p:cNvSpPr txBox="1">
            <a:spLocks noGrp="1"/>
          </p:cNvSpPr>
          <p:nvPr>
            <p:ph type="body" idx="1"/>
          </p:nvPr>
        </p:nvSpPr>
        <p:spPr>
          <a:xfrm>
            <a:off x="574166" y="1557325"/>
            <a:ext cx="6463943" cy="4360823"/>
          </a:xfrm>
          <a:prstGeom prst="rect">
            <a:avLst/>
          </a:prstGeom>
          <a:noFill/>
          <a:ln>
            <a:noFill/>
          </a:ln>
        </p:spPr>
        <p:txBody>
          <a:bodyPr spcFirstLastPara="1" wrap="square" lIns="91425" tIns="45700" rIns="91425" bIns="45700" anchor="t" anchorCtr="0">
            <a:normAutofit/>
          </a:bodyPr>
          <a:lstStyle>
            <a:lvl1pPr marL="457200" marR="0" lvl="0" indent="-457200" algn="l" rtl="0">
              <a:lnSpc>
                <a:spcPct val="90000"/>
              </a:lnSpc>
              <a:spcBef>
                <a:spcPts val="1000"/>
              </a:spcBef>
              <a:spcAft>
                <a:spcPts val="0"/>
              </a:spcAft>
              <a:buClr>
                <a:srgbClr val="EA0029"/>
              </a:buClr>
              <a:buSzPts val="3600"/>
              <a:buFont typeface="Arial"/>
              <a:buChar char="•"/>
              <a:defRPr sz="2400" b="0" i="0" u="none" strike="noStrike" cap="none">
                <a:solidFill>
                  <a:schemeClr val="dk1"/>
                </a:solidFill>
                <a:latin typeface="Arial"/>
                <a:ea typeface="Arial"/>
                <a:cs typeface="Arial"/>
                <a:sym typeface="Arial"/>
              </a:defRPr>
            </a:lvl1pPr>
            <a:lvl2pPr marL="914400" marR="0" lvl="1" indent="-228600" algn="l"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Nunito"/>
                <a:ea typeface="Nunito"/>
                <a:cs typeface="Nunito"/>
                <a:sym typeface="Nunito"/>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Nunito"/>
                <a:ea typeface="Nunito"/>
                <a:cs typeface="Nunito"/>
                <a:sym typeface="Nunito"/>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6" name="Google Shape;26;p38"/>
          <p:cNvSpPr>
            <a:spLocks noGrp="1"/>
          </p:cNvSpPr>
          <p:nvPr>
            <p:ph type="pic" idx="2"/>
          </p:nvPr>
        </p:nvSpPr>
        <p:spPr>
          <a:xfrm>
            <a:off x="7529147" y="1557324"/>
            <a:ext cx="4224079" cy="4360824"/>
          </a:xfrm>
          <a:prstGeom prst="rect">
            <a:avLst/>
          </a:prstGeom>
          <a:solidFill>
            <a:srgbClr val="D8D8D8"/>
          </a:solidFill>
          <a:ln>
            <a:noFill/>
          </a:ln>
        </p:spPr>
      </p:sp>
      <p:pic>
        <p:nvPicPr>
          <p:cNvPr id="27" name="Google Shape;27;p38"/>
          <p:cNvPicPr preferRelativeResize="0"/>
          <p:nvPr/>
        </p:nvPicPr>
        <p:blipFill rotWithShape="1">
          <a:blip r:embed="rId2">
            <a:alphaModFix/>
          </a:blip>
          <a:srcRect/>
          <a:stretch/>
        </p:blipFill>
        <p:spPr>
          <a:xfrm>
            <a:off x="9378717" y="296944"/>
            <a:ext cx="2306868" cy="914400"/>
          </a:xfrm>
          <a:prstGeom prst="rect">
            <a:avLst/>
          </a:prstGeom>
          <a:noFill/>
          <a:ln>
            <a:noFill/>
          </a:ln>
        </p:spPr>
      </p:pic>
      <p:sp>
        <p:nvSpPr>
          <p:cNvPr id="28" name="Google Shape;28;p38"/>
          <p:cNvSpPr/>
          <p:nvPr/>
        </p:nvSpPr>
        <p:spPr>
          <a:xfrm rot="10800000" flipH="1">
            <a:off x="0" y="6264129"/>
            <a:ext cx="12192000" cy="45719"/>
          </a:xfrm>
          <a:prstGeom prst="rect">
            <a:avLst/>
          </a:prstGeom>
          <a:solidFill>
            <a:srgbClr val="EA002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9" name="Google Shape;29;p38"/>
          <p:cNvSpPr txBox="1"/>
          <p:nvPr/>
        </p:nvSpPr>
        <p:spPr>
          <a:xfrm>
            <a:off x="474096" y="6487603"/>
            <a:ext cx="430877" cy="24622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221F1F"/>
              </a:buClr>
              <a:buSzPts val="1000"/>
              <a:buFont typeface="Arial"/>
              <a:buNone/>
            </a:pPr>
            <a:fld id="{00000000-1234-1234-1234-123412341234}" type="slidenum">
              <a:rPr lang="en-US" sz="1000" b="0" i="0" u="none" strike="noStrike" cap="none">
                <a:solidFill>
                  <a:srgbClr val="221F1F"/>
                </a:solidFill>
                <a:latin typeface="Arial"/>
                <a:ea typeface="Arial"/>
                <a:cs typeface="Arial"/>
                <a:sym typeface="Arial"/>
              </a:rPr>
              <a:t>‹#›</a:t>
            </a:fld>
            <a:r>
              <a:rPr lang="en-US" sz="1000" b="0" i="0" u="none" strike="noStrike" cap="none">
                <a:solidFill>
                  <a:srgbClr val="221F1F"/>
                </a:solidFill>
                <a:latin typeface="Arial"/>
                <a:ea typeface="Arial"/>
                <a:cs typeface="Arial"/>
                <a:sym typeface="Arial"/>
              </a:rPr>
              <a:t> |</a:t>
            </a:r>
            <a:endParaRPr/>
          </a:p>
        </p:txBody>
      </p:sp>
      <p:sp>
        <p:nvSpPr>
          <p:cNvPr id="30" name="Google Shape;30;p38"/>
          <p:cNvSpPr txBox="1">
            <a:spLocks noGrp="1"/>
          </p:cNvSpPr>
          <p:nvPr>
            <p:ph type="body" idx="3"/>
          </p:nvPr>
        </p:nvSpPr>
        <p:spPr>
          <a:xfrm>
            <a:off x="904875" y="6488113"/>
            <a:ext cx="4622800" cy="246062"/>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dk1"/>
              </a:buClr>
              <a:buSzPts val="1000"/>
              <a:buFont typeface="Arial"/>
              <a:buNone/>
              <a:defRPr sz="10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Nunito"/>
                <a:ea typeface="Nunito"/>
                <a:cs typeface="Nunito"/>
                <a:sym typeface="Nunito"/>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Nunito"/>
                <a:ea typeface="Nunito"/>
                <a:cs typeface="Nunito"/>
                <a:sym typeface="Nunito"/>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1" name="Google Shape;31;p38"/>
          <p:cNvSpPr txBox="1">
            <a:spLocks noGrp="1"/>
          </p:cNvSpPr>
          <p:nvPr>
            <p:ph type="body" idx="4"/>
          </p:nvPr>
        </p:nvSpPr>
        <p:spPr>
          <a:xfrm>
            <a:off x="574166" y="461115"/>
            <a:ext cx="8804552" cy="914400"/>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90000"/>
              </a:lnSpc>
              <a:spcBef>
                <a:spcPts val="100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Nunito"/>
                <a:ea typeface="Nunito"/>
                <a:cs typeface="Nunito"/>
                <a:sym typeface="Nunito"/>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Nunito"/>
                <a:ea typeface="Nunito"/>
                <a:cs typeface="Nunito"/>
                <a:sym typeface="Nunito"/>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 Points + Image">
  <p:cSld name="Title + Points + Image">
    <p:spTree>
      <p:nvGrpSpPr>
        <p:cNvPr id="1" name="Shape 32"/>
        <p:cNvGrpSpPr/>
        <p:nvPr/>
      </p:nvGrpSpPr>
      <p:grpSpPr>
        <a:xfrm>
          <a:off x="0" y="0"/>
          <a:ext cx="0" cy="0"/>
          <a:chOff x="0" y="0"/>
          <a:chExt cx="0" cy="0"/>
        </a:xfrm>
      </p:grpSpPr>
      <p:sp>
        <p:nvSpPr>
          <p:cNvPr id="33" name="Google Shape;33;p39"/>
          <p:cNvSpPr txBox="1">
            <a:spLocks noGrp="1"/>
          </p:cNvSpPr>
          <p:nvPr>
            <p:ph type="body" idx="1"/>
          </p:nvPr>
        </p:nvSpPr>
        <p:spPr>
          <a:xfrm>
            <a:off x="5680821" y="1539686"/>
            <a:ext cx="4914677" cy="4360823"/>
          </a:xfrm>
          <a:prstGeom prst="rect">
            <a:avLst/>
          </a:prstGeom>
          <a:noFill/>
          <a:ln>
            <a:noFill/>
          </a:ln>
        </p:spPr>
        <p:txBody>
          <a:bodyPr spcFirstLastPara="1" wrap="square" lIns="91425" tIns="45700" rIns="91425" bIns="45700" anchor="t" anchorCtr="0">
            <a:normAutofit/>
          </a:bodyPr>
          <a:lstStyle>
            <a:lvl1pPr marL="457200" marR="0" lvl="0" indent="-400050" algn="l" rtl="0">
              <a:lnSpc>
                <a:spcPct val="90000"/>
              </a:lnSpc>
              <a:spcBef>
                <a:spcPts val="1000"/>
              </a:spcBef>
              <a:spcAft>
                <a:spcPts val="0"/>
              </a:spcAft>
              <a:buClr>
                <a:srgbClr val="EA0029"/>
              </a:buClr>
              <a:buSzPts val="2700"/>
              <a:buFont typeface="Arial"/>
              <a:buChar char="•"/>
              <a:defRPr sz="1800" b="0" i="0" u="none" strike="noStrike" cap="none">
                <a:solidFill>
                  <a:schemeClr val="dk1"/>
                </a:solidFill>
                <a:latin typeface="Arial"/>
                <a:ea typeface="Arial"/>
                <a:cs typeface="Arial"/>
                <a:sym typeface="Arial"/>
              </a:defRPr>
            </a:lvl1pPr>
            <a:lvl2pPr marL="914400" marR="0" lvl="1" indent="-228600" algn="l"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Nunito"/>
                <a:ea typeface="Nunito"/>
                <a:cs typeface="Nunito"/>
                <a:sym typeface="Nunito"/>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Nunito"/>
                <a:ea typeface="Nunito"/>
                <a:cs typeface="Nunito"/>
                <a:sym typeface="Nunito"/>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4" name="Google Shape;34;p39"/>
          <p:cNvSpPr>
            <a:spLocks noGrp="1"/>
          </p:cNvSpPr>
          <p:nvPr>
            <p:ph type="pic" idx="2"/>
          </p:nvPr>
        </p:nvSpPr>
        <p:spPr>
          <a:xfrm>
            <a:off x="574165" y="1539686"/>
            <a:ext cx="4224079" cy="4360824"/>
          </a:xfrm>
          <a:prstGeom prst="rect">
            <a:avLst/>
          </a:prstGeom>
          <a:solidFill>
            <a:srgbClr val="D8D8D8"/>
          </a:solidFill>
          <a:ln>
            <a:noFill/>
          </a:ln>
        </p:spPr>
      </p:sp>
      <p:pic>
        <p:nvPicPr>
          <p:cNvPr id="35" name="Google Shape;35;p39"/>
          <p:cNvPicPr preferRelativeResize="0"/>
          <p:nvPr/>
        </p:nvPicPr>
        <p:blipFill rotWithShape="1">
          <a:blip r:embed="rId2">
            <a:alphaModFix/>
          </a:blip>
          <a:srcRect/>
          <a:stretch/>
        </p:blipFill>
        <p:spPr>
          <a:xfrm>
            <a:off x="9378717" y="296944"/>
            <a:ext cx="2306868" cy="914400"/>
          </a:xfrm>
          <a:prstGeom prst="rect">
            <a:avLst/>
          </a:prstGeom>
          <a:noFill/>
          <a:ln>
            <a:noFill/>
          </a:ln>
        </p:spPr>
      </p:pic>
      <p:sp>
        <p:nvSpPr>
          <p:cNvPr id="36" name="Google Shape;36;p39"/>
          <p:cNvSpPr/>
          <p:nvPr/>
        </p:nvSpPr>
        <p:spPr>
          <a:xfrm rot="10800000" flipH="1">
            <a:off x="0" y="6264129"/>
            <a:ext cx="12192000" cy="45719"/>
          </a:xfrm>
          <a:prstGeom prst="rect">
            <a:avLst/>
          </a:prstGeom>
          <a:solidFill>
            <a:srgbClr val="EA002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37" name="Google Shape;37;p39"/>
          <p:cNvSpPr txBox="1"/>
          <p:nvPr/>
        </p:nvSpPr>
        <p:spPr>
          <a:xfrm>
            <a:off x="474096" y="6487603"/>
            <a:ext cx="430877" cy="24622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221F1F"/>
              </a:buClr>
              <a:buSzPts val="1000"/>
              <a:buFont typeface="Arial"/>
              <a:buNone/>
            </a:pPr>
            <a:fld id="{00000000-1234-1234-1234-123412341234}" type="slidenum">
              <a:rPr lang="en-US" sz="1000" b="0" i="0" u="none" strike="noStrike" cap="none">
                <a:solidFill>
                  <a:srgbClr val="221F1F"/>
                </a:solidFill>
                <a:latin typeface="Arial"/>
                <a:ea typeface="Arial"/>
                <a:cs typeface="Arial"/>
                <a:sym typeface="Arial"/>
              </a:rPr>
              <a:t>‹#›</a:t>
            </a:fld>
            <a:r>
              <a:rPr lang="en-US" sz="1000" b="0" i="0" u="none" strike="noStrike" cap="none">
                <a:solidFill>
                  <a:srgbClr val="221F1F"/>
                </a:solidFill>
                <a:latin typeface="Arial"/>
                <a:ea typeface="Arial"/>
                <a:cs typeface="Arial"/>
                <a:sym typeface="Arial"/>
              </a:rPr>
              <a:t> |</a:t>
            </a:r>
            <a:endParaRPr/>
          </a:p>
        </p:txBody>
      </p:sp>
      <p:sp>
        <p:nvSpPr>
          <p:cNvPr id="38" name="Google Shape;38;p39"/>
          <p:cNvSpPr txBox="1">
            <a:spLocks noGrp="1"/>
          </p:cNvSpPr>
          <p:nvPr>
            <p:ph type="body" idx="3"/>
          </p:nvPr>
        </p:nvSpPr>
        <p:spPr>
          <a:xfrm>
            <a:off x="904875" y="6488113"/>
            <a:ext cx="4622800" cy="246062"/>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dk1"/>
              </a:buClr>
              <a:buSzPts val="1000"/>
              <a:buFont typeface="Arial"/>
              <a:buNone/>
              <a:defRPr sz="10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Nunito"/>
                <a:ea typeface="Nunito"/>
                <a:cs typeface="Nunito"/>
                <a:sym typeface="Nunito"/>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Nunito"/>
                <a:ea typeface="Nunito"/>
                <a:cs typeface="Nunito"/>
                <a:sym typeface="Nunito"/>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9" name="Google Shape;39;p39"/>
          <p:cNvSpPr txBox="1">
            <a:spLocks noGrp="1"/>
          </p:cNvSpPr>
          <p:nvPr>
            <p:ph type="body" idx="4"/>
          </p:nvPr>
        </p:nvSpPr>
        <p:spPr>
          <a:xfrm>
            <a:off x="574166" y="461115"/>
            <a:ext cx="8804552" cy="914400"/>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90000"/>
              </a:lnSpc>
              <a:spcBef>
                <a:spcPts val="100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Nunito"/>
                <a:ea typeface="Nunito"/>
                <a:cs typeface="Nunito"/>
                <a:sym typeface="Nunito"/>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Nunito"/>
                <a:ea typeface="Nunito"/>
                <a:cs typeface="Nunito"/>
                <a:sym typeface="Nunito"/>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reak or Intro to New Topic">
  <p:cSld name="Break or Intro to New Topic">
    <p:spTree>
      <p:nvGrpSpPr>
        <p:cNvPr id="1" name="Shape 40"/>
        <p:cNvGrpSpPr/>
        <p:nvPr/>
      </p:nvGrpSpPr>
      <p:grpSpPr>
        <a:xfrm>
          <a:off x="0" y="0"/>
          <a:ext cx="0" cy="0"/>
          <a:chOff x="0" y="0"/>
          <a:chExt cx="0" cy="0"/>
        </a:xfrm>
      </p:grpSpPr>
      <p:pic>
        <p:nvPicPr>
          <p:cNvPr id="41" name="Google Shape;41;p40"/>
          <p:cNvPicPr preferRelativeResize="0"/>
          <p:nvPr/>
        </p:nvPicPr>
        <p:blipFill rotWithShape="1">
          <a:blip r:embed="rId2">
            <a:alphaModFix/>
          </a:blip>
          <a:srcRect/>
          <a:stretch/>
        </p:blipFill>
        <p:spPr>
          <a:xfrm>
            <a:off x="9378717" y="296944"/>
            <a:ext cx="2306868" cy="914400"/>
          </a:xfrm>
          <a:prstGeom prst="rect">
            <a:avLst/>
          </a:prstGeom>
          <a:noFill/>
          <a:ln>
            <a:noFill/>
          </a:ln>
        </p:spPr>
      </p:pic>
      <p:sp>
        <p:nvSpPr>
          <p:cNvPr id="42" name="Google Shape;42;p40"/>
          <p:cNvSpPr txBox="1">
            <a:spLocks noGrp="1"/>
          </p:cNvSpPr>
          <p:nvPr>
            <p:ph type="body" idx="1"/>
          </p:nvPr>
        </p:nvSpPr>
        <p:spPr>
          <a:xfrm>
            <a:off x="1769754" y="1951984"/>
            <a:ext cx="8354397" cy="3031495"/>
          </a:xfrm>
          <a:prstGeom prst="rect">
            <a:avLst/>
          </a:prstGeom>
          <a:noFill/>
          <a:ln>
            <a:noFill/>
          </a:ln>
        </p:spPr>
        <p:txBody>
          <a:bodyPr spcFirstLastPara="1" wrap="square" lIns="91425" tIns="45700" rIns="91425" bIns="45700" anchor="ctr" anchorCtr="0">
            <a:normAutofit/>
          </a:bodyPr>
          <a:lstStyle>
            <a:lvl1pPr marL="457200" marR="0" lvl="0" indent="-228600" algn="ctr" rtl="0">
              <a:lnSpc>
                <a:spcPct val="90000"/>
              </a:lnSpc>
              <a:spcBef>
                <a:spcPts val="1000"/>
              </a:spcBef>
              <a:spcAft>
                <a:spcPts val="0"/>
              </a:spcAft>
              <a:buClr>
                <a:schemeClr val="dk1"/>
              </a:buClr>
              <a:buSzPts val="4400"/>
              <a:buFont typeface="Arial"/>
              <a:buNone/>
              <a:defRPr sz="4400" b="1"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Nunito"/>
                <a:ea typeface="Nunito"/>
                <a:cs typeface="Nunito"/>
                <a:sym typeface="Nunito"/>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Nunito"/>
                <a:ea typeface="Nunito"/>
                <a:cs typeface="Nunito"/>
                <a:sym typeface="Nunito"/>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3" name="Google Shape;43;p40"/>
          <p:cNvSpPr/>
          <p:nvPr/>
        </p:nvSpPr>
        <p:spPr>
          <a:xfrm rot="10800000" flipH="1">
            <a:off x="0" y="6264129"/>
            <a:ext cx="12192000" cy="45719"/>
          </a:xfrm>
          <a:prstGeom prst="rect">
            <a:avLst/>
          </a:prstGeom>
          <a:solidFill>
            <a:srgbClr val="EA002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4" name="Google Shape;44;p40"/>
          <p:cNvSpPr txBox="1"/>
          <p:nvPr/>
        </p:nvSpPr>
        <p:spPr>
          <a:xfrm>
            <a:off x="474096" y="6487603"/>
            <a:ext cx="430877" cy="24622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221F1F"/>
              </a:buClr>
              <a:buSzPts val="1000"/>
              <a:buFont typeface="Arial"/>
              <a:buNone/>
            </a:pPr>
            <a:fld id="{00000000-1234-1234-1234-123412341234}" type="slidenum">
              <a:rPr lang="en-US" sz="1000" b="0" i="0">
                <a:solidFill>
                  <a:srgbClr val="221F1F"/>
                </a:solidFill>
                <a:latin typeface="Arial"/>
                <a:ea typeface="Arial"/>
                <a:cs typeface="Arial"/>
                <a:sym typeface="Arial"/>
              </a:rPr>
              <a:t>‹#›</a:t>
            </a:fld>
            <a:r>
              <a:rPr lang="en-US" sz="1000" b="0" i="0">
                <a:solidFill>
                  <a:srgbClr val="221F1F"/>
                </a:solidFill>
                <a:latin typeface="Arial"/>
                <a:ea typeface="Arial"/>
                <a:cs typeface="Arial"/>
                <a:sym typeface="Arial"/>
              </a:rPr>
              <a:t> |</a:t>
            </a:r>
            <a:endParaRPr/>
          </a:p>
        </p:txBody>
      </p:sp>
      <p:sp>
        <p:nvSpPr>
          <p:cNvPr id="45" name="Google Shape;45;p40"/>
          <p:cNvSpPr txBox="1">
            <a:spLocks noGrp="1"/>
          </p:cNvSpPr>
          <p:nvPr>
            <p:ph type="body" idx="2"/>
          </p:nvPr>
        </p:nvSpPr>
        <p:spPr>
          <a:xfrm>
            <a:off x="954088" y="6473825"/>
            <a:ext cx="4333875" cy="246063"/>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dk1"/>
              </a:buClr>
              <a:buSzPts val="1000"/>
              <a:buFont typeface="Arial"/>
              <a:buNone/>
              <a:defRPr sz="10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Nunito"/>
                <a:ea typeface="Nunito"/>
                <a:cs typeface="Nunito"/>
                <a:sym typeface="Nunito"/>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Nunito"/>
                <a:ea typeface="Nunito"/>
                <a:cs typeface="Nunito"/>
                <a:sym typeface="Nunito"/>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1_Title with points">
  <p:cSld name="1_Title with points">
    <p:spTree>
      <p:nvGrpSpPr>
        <p:cNvPr id="1" name="Shape 46"/>
        <p:cNvGrpSpPr/>
        <p:nvPr/>
      </p:nvGrpSpPr>
      <p:grpSpPr>
        <a:xfrm>
          <a:off x="0" y="0"/>
          <a:ext cx="0" cy="0"/>
          <a:chOff x="0" y="0"/>
          <a:chExt cx="0" cy="0"/>
        </a:xfrm>
      </p:grpSpPr>
      <p:pic>
        <p:nvPicPr>
          <p:cNvPr id="47" name="Google Shape;47;p41"/>
          <p:cNvPicPr preferRelativeResize="0"/>
          <p:nvPr/>
        </p:nvPicPr>
        <p:blipFill rotWithShape="1">
          <a:blip r:embed="rId2">
            <a:alphaModFix/>
          </a:blip>
          <a:srcRect/>
          <a:stretch/>
        </p:blipFill>
        <p:spPr>
          <a:xfrm>
            <a:off x="9378717" y="296944"/>
            <a:ext cx="2306868" cy="914400"/>
          </a:xfrm>
          <a:prstGeom prst="rect">
            <a:avLst/>
          </a:prstGeom>
          <a:noFill/>
          <a:ln>
            <a:noFill/>
          </a:ln>
        </p:spPr>
      </p:pic>
      <p:sp>
        <p:nvSpPr>
          <p:cNvPr id="48" name="Google Shape;48;p41"/>
          <p:cNvSpPr txBox="1">
            <a:spLocks noGrp="1"/>
          </p:cNvSpPr>
          <p:nvPr>
            <p:ph type="body" idx="1"/>
          </p:nvPr>
        </p:nvSpPr>
        <p:spPr>
          <a:xfrm>
            <a:off x="1024320" y="461115"/>
            <a:ext cx="8354397" cy="914400"/>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90000"/>
              </a:lnSpc>
              <a:spcBef>
                <a:spcPts val="100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Nunito"/>
                <a:ea typeface="Nunito"/>
                <a:cs typeface="Nunito"/>
                <a:sym typeface="Nunito"/>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Nunito"/>
                <a:ea typeface="Nunito"/>
                <a:cs typeface="Nunito"/>
                <a:sym typeface="Nunito"/>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9" name="Google Shape;49;p41"/>
          <p:cNvSpPr/>
          <p:nvPr/>
        </p:nvSpPr>
        <p:spPr>
          <a:xfrm rot="10800000" flipH="1">
            <a:off x="0" y="6264129"/>
            <a:ext cx="12192000" cy="45719"/>
          </a:xfrm>
          <a:prstGeom prst="rect">
            <a:avLst/>
          </a:prstGeom>
          <a:solidFill>
            <a:srgbClr val="EA002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50" name="Google Shape;50;p41"/>
          <p:cNvSpPr txBox="1"/>
          <p:nvPr/>
        </p:nvSpPr>
        <p:spPr>
          <a:xfrm>
            <a:off x="474096" y="6487603"/>
            <a:ext cx="430877" cy="24622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221F1F"/>
              </a:buClr>
              <a:buSzPts val="1000"/>
              <a:buFont typeface="Arial"/>
              <a:buNone/>
            </a:pPr>
            <a:fld id="{00000000-1234-1234-1234-123412341234}" type="slidenum">
              <a:rPr lang="en-US" sz="1000" b="0" i="0">
                <a:solidFill>
                  <a:srgbClr val="221F1F"/>
                </a:solidFill>
                <a:latin typeface="Arial"/>
                <a:ea typeface="Arial"/>
                <a:cs typeface="Arial"/>
                <a:sym typeface="Arial"/>
              </a:rPr>
              <a:t>‹#›</a:t>
            </a:fld>
            <a:r>
              <a:rPr lang="en-US" sz="1000" b="0" i="0">
                <a:solidFill>
                  <a:srgbClr val="221F1F"/>
                </a:solidFill>
                <a:latin typeface="Arial"/>
                <a:ea typeface="Arial"/>
                <a:cs typeface="Arial"/>
                <a:sym typeface="Arial"/>
              </a:rPr>
              <a:t> |</a:t>
            </a:r>
            <a:endParaRPr/>
          </a:p>
        </p:txBody>
      </p:sp>
      <p:sp>
        <p:nvSpPr>
          <p:cNvPr id="51" name="Google Shape;51;p41"/>
          <p:cNvSpPr txBox="1">
            <a:spLocks noGrp="1"/>
          </p:cNvSpPr>
          <p:nvPr>
            <p:ph type="body" idx="2"/>
          </p:nvPr>
        </p:nvSpPr>
        <p:spPr>
          <a:xfrm>
            <a:off x="954088" y="6473825"/>
            <a:ext cx="4333875" cy="246063"/>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dk1"/>
              </a:buClr>
              <a:buSzPts val="1000"/>
              <a:buFont typeface="Arial"/>
              <a:buNone/>
              <a:defRPr sz="10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Nunito"/>
                <a:ea typeface="Nunito"/>
                <a:cs typeface="Nunito"/>
                <a:sym typeface="Nunito"/>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Nunito"/>
                <a:ea typeface="Nunito"/>
                <a:cs typeface="Nunito"/>
                <a:sym typeface="Nunito"/>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reak or Intro to New Topic with Image Background">
  <p:cSld name="Break or Intro to New Topic with Image Background">
    <p:spTree>
      <p:nvGrpSpPr>
        <p:cNvPr id="1" name="Shape 52"/>
        <p:cNvGrpSpPr/>
        <p:nvPr/>
      </p:nvGrpSpPr>
      <p:grpSpPr>
        <a:xfrm>
          <a:off x="0" y="0"/>
          <a:ext cx="0" cy="0"/>
          <a:chOff x="0" y="0"/>
          <a:chExt cx="0" cy="0"/>
        </a:xfrm>
      </p:grpSpPr>
      <p:sp>
        <p:nvSpPr>
          <p:cNvPr id="53" name="Google Shape;53;p42"/>
          <p:cNvSpPr>
            <a:spLocks noGrp="1"/>
          </p:cNvSpPr>
          <p:nvPr>
            <p:ph type="pic" idx="2"/>
          </p:nvPr>
        </p:nvSpPr>
        <p:spPr>
          <a:xfrm>
            <a:off x="0" y="0"/>
            <a:ext cx="12192000" cy="6264130"/>
          </a:xfrm>
          <a:prstGeom prst="rect">
            <a:avLst/>
          </a:prstGeom>
          <a:solidFill>
            <a:srgbClr val="D8D8D8"/>
          </a:solidFill>
          <a:ln>
            <a:noFill/>
          </a:ln>
        </p:spPr>
      </p:sp>
      <p:pic>
        <p:nvPicPr>
          <p:cNvPr id="54" name="Google Shape;54;p42"/>
          <p:cNvPicPr preferRelativeResize="0"/>
          <p:nvPr/>
        </p:nvPicPr>
        <p:blipFill rotWithShape="1">
          <a:blip r:embed="rId2">
            <a:alphaModFix/>
          </a:blip>
          <a:srcRect/>
          <a:stretch/>
        </p:blipFill>
        <p:spPr>
          <a:xfrm>
            <a:off x="9378717" y="315878"/>
            <a:ext cx="2306868" cy="876530"/>
          </a:xfrm>
          <a:prstGeom prst="rect">
            <a:avLst/>
          </a:prstGeom>
          <a:noFill/>
          <a:ln>
            <a:noFill/>
          </a:ln>
        </p:spPr>
      </p:pic>
      <p:sp>
        <p:nvSpPr>
          <p:cNvPr id="55" name="Google Shape;55;p42"/>
          <p:cNvSpPr txBox="1">
            <a:spLocks noGrp="1"/>
          </p:cNvSpPr>
          <p:nvPr>
            <p:ph type="body" idx="1"/>
          </p:nvPr>
        </p:nvSpPr>
        <p:spPr>
          <a:xfrm>
            <a:off x="2001044" y="2233949"/>
            <a:ext cx="8189912" cy="2249488"/>
          </a:xfrm>
          <a:prstGeom prst="rect">
            <a:avLst/>
          </a:prstGeom>
          <a:noFill/>
          <a:ln>
            <a:noFill/>
          </a:ln>
        </p:spPr>
        <p:txBody>
          <a:bodyPr spcFirstLastPara="1" wrap="square" lIns="91425" tIns="45700" rIns="91425" bIns="45700" anchor="t" anchorCtr="0">
            <a:normAutofit/>
          </a:bodyPr>
          <a:lstStyle>
            <a:lvl1pPr marL="457200" marR="0" lvl="0" indent="-228600" algn="ctr" rtl="0">
              <a:lnSpc>
                <a:spcPct val="90000"/>
              </a:lnSpc>
              <a:spcBef>
                <a:spcPts val="1000"/>
              </a:spcBef>
              <a:spcAft>
                <a:spcPts val="0"/>
              </a:spcAft>
              <a:buClr>
                <a:schemeClr val="dk1"/>
              </a:buClr>
              <a:buSzPts val="4400"/>
              <a:buFont typeface="Arial"/>
              <a:buNone/>
              <a:defRPr sz="4400" b="1"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Nunito"/>
                <a:ea typeface="Nunito"/>
                <a:cs typeface="Nunito"/>
                <a:sym typeface="Nunito"/>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Nunito"/>
                <a:ea typeface="Nunito"/>
                <a:cs typeface="Nunito"/>
                <a:sym typeface="Nunito"/>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56" name="Google Shape;56;p42"/>
          <p:cNvSpPr/>
          <p:nvPr/>
        </p:nvSpPr>
        <p:spPr>
          <a:xfrm rot="10800000" flipH="1">
            <a:off x="0" y="6264129"/>
            <a:ext cx="12192000" cy="45719"/>
          </a:xfrm>
          <a:prstGeom prst="rect">
            <a:avLst/>
          </a:prstGeom>
          <a:solidFill>
            <a:srgbClr val="EA002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57" name="Google Shape;57;p42"/>
          <p:cNvSpPr txBox="1"/>
          <p:nvPr/>
        </p:nvSpPr>
        <p:spPr>
          <a:xfrm>
            <a:off x="474096" y="6487603"/>
            <a:ext cx="430877" cy="24622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221F1F"/>
              </a:buClr>
              <a:buSzPts val="1000"/>
              <a:buFont typeface="Arial"/>
              <a:buNone/>
            </a:pPr>
            <a:fld id="{00000000-1234-1234-1234-123412341234}" type="slidenum">
              <a:rPr lang="en-US" sz="1000" b="0" i="0">
                <a:solidFill>
                  <a:srgbClr val="221F1F"/>
                </a:solidFill>
                <a:latin typeface="Arial"/>
                <a:ea typeface="Arial"/>
                <a:cs typeface="Arial"/>
                <a:sym typeface="Arial"/>
              </a:rPr>
              <a:t>‹#›</a:t>
            </a:fld>
            <a:r>
              <a:rPr lang="en-US" sz="1000" b="0" i="0">
                <a:solidFill>
                  <a:srgbClr val="221F1F"/>
                </a:solidFill>
                <a:latin typeface="Arial"/>
                <a:ea typeface="Arial"/>
                <a:cs typeface="Arial"/>
                <a:sym typeface="Arial"/>
              </a:rPr>
              <a:t> |</a:t>
            </a:r>
            <a:endParaRPr/>
          </a:p>
        </p:txBody>
      </p:sp>
      <p:sp>
        <p:nvSpPr>
          <p:cNvPr id="58" name="Google Shape;58;p42"/>
          <p:cNvSpPr txBox="1">
            <a:spLocks noGrp="1"/>
          </p:cNvSpPr>
          <p:nvPr>
            <p:ph type="body" idx="3"/>
          </p:nvPr>
        </p:nvSpPr>
        <p:spPr>
          <a:xfrm>
            <a:off x="954088" y="6473825"/>
            <a:ext cx="4333875" cy="246063"/>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dk1"/>
              </a:buClr>
              <a:buSzPts val="1000"/>
              <a:buFont typeface="Arial"/>
              <a:buNone/>
              <a:defRPr sz="10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Nunito"/>
                <a:ea typeface="Nunito"/>
                <a:cs typeface="Nunito"/>
                <a:sym typeface="Nunito"/>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Nunito"/>
                <a:ea typeface="Nunito"/>
                <a:cs typeface="Nunito"/>
                <a:sym typeface="Nunito"/>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lank Slide">
  <p:cSld name="Blank Slide">
    <p:spTree>
      <p:nvGrpSpPr>
        <p:cNvPr id="1" name="Shape 59"/>
        <p:cNvGrpSpPr/>
        <p:nvPr/>
      </p:nvGrpSpPr>
      <p:grpSpPr>
        <a:xfrm>
          <a:off x="0" y="0"/>
          <a:ext cx="0" cy="0"/>
          <a:chOff x="0" y="0"/>
          <a:chExt cx="0" cy="0"/>
        </a:xfrm>
      </p:grpSpPr>
      <p:pic>
        <p:nvPicPr>
          <p:cNvPr id="60" name="Google Shape;60;p43"/>
          <p:cNvPicPr preferRelativeResize="0"/>
          <p:nvPr/>
        </p:nvPicPr>
        <p:blipFill rotWithShape="1">
          <a:blip r:embed="rId2">
            <a:alphaModFix/>
          </a:blip>
          <a:srcRect/>
          <a:stretch/>
        </p:blipFill>
        <p:spPr>
          <a:xfrm>
            <a:off x="9378717" y="296944"/>
            <a:ext cx="2306868" cy="914400"/>
          </a:xfrm>
          <a:prstGeom prst="rect">
            <a:avLst/>
          </a:prstGeom>
          <a:noFill/>
          <a:ln>
            <a:noFill/>
          </a:ln>
        </p:spPr>
      </p:pic>
      <p:sp>
        <p:nvSpPr>
          <p:cNvPr id="61" name="Google Shape;61;p43"/>
          <p:cNvSpPr/>
          <p:nvPr/>
        </p:nvSpPr>
        <p:spPr>
          <a:xfrm rot="10800000" flipH="1">
            <a:off x="0" y="6264129"/>
            <a:ext cx="12192000" cy="45719"/>
          </a:xfrm>
          <a:prstGeom prst="rect">
            <a:avLst/>
          </a:prstGeom>
          <a:solidFill>
            <a:srgbClr val="EA002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62" name="Google Shape;62;p43"/>
          <p:cNvSpPr txBox="1"/>
          <p:nvPr/>
        </p:nvSpPr>
        <p:spPr>
          <a:xfrm>
            <a:off x="474096" y="6487603"/>
            <a:ext cx="430877" cy="24622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221F1F"/>
              </a:buClr>
              <a:buSzPts val="1000"/>
              <a:buFont typeface="Arial"/>
              <a:buNone/>
            </a:pPr>
            <a:fld id="{00000000-1234-1234-1234-123412341234}" type="slidenum">
              <a:rPr lang="en-US" sz="1000" b="0" i="0">
                <a:solidFill>
                  <a:srgbClr val="221F1F"/>
                </a:solidFill>
                <a:latin typeface="Arial"/>
                <a:ea typeface="Arial"/>
                <a:cs typeface="Arial"/>
                <a:sym typeface="Arial"/>
              </a:rPr>
              <a:t>‹#›</a:t>
            </a:fld>
            <a:r>
              <a:rPr lang="en-US" sz="1000" b="0" i="0">
                <a:solidFill>
                  <a:srgbClr val="221F1F"/>
                </a:solidFill>
                <a:latin typeface="Arial"/>
                <a:ea typeface="Arial"/>
                <a:cs typeface="Arial"/>
                <a:sym typeface="Arial"/>
              </a:rPr>
              <a:t> |</a:t>
            </a:r>
            <a:endParaRPr/>
          </a:p>
        </p:txBody>
      </p:sp>
      <p:sp>
        <p:nvSpPr>
          <p:cNvPr id="63" name="Google Shape;63;p43"/>
          <p:cNvSpPr txBox="1">
            <a:spLocks noGrp="1"/>
          </p:cNvSpPr>
          <p:nvPr>
            <p:ph type="body" idx="1"/>
          </p:nvPr>
        </p:nvSpPr>
        <p:spPr>
          <a:xfrm>
            <a:off x="954088" y="6473825"/>
            <a:ext cx="4333875" cy="246063"/>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dk1"/>
              </a:buClr>
              <a:buSzPts val="1000"/>
              <a:buFont typeface="Arial"/>
              <a:buNone/>
              <a:defRPr sz="10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Nunito"/>
                <a:ea typeface="Nunito"/>
                <a:cs typeface="Nunito"/>
                <a:sym typeface="Nunito"/>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Nunito"/>
                <a:ea typeface="Nunito"/>
                <a:cs typeface="Nunito"/>
                <a:sym typeface="Nunito"/>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5D69A5E-3D04-304B-8B2D-79305FF83877}"/>
              </a:ext>
            </a:extLst>
          </p:cNvPr>
          <p:cNvSpPr>
            <a:spLocks noGrp="1"/>
          </p:cNvSpPr>
          <p:nvPr>
            <p:ph type="body" sz="quarter" idx="13" hasCustomPrompt="1"/>
          </p:nvPr>
        </p:nvSpPr>
        <p:spPr>
          <a:xfrm>
            <a:off x="476471" y="4875295"/>
            <a:ext cx="5255942" cy="914400"/>
          </a:xfrm>
          <a:prstGeom prst="rect">
            <a:avLst/>
          </a:prstGeom>
        </p:spPr>
        <p:txBody>
          <a:bodyPr>
            <a:noAutofit/>
          </a:bodyPr>
          <a:lstStyle>
            <a:lvl1pPr marL="0" marR="0" indent="0" algn="l" defTabSz="914400" rtl="0" eaLnBrk="1" fontAlgn="auto" latinLnBrk="0" hangingPunct="1">
              <a:lnSpc>
                <a:spcPct val="100000"/>
              </a:lnSpc>
              <a:spcBef>
                <a:spcPts val="600"/>
              </a:spcBef>
              <a:spcAft>
                <a:spcPts val="0"/>
              </a:spcAft>
              <a:buClrTx/>
              <a:buSzTx/>
              <a:buFontTx/>
              <a:buNone/>
              <a:tabLst/>
              <a:defRPr sz="1400" b="0" i="0">
                <a:latin typeface="Nunito" pitchFamily="2" charset="77"/>
              </a:defRPr>
            </a:lvl1p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dirty="0">
                <a:solidFill>
                  <a:srgbClr val="4E4E4E"/>
                </a:solidFill>
                <a:effectLst/>
                <a:latin typeface="Nunito ExtraLight" pitchFamily="2" charset="77"/>
                <a:ea typeface="Calibri" panose="020F0502020204030204" pitchFamily="34" charset="0"/>
                <a:cs typeface="Arial" panose="020B0604020202020204" pitchFamily="34" charset="0"/>
              </a:rPr>
              <a:t>Name</a:t>
            </a:r>
          </a:p>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dirty="0">
                <a:solidFill>
                  <a:srgbClr val="4E4E4E"/>
                </a:solidFill>
                <a:effectLst/>
                <a:latin typeface="Nunito ExtraLight" pitchFamily="2" charset="77"/>
                <a:ea typeface="Calibri" panose="020F0502020204030204" pitchFamily="34" charset="0"/>
                <a:cs typeface="Arial" panose="020B0604020202020204" pitchFamily="34" charset="0"/>
              </a:rPr>
              <a:t>Title</a:t>
            </a:r>
          </a:p>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dirty="0">
                <a:solidFill>
                  <a:srgbClr val="4E4E4E"/>
                </a:solidFill>
                <a:effectLst/>
                <a:latin typeface="Nunito ExtraLight" pitchFamily="2" charset="77"/>
                <a:cs typeface="Arial" panose="020B0604020202020204" pitchFamily="34" charset="0"/>
              </a:rPr>
              <a:t>The Associated General Contractors of America</a:t>
            </a:r>
            <a:endParaRPr lang="en-US" sz="1400" b="0" i="0" dirty="0">
              <a:solidFill>
                <a:srgbClr val="4E4E4E"/>
              </a:solidFill>
              <a:latin typeface="Nunito ExtraLight" pitchFamily="2" charset="77"/>
            </a:endParaRPr>
          </a:p>
        </p:txBody>
      </p:sp>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476471" y="548152"/>
            <a:ext cx="2537555" cy="100584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476471" y="2004769"/>
            <a:ext cx="2361979" cy="299646"/>
          </a:xfrm>
          <a:prstGeom prst="rect">
            <a:avLst/>
          </a:prstGeom>
        </p:spPr>
        <p:txBody>
          <a:bodyPr>
            <a:normAutofit/>
          </a:bodyPr>
          <a:lstStyle>
            <a:lvl1pPr marL="0" indent="0">
              <a:buFontTx/>
              <a:buNone/>
              <a:defRPr sz="1800" b="1" i="0">
                <a:solidFill>
                  <a:srgbClr val="EA0029"/>
                </a:solidFill>
                <a:latin typeface="Poppins" pitchFamily="2" charset="77"/>
                <a:cs typeface="Poppins" pitchFamily="2" charset="77"/>
              </a:defRPr>
            </a:lvl1pPr>
          </a:lstStyle>
          <a:p>
            <a:pPr lvl="0"/>
            <a:r>
              <a:rPr lang="en-US" dirty="0"/>
              <a:t>Place Date Here</a:t>
            </a:r>
          </a:p>
        </p:txBody>
      </p:sp>
      <p:sp>
        <p:nvSpPr>
          <p:cNvPr id="21" name="Text Placeholder 19">
            <a:extLst>
              <a:ext uri="{FF2B5EF4-FFF2-40B4-BE49-F238E27FC236}">
                <a16:creationId xmlns:a16="http://schemas.microsoft.com/office/drawing/2014/main" id="{5B94F17A-C46E-D64D-9E67-CBA51BCA8BC1}"/>
              </a:ext>
            </a:extLst>
          </p:cNvPr>
          <p:cNvSpPr>
            <a:spLocks noGrp="1"/>
          </p:cNvSpPr>
          <p:nvPr>
            <p:ph type="body" sz="quarter" idx="11" hasCustomPrompt="1"/>
          </p:nvPr>
        </p:nvSpPr>
        <p:spPr>
          <a:xfrm>
            <a:off x="476471" y="2576268"/>
            <a:ext cx="10686829" cy="2028117"/>
          </a:xfrm>
          <a:prstGeom prst="rect">
            <a:avLst/>
          </a:prstGeom>
        </p:spPr>
        <p:txBody>
          <a:bodyPr>
            <a:normAutofit/>
          </a:bodyPr>
          <a:lstStyle>
            <a:lvl1pPr marL="0" indent="0">
              <a:buFontTx/>
              <a:buNone/>
              <a:defRPr sz="8000" b="1" i="0">
                <a:solidFill>
                  <a:srgbClr val="221F1F"/>
                </a:solidFill>
                <a:latin typeface="Poppins" pitchFamily="2" charset="77"/>
                <a:cs typeface="Poppins" pitchFamily="2" charset="77"/>
              </a:defRPr>
            </a:lvl1pPr>
          </a:lstStyle>
          <a:p>
            <a:pPr lvl="0"/>
            <a:r>
              <a:rPr lang="en-US" dirty="0"/>
              <a:t>Place Presentation Title Here</a:t>
            </a:r>
          </a:p>
        </p:txBody>
      </p:sp>
      <p:sp>
        <p:nvSpPr>
          <p:cNvPr id="23" name="Text Placeholder 19">
            <a:extLst>
              <a:ext uri="{FF2B5EF4-FFF2-40B4-BE49-F238E27FC236}">
                <a16:creationId xmlns:a16="http://schemas.microsoft.com/office/drawing/2014/main" id="{7681E22C-DC4C-674E-8F7D-9DB61A30A915}"/>
              </a:ext>
            </a:extLst>
          </p:cNvPr>
          <p:cNvSpPr>
            <a:spLocks noGrp="1"/>
          </p:cNvSpPr>
          <p:nvPr>
            <p:ph type="body" sz="quarter" idx="12" hasCustomPrompt="1"/>
          </p:nvPr>
        </p:nvSpPr>
        <p:spPr>
          <a:xfrm>
            <a:off x="4981575" y="712934"/>
            <a:ext cx="6733954" cy="676275"/>
          </a:xfrm>
          <a:prstGeom prst="rect">
            <a:avLst/>
          </a:prstGeom>
        </p:spPr>
        <p:txBody>
          <a:bodyPr anchor="ctr">
            <a:normAutofit/>
          </a:bodyPr>
          <a:lstStyle>
            <a:lvl1pPr marL="0" indent="0" algn="r">
              <a:lnSpc>
                <a:spcPts val="1860"/>
              </a:lnSpc>
              <a:buFontTx/>
              <a:buNone/>
              <a:defRPr sz="1800" b="1" i="0">
                <a:solidFill>
                  <a:srgbClr val="929497"/>
                </a:solidFill>
                <a:latin typeface="Poppins" pitchFamily="2" charset="77"/>
                <a:cs typeface="Poppins" pitchFamily="2" charset="77"/>
              </a:defRPr>
            </a:lvl1pPr>
          </a:lstStyle>
          <a:p>
            <a:pPr lvl="0"/>
            <a:r>
              <a:rPr lang="en-US" dirty="0"/>
              <a:t>Event Name</a:t>
            </a:r>
          </a:p>
        </p:txBody>
      </p:sp>
      <p:sp>
        <p:nvSpPr>
          <p:cNvPr id="24" name="Rectangle 23">
            <a:extLst>
              <a:ext uri="{FF2B5EF4-FFF2-40B4-BE49-F238E27FC236}">
                <a16:creationId xmlns:a16="http://schemas.microsoft.com/office/drawing/2014/main" id="{47CA5187-4A9A-4541-9A36-E87DBF5AFD56}"/>
              </a:ext>
            </a:extLst>
          </p:cNvPr>
          <p:cNvSpPr/>
          <p:nvPr userDrawn="1"/>
        </p:nvSpPr>
        <p:spPr>
          <a:xfrm>
            <a:off x="0" y="6181725"/>
            <a:ext cx="12192000" cy="676275"/>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129550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3" Type="http://schemas.openxmlformats.org/officeDocument/2006/relationships/slideLayout" Target="../slideLayouts/slideLayout11.xml"/><Relationship Id="rId7" Type="http://schemas.openxmlformats.org/officeDocument/2006/relationships/slideLayout" Target="../slideLayouts/slideLayout15.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5" Type="http://schemas.openxmlformats.org/officeDocument/2006/relationships/slideLayout" Target="../slideLayouts/slideLayout13.xml"/><Relationship Id="rId10" Type="http://schemas.openxmlformats.org/officeDocument/2006/relationships/theme" Target="../theme/theme2.xml"/><Relationship Id="rId4" Type="http://schemas.openxmlformats.org/officeDocument/2006/relationships/slideLayout" Target="../slideLayouts/slideLayout12.xml"/><Relationship Id="rId9"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83274813"/>
      </p:ext>
    </p:extLst>
  </p:cSld>
  <p:clrMap bg1="lt1" tx1="dk1" bg2="lt2" tx2="dk2" accent1="accent1" accent2="accent2" accent3="accent3" accent4="accent4" accent5="accent5" accent6="accent6" hlink="hlink" folHlink="folHlink"/>
  <p:sldLayoutIdLst>
    <p:sldLayoutId id="2147483658" r:id="rId1"/>
    <p:sldLayoutId id="2147483659" r:id="rId2"/>
    <p:sldLayoutId id="2147483660" r:id="rId3"/>
    <p:sldLayoutId id="2147483661" r:id="rId4"/>
    <p:sldLayoutId id="2147483662" r:id="rId5"/>
    <p:sldLayoutId id="2147483663" r:id="rId6"/>
    <p:sldLayoutId id="2147483664" r:id="rId7"/>
    <p:sldLayoutId id="2147483665" r:id="rId8"/>
    <p:sldLayoutId id="2147483666" r:id="rId9"/>
  </p:sldLayoutIdLst>
  <p:txStyles>
    <p:titleStyle>
      <a:lvl1pPr algn="l" defTabSz="914400" rtl="0" eaLnBrk="1" latinLnBrk="0" hangingPunct="1">
        <a:lnSpc>
          <a:spcPct val="90000"/>
        </a:lnSpc>
        <a:spcBef>
          <a:spcPct val="0"/>
        </a:spcBef>
        <a:buNone/>
        <a:defRPr sz="4400" b="1" kern="1200">
          <a:solidFill>
            <a:schemeClr val="tx1"/>
          </a:solidFill>
          <a:latin typeface="Poppins" pitchFamily="2" charset="77"/>
          <a:ea typeface="+mj-ea"/>
          <a:cs typeface="Poppins" pitchFamily="2" charset="77"/>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9.xml"/><Relationship Id="rId1" Type="http://schemas.openxmlformats.org/officeDocument/2006/relationships/slideLayout" Target="../slideLayouts/slideLayout4.xml"/><Relationship Id="rId5" Type="http://schemas.openxmlformats.org/officeDocument/2006/relationships/image" Target="../media/image24.jpg"/><Relationship Id="rId4" Type="http://schemas.openxmlformats.org/officeDocument/2006/relationships/image" Target="../media/image23.jpg"/></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27.png"/></Relationships>
</file>

<file path=ppt/slides/_rels/slide13.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29.png"/></Relationships>
</file>

<file path=ppt/slides/_rels/slide14.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31.png"/></Relationships>
</file>

<file path=ppt/slides/_rels/slide15.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19.xml"/><Relationship Id="rId1" Type="http://schemas.openxmlformats.org/officeDocument/2006/relationships/slideLayout" Target="../slideLayouts/slideLayout3.xml"/><Relationship Id="rId4" Type="http://schemas.openxmlformats.org/officeDocument/2006/relationships/image" Target="../media/image38.jpg"/></Relationships>
</file>

<file path=ppt/slides/_rels/slide2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7.xml"/><Relationship Id="rId1" Type="http://schemas.openxmlformats.org/officeDocument/2006/relationships/slideLayout" Target="../slideLayouts/slideLayout4.xml"/><Relationship Id="rId4" Type="http://schemas.openxmlformats.org/officeDocument/2006/relationships/image" Target="../media/image44.png"/></Relationships>
</file>

<file path=ppt/slides/_rels/slide2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0.jpg"/><Relationship Id="rId5" Type="http://schemas.openxmlformats.org/officeDocument/2006/relationships/image" Target="../media/image9.jpg"/><Relationship Id="rId4" Type="http://schemas.openxmlformats.org/officeDocument/2006/relationships/image" Target="../media/image8.jpg"/></Relationships>
</file>

<file path=ppt/slides/_rels/slide3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9.xml"/><Relationship Id="rId1" Type="http://schemas.openxmlformats.org/officeDocument/2006/relationships/slideLayout" Target="../slideLayouts/slideLayout3.xml"/><Relationship Id="rId4" Type="http://schemas.openxmlformats.org/officeDocument/2006/relationships/image" Target="../media/image47.png"/></Relationships>
</file>

<file path=ppt/slides/_rels/slide3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31.xml"/><Relationship Id="rId1" Type="http://schemas.openxmlformats.org/officeDocument/2006/relationships/slideLayout" Target="../slideLayouts/slideLayout3.xml"/><Relationship Id="rId4" Type="http://schemas.openxmlformats.org/officeDocument/2006/relationships/image" Target="../media/image50.jpg"/></Relationships>
</file>

<file path=ppt/slides/_rels/slide3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12.jpg"/></Relationships>
</file>

<file path=ppt/slides/_rels/slide5.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14.jpg"/></Relationships>
</file>

<file path=ppt/slides/_rels/slide6.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16.jpg"/></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18.jpg"/></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21.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25464C09-28DB-654A-9CBE-A18E47989EE6}"/>
              </a:ext>
            </a:extLst>
          </p:cNvPr>
          <p:cNvSpPr>
            <a:spLocks noGrp="1"/>
          </p:cNvSpPr>
          <p:nvPr>
            <p:ph type="title" idx="4294967295"/>
          </p:nvPr>
        </p:nvSpPr>
        <p:spPr>
          <a:xfrm>
            <a:off x="476471" y="2474843"/>
            <a:ext cx="9113843" cy="240045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6600" b="1" i="0" u="none" strike="noStrike" cap="none" normalizeH="0" baseline="0" noProof="0">
                <a:ln>
                  <a:noFill/>
                </a:ln>
                <a:solidFill>
                  <a:srgbClr val="221F1F"/>
                </a:solidFill>
                <a:uLnTx/>
                <a:uFillTx/>
                <a:latin typeface="Poppins" pitchFamily="2" charset="77"/>
                <a:ea typeface="+mn-ea"/>
                <a:cs typeface="Poppins" pitchFamily="2" charset="77"/>
              </a:rPr>
              <a:t>Operaciones con riesgos de caídas</a:t>
            </a:r>
          </a:p>
        </p:txBody>
      </p:sp>
      <p:sp>
        <p:nvSpPr>
          <p:cNvPr id="2" name="Text Placeholder 1">
            <a:extLst>
              <a:ext uri="{FF2B5EF4-FFF2-40B4-BE49-F238E27FC236}">
                <a16:creationId xmlns:a16="http://schemas.microsoft.com/office/drawing/2014/main" id="{2B3229FB-622D-13BC-54F2-E84FE9D143B9}"/>
              </a:ext>
            </a:extLst>
          </p:cNvPr>
          <p:cNvSpPr>
            <a:spLocks noGrp="1"/>
          </p:cNvSpPr>
          <p:nvPr>
            <p:ph type="body" sz="quarter" idx="13"/>
          </p:nvPr>
        </p:nvSpPr>
        <p:spPr>
          <a:xfrm>
            <a:off x="476471" y="4825400"/>
            <a:ext cx="10187410" cy="1065465"/>
          </a:xfrm>
        </p:spPr>
        <p:txBody>
          <a:bodyPr/>
          <a:lstStyle/>
          <a:p>
            <a:r>
              <a:rPr lang="es-US" sz="4800">
                <a:latin typeface="Arial" panose="020B0604020202020204" pitchFamily="34" charset="0"/>
                <a:cs typeface="Arial" panose="020B0604020202020204" pitchFamily="34" charset="0"/>
              </a:rPr>
              <a:t>Montaje de acero y hormigón</a:t>
            </a:r>
          </a:p>
        </p:txBody>
      </p:sp>
      <p:sp>
        <p:nvSpPr>
          <p:cNvPr id="5" name="Text Placeholder 4">
            <a:extLst>
              <a:ext uri="{FF2B5EF4-FFF2-40B4-BE49-F238E27FC236}">
                <a16:creationId xmlns:a16="http://schemas.microsoft.com/office/drawing/2014/main" id="{BD2F0370-A462-EA47-A926-2777BBA4F2A5}"/>
              </a:ext>
              <a:ext uri="{C183D7F6-B498-43B3-948B-1728B52AA6E4}">
                <adec:decorative xmlns:adec="http://schemas.microsoft.com/office/drawing/2017/decorative" val="1"/>
              </a:ext>
            </a:extLst>
          </p:cNvPr>
          <p:cNvSpPr>
            <a:spLocks noGrp="1"/>
          </p:cNvSpPr>
          <p:nvPr>
            <p:ph type="body" sz="quarter" idx="12"/>
          </p:nvPr>
        </p:nvSpPr>
        <p:spPr/>
        <p:txBody>
          <a:bodyPr/>
          <a:lstStyle/>
          <a:p>
            <a:r>
              <a:rPr lang="es-US" sz="1800" b="1">
                <a:latin typeface="Arial" panose="020B0604020202020204" pitchFamily="34" charset="0"/>
                <a:cs typeface="Arial" panose="020B0604020202020204" pitchFamily="34" charset="0"/>
              </a:rPr>
              <a:t>Prevención de caídas en la construcción</a:t>
            </a:r>
          </a:p>
        </p:txBody>
      </p:sp>
      <p:pic>
        <p:nvPicPr>
          <p:cNvPr id="3" name="Google Shape;69;p1">
            <a:extLst>
              <a:ext uri="{FF2B5EF4-FFF2-40B4-BE49-F238E27FC236}">
                <a16:creationId xmlns:a16="http://schemas.microsoft.com/office/drawing/2014/main" id="{F3BD5649-3EDC-191B-2D73-B5A182D9E85D}"/>
              </a:ext>
              <a:ext uri="{C183D7F6-B498-43B3-948B-1728B52AA6E4}">
                <adec:decorative xmlns:adec="http://schemas.microsoft.com/office/drawing/2017/decorative" val="1"/>
              </a:ext>
            </a:extLst>
          </p:cNvPr>
          <p:cNvPicPr preferRelativeResize="0"/>
          <p:nvPr/>
        </p:nvPicPr>
        <p:blipFill rotWithShape="1">
          <a:blip r:embed="rId2">
            <a:alphaModFix/>
          </a:blip>
          <a:srcRect l="2188" t="3751" r="22811" b="37499"/>
          <a:stretch/>
        </p:blipFill>
        <p:spPr>
          <a:xfrm>
            <a:off x="8715246" y="1589314"/>
            <a:ext cx="3238430" cy="1865448"/>
          </a:xfrm>
          <a:prstGeom prst="rect">
            <a:avLst/>
          </a:prstGeom>
          <a:noFill/>
          <a:ln>
            <a:noFill/>
          </a:ln>
        </p:spPr>
      </p:pic>
      <p:pic>
        <p:nvPicPr>
          <p:cNvPr id="6" name="Google Shape;70;p1">
            <a:extLst>
              <a:ext uri="{FF2B5EF4-FFF2-40B4-BE49-F238E27FC236}">
                <a16:creationId xmlns:a16="http://schemas.microsoft.com/office/drawing/2014/main" id="{1459DF23-2CFE-DFF3-DACE-6ADFB5EB0988}"/>
              </a:ex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8715246" y="3576290"/>
            <a:ext cx="3238430" cy="2314575"/>
          </a:xfrm>
          <a:prstGeom prst="rect">
            <a:avLst/>
          </a:prstGeom>
          <a:noFill/>
          <a:ln>
            <a:noFill/>
          </a:ln>
        </p:spPr>
      </p:pic>
    </p:spTree>
    <p:extLst>
      <p:ext uri="{BB962C8B-B14F-4D97-AF65-F5344CB8AC3E}">
        <p14:creationId xmlns:p14="http://schemas.microsoft.com/office/powerpoint/2010/main" val="33014385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7" name="Google Shape;167;p10"/>
          <p:cNvSpPr txBox="1">
            <a:spLocks noGrp="1"/>
          </p:cNvSpPr>
          <p:nvPr>
            <p:ph type="title" idx="4294967295"/>
          </p:nvPr>
        </p:nvSpPr>
        <p:spPr>
          <a:xfrm>
            <a:off x="574166" y="461115"/>
            <a:ext cx="8804552"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0"/>
              </a:spcBef>
              <a:spcAft>
                <a:spcPts val="0"/>
              </a:spcAft>
              <a:buClr>
                <a:schemeClr val="dk1"/>
              </a:buClr>
              <a:buSzPts val="4400"/>
              <a:buFont typeface="Arial"/>
              <a:buNone/>
              <a:tabLst/>
              <a:defRPr/>
            </a:pPr>
            <a:r>
              <a:rPr kumimoji="0" lang="es-US" sz="4400" b="1" i="0" u="none" strike="noStrike" cap="none" normalizeH="0" baseline="0" noProof="0">
                <a:ln>
                  <a:noFill/>
                </a:ln>
                <a:solidFill>
                  <a:schemeClr val="dk1"/>
                </a:solidFill>
                <a:uLnTx/>
                <a:uFillTx/>
                <a:latin typeface="Arial"/>
                <a:ea typeface="Arial"/>
                <a:cs typeface="Arial"/>
                <a:sym typeface="Arial"/>
              </a:rPr>
              <a:t>Riesgos potenciales de tropiezo</a:t>
            </a:r>
          </a:p>
        </p:txBody>
      </p:sp>
      <p:pic>
        <p:nvPicPr>
          <p:cNvPr id="168" name="Google Shape;168;p10" descr="Empleado trabajando sobre una barra de refuerzo."/>
          <p:cNvPicPr preferRelativeResize="0"/>
          <p:nvPr/>
        </p:nvPicPr>
        <p:blipFill rotWithShape="1">
          <a:blip r:embed="rId3">
            <a:alphaModFix/>
          </a:blip>
          <a:srcRect l="15094" t="17610" r="37737" b="19495"/>
          <a:stretch/>
        </p:blipFill>
        <p:spPr>
          <a:xfrm>
            <a:off x="577387" y="1314270"/>
            <a:ext cx="2409825" cy="2185988"/>
          </a:xfrm>
          <a:prstGeom prst="rect">
            <a:avLst/>
          </a:prstGeom>
          <a:noFill/>
          <a:ln>
            <a:noFill/>
          </a:ln>
        </p:spPr>
      </p:pic>
      <p:pic>
        <p:nvPicPr>
          <p:cNvPr id="170" name="Google Shape;170;p10" descr="Muchos empleados trabajando para verter hormigón en una superficie horizontal."/>
          <p:cNvPicPr preferRelativeResize="0"/>
          <p:nvPr/>
        </p:nvPicPr>
        <p:blipFill rotWithShape="1">
          <a:blip r:embed="rId4">
            <a:alphaModFix/>
          </a:blip>
          <a:srcRect l="33125" t="32500" r="5937" b="3750"/>
          <a:stretch/>
        </p:blipFill>
        <p:spPr>
          <a:xfrm>
            <a:off x="3420349" y="1314270"/>
            <a:ext cx="3067893" cy="2407444"/>
          </a:xfrm>
          <a:prstGeom prst="rect">
            <a:avLst/>
          </a:prstGeom>
          <a:noFill/>
          <a:ln>
            <a:noFill/>
          </a:ln>
        </p:spPr>
      </p:pic>
      <p:pic>
        <p:nvPicPr>
          <p:cNvPr id="169" name="Google Shape;169;p10" descr="Barra de refuerzo con madera contrachapada utilizada como pasarela."/>
          <p:cNvPicPr preferRelativeResize="0"/>
          <p:nvPr/>
        </p:nvPicPr>
        <p:blipFill rotWithShape="1">
          <a:blip r:embed="rId5">
            <a:alphaModFix/>
          </a:blip>
          <a:srcRect l="25424" t="30408" r="5084" b="2824"/>
          <a:stretch/>
        </p:blipFill>
        <p:spPr>
          <a:xfrm>
            <a:off x="1110681" y="3268175"/>
            <a:ext cx="4038600" cy="2908300"/>
          </a:xfrm>
          <a:prstGeom prst="rect">
            <a:avLst/>
          </a:prstGeom>
          <a:noFill/>
          <a:ln>
            <a:noFill/>
          </a:ln>
        </p:spPr>
      </p:pic>
      <p:sp>
        <p:nvSpPr>
          <p:cNvPr id="165" name="Google Shape;165;p10"/>
          <p:cNvSpPr txBox="1">
            <a:spLocks noGrp="1"/>
          </p:cNvSpPr>
          <p:nvPr>
            <p:ph type="body" idx="1"/>
          </p:nvPr>
        </p:nvSpPr>
        <p:spPr>
          <a:xfrm>
            <a:off x="6859387" y="2048309"/>
            <a:ext cx="5270621" cy="3604346"/>
          </a:xfrm>
          <a:prstGeom prst="rect">
            <a:avLst/>
          </a:prstGeom>
          <a:noFill/>
          <a:ln>
            <a:noFill/>
          </a:ln>
        </p:spPr>
        <p:txBody>
          <a:bodyPr spcFirstLastPara="1" wrap="square" lIns="91425" tIns="45700" rIns="91425" bIns="45700" anchor="t" anchorCtr="0">
            <a:normAutofit/>
          </a:bodyPr>
          <a:lstStyle/>
          <a:p>
            <a:pPr marL="285750" lvl="0" indent="-285750" algn="l" rtl="0">
              <a:lnSpc>
                <a:spcPct val="100000"/>
              </a:lnSpc>
              <a:spcBef>
                <a:spcPts val="0"/>
              </a:spcBef>
              <a:spcAft>
                <a:spcPts val="0"/>
              </a:spcAft>
              <a:buClr>
                <a:srgbClr val="EA0029"/>
              </a:buClr>
              <a:buSzPts val="4200"/>
              <a:buFont typeface="Arial"/>
              <a:buChar char="•"/>
            </a:pPr>
            <a:r>
              <a:rPr lang="es-US" sz="2800"/>
              <a:t>Existen riesgos potenciales de tropiezo en los suelos reforzados.</a:t>
            </a:r>
          </a:p>
          <a:p>
            <a:pPr marL="285750" lvl="0" indent="-285750" algn="l" rtl="0">
              <a:lnSpc>
                <a:spcPct val="100000"/>
              </a:lnSpc>
              <a:spcBef>
                <a:spcPts val="2400"/>
              </a:spcBef>
              <a:spcAft>
                <a:spcPts val="0"/>
              </a:spcAft>
              <a:buClr>
                <a:srgbClr val="EA0029"/>
              </a:buClr>
              <a:buSzPts val="4200"/>
              <a:buFont typeface="Arial"/>
              <a:buChar char="•"/>
            </a:pPr>
            <a:r>
              <a:rPr lang="es-US" sz="2800"/>
              <a:t>Las pasarelas provisorias son un buen control del peligro.</a:t>
            </a:r>
          </a:p>
        </p:txBody>
      </p:sp>
      <p:sp>
        <p:nvSpPr>
          <p:cNvPr id="2" name="Content Placeholder 3">
            <a:extLst>
              <a:ext uri="{FF2B5EF4-FFF2-40B4-BE49-F238E27FC236}">
                <a16:creationId xmlns:a16="http://schemas.microsoft.com/office/drawing/2014/main" id="{6C00D5A7-6B63-F907-B2D2-1532877E02DF}"/>
              </a:ext>
              <a:ext uri="{C183D7F6-B498-43B3-948B-1728B52AA6E4}">
                <adec:decorative xmlns:adec="http://schemas.microsoft.com/office/drawing/2017/decorative" val="1"/>
              </a:ext>
            </a:extLst>
          </p:cNvPr>
          <p:cNvSpPr txBox="1">
            <a:spLocks/>
          </p:cNvSpPr>
          <p:nvPr/>
        </p:nvSpPr>
        <p:spPr>
          <a:xfrm>
            <a:off x="694595" y="6487653"/>
            <a:ext cx="6653856" cy="370347"/>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s-US" sz="1000"/>
              <a:t>Operaciones con riesgo de caídas - Montaje de acero y hormigón</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7" name="Google Shape;177;p11"/>
          <p:cNvSpPr txBox="1">
            <a:spLocks noGrp="1"/>
          </p:cNvSpPr>
          <p:nvPr>
            <p:ph type="title" idx="4294967295"/>
          </p:nvPr>
        </p:nvSpPr>
        <p:spPr>
          <a:xfrm>
            <a:off x="574166" y="461115"/>
            <a:ext cx="8804552"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
                <a:schemeClr val="dk1"/>
              </a:buClr>
              <a:buSzPct val="100000"/>
              <a:buFont typeface="Arial"/>
              <a:buNone/>
              <a:tabLst/>
              <a:defRPr/>
            </a:pPr>
            <a:r>
              <a:rPr kumimoji="0" lang="es-US" sz="2800" b="1" i="0" u="none" strike="noStrike" cap="none" normalizeH="0" baseline="0" noProof="0">
                <a:ln>
                  <a:noFill/>
                </a:ln>
                <a:solidFill>
                  <a:schemeClr val="dk1"/>
                </a:solidFill>
                <a:uLnTx/>
                <a:uFillTx/>
                <a:latin typeface="Arial"/>
                <a:ea typeface="Arial"/>
                <a:cs typeface="Arial"/>
                <a:sym typeface="Arial"/>
              </a:rPr>
              <a:t>Estructura de hormigón prefabricado: zonas de acceso controlado</a:t>
            </a:r>
          </a:p>
        </p:txBody>
      </p:sp>
      <p:sp>
        <p:nvSpPr>
          <p:cNvPr id="175" name="Google Shape;175;p11"/>
          <p:cNvSpPr txBox="1">
            <a:spLocks noGrp="1"/>
          </p:cNvSpPr>
          <p:nvPr>
            <p:ph type="body" idx="1"/>
          </p:nvPr>
        </p:nvSpPr>
        <p:spPr>
          <a:xfrm>
            <a:off x="574166" y="1948543"/>
            <a:ext cx="7686431" cy="3969605"/>
          </a:xfrm>
          <a:prstGeom prst="rect">
            <a:avLst/>
          </a:prstGeom>
          <a:noFill/>
          <a:ln>
            <a:noFill/>
          </a:ln>
        </p:spPr>
        <p:txBody>
          <a:bodyPr spcFirstLastPara="1" wrap="square" lIns="91425" tIns="45700" rIns="91425" bIns="45700" anchor="t" anchorCtr="0">
            <a:noAutofit/>
          </a:bodyPr>
          <a:lstStyle/>
          <a:p>
            <a:pPr marL="285750" lvl="0" indent="-285750" algn="l" rtl="0">
              <a:lnSpc>
                <a:spcPct val="100000"/>
              </a:lnSpc>
              <a:spcBef>
                <a:spcPts val="0"/>
              </a:spcBef>
              <a:spcAft>
                <a:spcPts val="0"/>
              </a:spcAft>
              <a:buClr>
                <a:srgbClr val="EA0029"/>
              </a:buClr>
              <a:buSzPct val="150000"/>
              <a:buFont typeface="Arial"/>
              <a:buChar char="•"/>
            </a:pPr>
            <a:r>
              <a:rPr lang="es-US" sz="2100"/>
              <a:t>Los empleados pueden trabajar en una Zona de Acceso Controlado (Controlled Access Zone, CAZ) bajo un plan contra caídas calificado cuando se pueda demostrar que la protección estándar contra caídas es inviable.</a:t>
            </a:r>
          </a:p>
          <a:p>
            <a:pPr marL="285750" lvl="0" indent="-285750" algn="l" rtl="0">
              <a:lnSpc>
                <a:spcPct val="100000"/>
              </a:lnSpc>
              <a:spcBef>
                <a:spcPts val="0"/>
              </a:spcBef>
              <a:spcAft>
                <a:spcPts val="0"/>
              </a:spcAft>
              <a:buClr>
                <a:srgbClr val="EA0029"/>
              </a:buClr>
              <a:buSzPct val="150000"/>
              <a:buFont typeface="Arial"/>
              <a:buChar char="•"/>
            </a:pPr>
            <a:r>
              <a:rPr lang="es-US" sz="2100"/>
              <a:t>El plan debe ser específico para el lugar.</a:t>
            </a:r>
          </a:p>
          <a:p>
            <a:pPr marL="285750" lvl="0" indent="-285750" algn="l" rtl="0">
              <a:lnSpc>
                <a:spcPct val="100000"/>
              </a:lnSpc>
              <a:spcBef>
                <a:spcPts val="0"/>
              </a:spcBef>
              <a:spcAft>
                <a:spcPts val="0"/>
              </a:spcAft>
              <a:buClr>
                <a:srgbClr val="EA0029"/>
              </a:buClr>
              <a:buSzPct val="150000"/>
              <a:buFont typeface="Arial"/>
              <a:buChar char="•"/>
            </a:pPr>
            <a:r>
              <a:rPr lang="es-US" sz="2100"/>
              <a:t>Todos los empleados deben estar capacitados sobre la instalación segura de prefabricados de hormigón.</a:t>
            </a:r>
          </a:p>
          <a:p>
            <a:pPr marL="285750" lvl="0" indent="-285750" algn="l" rtl="0">
              <a:lnSpc>
                <a:spcPct val="100000"/>
              </a:lnSpc>
              <a:spcBef>
                <a:spcPts val="0"/>
              </a:spcBef>
              <a:spcAft>
                <a:spcPts val="0"/>
              </a:spcAft>
              <a:buClr>
                <a:srgbClr val="EA0029"/>
              </a:buClr>
              <a:buSzPct val="150000"/>
              <a:buFont typeface="Arial"/>
              <a:buChar char="•"/>
            </a:pPr>
            <a:r>
              <a:rPr lang="es-US" sz="2100"/>
              <a:t>El encargado de controlar la seguridad debe supervisar la seguridad contra caídas.</a:t>
            </a:r>
          </a:p>
          <a:p>
            <a:pPr marL="285750" lvl="0" indent="-285750" algn="l" rtl="0">
              <a:lnSpc>
                <a:spcPct val="100000"/>
              </a:lnSpc>
              <a:spcBef>
                <a:spcPts val="0"/>
              </a:spcBef>
              <a:spcAft>
                <a:spcPts val="0"/>
              </a:spcAft>
              <a:buClr>
                <a:srgbClr val="EA0029"/>
              </a:buClr>
              <a:buSzPct val="150000"/>
              <a:buFont typeface="Arial"/>
              <a:buChar char="•"/>
            </a:pPr>
            <a:r>
              <a:rPr lang="es-US" sz="2100"/>
              <a:t>Deben instalarse líneas de advertencia a lo largo de los bordes e instalarse barandas lo antes posible.</a:t>
            </a:r>
          </a:p>
        </p:txBody>
      </p:sp>
      <p:pic>
        <p:nvPicPr>
          <p:cNvPr id="178" name="Google Shape;178;p11" descr="Imagen de planchas de hormigón prefabricado."/>
          <p:cNvPicPr preferRelativeResize="0"/>
          <p:nvPr/>
        </p:nvPicPr>
        <p:blipFill rotWithShape="1">
          <a:blip r:embed="rId3">
            <a:alphaModFix/>
          </a:blip>
          <a:srcRect/>
          <a:stretch/>
        </p:blipFill>
        <p:spPr>
          <a:xfrm>
            <a:off x="8508874" y="2530623"/>
            <a:ext cx="2895851" cy="2414225"/>
          </a:xfrm>
          <a:prstGeom prst="rect">
            <a:avLst/>
          </a:prstGeom>
          <a:noFill/>
          <a:ln>
            <a:noFill/>
          </a:ln>
        </p:spPr>
      </p:pic>
      <p:sp>
        <p:nvSpPr>
          <p:cNvPr id="2" name="Content Placeholder 3">
            <a:extLst>
              <a:ext uri="{FF2B5EF4-FFF2-40B4-BE49-F238E27FC236}">
                <a16:creationId xmlns:a16="http://schemas.microsoft.com/office/drawing/2014/main" id="{F9371697-05A2-E701-F40C-33605362668D}"/>
              </a:ext>
              <a:ext uri="{C183D7F6-B498-43B3-948B-1728B52AA6E4}">
                <adec:decorative xmlns:adec="http://schemas.microsoft.com/office/drawing/2017/decorative" val="1"/>
              </a:ext>
            </a:extLst>
          </p:cNvPr>
          <p:cNvSpPr txBox="1">
            <a:spLocks/>
          </p:cNvSpPr>
          <p:nvPr/>
        </p:nvSpPr>
        <p:spPr>
          <a:xfrm>
            <a:off x="749025" y="6487653"/>
            <a:ext cx="6483048" cy="370347"/>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s-US" sz="1000"/>
              <a:t>Operaciones con riesgo de caídas - Montaje de acero y hormigón</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sp>
        <p:nvSpPr>
          <p:cNvPr id="185" name="Google Shape;185;p12"/>
          <p:cNvSpPr txBox="1">
            <a:spLocks noGrp="1"/>
          </p:cNvSpPr>
          <p:nvPr>
            <p:ph type="title" idx="4294967295"/>
          </p:nvPr>
        </p:nvSpPr>
        <p:spPr>
          <a:xfrm>
            <a:off x="574166" y="461115"/>
            <a:ext cx="8804552"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90000"/>
              </a:lnSpc>
              <a:spcBef>
                <a:spcPts val="0"/>
              </a:spcBef>
              <a:spcAft>
                <a:spcPts val="0"/>
              </a:spcAft>
              <a:buClr>
                <a:schemeClr val="dk1"/>
              </a:buClr>
              <a:buSzPts val="4400"/>
              <a:buFont typeface="Arial"/>
              <a:buNone/>
              <a:tabLst/>
              <a:defRPr/>
            </a:pPr>
            <a:r>
              <a:rPr kumimoji="0" lang="es-US" sz="3900" b="1" i="0" u="none" strike="noStrike" cap="none" normalizeH="0" baseline="0" noProof="0">
                <a:ln>
                  <a:noFill/>
                </a:ln>
                <a:solidFill>
                  <a:schemeClr val="tx1"/>
                </a:solidFill>
                <a:uLnTx/>
                <a:uFillTx/>
                <a:latin typeface="Arial"/>
                <a:ea typeface="Arial"/>
                <a:cs typeface="Arial"/>
                <a:sym typeface="Arial"/>
              </a:rPr>
              <a:t>Colocación y recepción de tablones</a:t>
            </a:r>
          </a:p>
        </p:txBody>
      </p:sp>
      <p:sp>
        <p:nvSpPr>
          <p:cNvPr id="183" name="Google Shape;183;p12"/>
          <p:cNvSpPr txBox="1">
            <a:spLocks noGrp="1"/>
          </p:cNvSpPr>
          <p:nvPr>
            <p:ph type="body" idx="1"/>
          </p:nvPr>
        </p:nvSpPr>
        <p:spPr>
          <a:xfrm>
            <a:off x="574166" y="1557325"/>
            <a:ext cx="5634723" cy="4360823"/>
          </a:xfrm>
          <a:prstGeom prst="rect">
            <a:avLst/>
          </a:prstGeom>
          <a:noFill/>
          <a:ln>
            <a:noFill/>
          </a:ln>
        </p:spPr>
        <p:txBody>
          <a:bodyPr spcFirstLastPara="1" wrap="square" lIns="91425" tIns="45700" rIns="91425" bIns="45700" anchor="t" anchorCtr="0">
            <a:normAutofit/>
          </a:bodyPr>
          <a:lstStyle/>
          <a:p>
            <a:pPr marL="285750" lvl="0" indent="-285750" algn="l" rtl="0">
              <a:lnSpc>
                <a:spcPct val="100000"/>
              </a:lnSpc>
              <a:spcBef>
                <a:spcPts val="0"/>
              </a:spcBef>
              <a:spcAft>
                <a:spcPts val="0"/>
              </a:spcAft>
              <a:buClr>
                <a:srgbClr val="EA0029"/>
              </a:buClr>
              <a:buSzPts val="3600"/>
              <a:buFont typeface="Arial"/>
              <a:buChar char="•"/>
            </a:pPr>
            <a:r>
              <a:rPr lang="es-US"/>
              <a:t>Acérquese al tablón cuando esté a la altura de la cintura.</a:t>
            </a:r>
          </a:p>
          <a:p>
            <a:pPr marL="285750" lvl="0" indent="-285750" algn="l" rtl="0">
              <a:lnSpc>
                <a:spcPct val="100000"/>
              </a:lnSpc>
              <a:spcBef>
                <a:spcPts val="2400"/>
              </a:spcBef>
              <a:spcAft>
                <a:spcPts val="0"/>
              </a:spcAft>
              <a:buClr>
                <a:srgbClr val="EA0029"/>
              </a:buClr>
              <a:buSzPts val="3600"/>
              <a:buFont typeface="Arial"/>
              <a:buChar char="•"/>
            </a:pPr>
            <a:r>
              <a:rPr lang="es-US"/>
              <a:t>Siempre debe utilizarse la sujeción.</a:t>
            </a:r>
          </a:p>
          <a:p>
            <a:pPr marL="285750" lvl="0" indent="-285750" algn="l" rtl="0">
              <a:lnSpc>
                <a:spcPct val="100000"/>
              </a:lnSpc>
              <a:spcBef>
                <a:spcPts val="2400"/>
              </a:spcBef>
              <a:spcAft>
                <a:spcPts val="0"/>
              </a:spcAft>
              <a:buClr>
                <a:srgbClr val="EA0029"/>
              </a:buClr>
              <a:buSzPts val="3600"/>
              <a:buFont typeface="Arial"/>
              <a:buChar char="•"/>
            </a:pPr>
            <a:r>
              <a:rPr lang="es-US"/>
              <a:t>El encargado de controlar la seguridad supervisa la seguridad del proceso de instalación si se trabaja con un plan.</a:t>
            </a:r>
          </a:p>
        </p:txBody>
      </p:sp>
      <p:pic>
        <p:nvPicPr>
          <p:cNvPr id="186" name="Google Shape;186;p12" descr="Colocación de una plancha prefabricada mientras está atado."/>
          <p:cNvPicPr preferRelativeResize="0"/>
          <p:nvPr/>
        </p:nvPicPr>
        <p:blipFill rotWithShape="1">
          <a:blip r:embed="rId3">
            <a:alphaModFix/>
          </a:blip>
          <a:srcRect t="25086" r="41748"/>
          <a:stretch/>
        </p:blipFill>
        <p:spPr>
          <a:xfrm>
            <a:off x="6368344" y="1375515"/>
            <a:ext cx="3429000" cy="3071813"/>
          </a:xfrm>
          <a:prstGeom prst="rect">
            <a:avLst/>
          </a:prstGeom>
          <a:noFill/>
          <a:ln>
            <a:noFill/>
          </a:ln>
        </p:spPr>
      </p:pic>
      <p:cxnSp>
        <p:nvCxnSpPr>
          <p:cNvPr id="187" name="Google Shape;187;p12">
            <a:extLst>
              <a:ext uri="{C183D7F6-B498-43B3-948B-1728B52AA6E4}">
                <adec:decorative xmlns:adec="http://schemas.microsoft.com/office/drawing/2017/decorative" val="1"/>
              </a:ext>
            </a:extLst>
          </p:cNvPr>
          <p:cNvCxnSpPr/>
          <p:nvPr/>
        </p:nvCxnSpPr>
        <p:spPr>
          <a:xfrm>
            <a:off x="5033434" y="4447328"/>
            <a:ext cx="3505200" cy="569965"/>
          </a:xfrm>
          <a:prstGeom prst="straightConnector1">
            <a:avLst/>
          </a:prstGeom>
          <a:noFill/>
          <a:ln w="76200" cap="flat" cmpd="sng">
            <a:solidFill>
              <a:srgbClr val="FF0000"/>
            </a:solidFill>
            <a:prstDash val="solid"/>
            <a:round/>
            <a:headEnd type="none" w="med" len="med"/>
            <a:tailEnd type="triangle" w="med" len="med"/>
          </a:ln>
        </p:spPr>
      </p:cxnSp>
      <p:pic>
        <p:nvPicPr>
          <p:cNvPr id="188" name="Google Shape;188;p12" descr="Colocación de una plancha prefabricada utilizando un encargado de controlar la seguridad."/>
          <p:cNvPicPr preferRelativeResize="0"/>
          <p:nvPr/>
        </p:nvPicPr>
        <p:blipFill rotWithShape="1">
          <a:blip r:embed="rId4">
            <a:alphaModFix/>
          </a:blip>
          <a:srcRect/>
          <a:stretch/>
        </p:blipFill>
        <p:spPr>
          <a:xfrm>
            <a:off x="8538634" y="3556254"/>
            <a:ext cx="3505200" cy="2719388"/>
          </a:xfrm>
          <a:prstGeom prst="rect">
            <a:avLst/>
          </a:prstGeom>
          <a:noFill/>
          <a:ln>
            <a:noFill/>
          </a:ln>
        </p:spPr>
      </p:pic>
      <p:sp>
        <p:nvSpPr>
          <p:cNvPr id="2" name="Content Placeholder 3">
            <a:extLst>
              <a:ext uri="{FF2B5EF4-FFF2-40B4-BE49-F238E27FC236}">
                <a16:creationId xmlns:a16="http://schemas.microsoft.com/office/drawing/2014/main" id="{F6DD1347-F89F-A4EE-5397-BA26324E9712}"/>
              </a:ext>
              <a:ext uri="{C183D7F6-B498-43B3-948B-1728B52AA6E4}">
                <adec:decorative xmlns:adec="http://schemas.microsoft.com/office/drawing/2017/decorative" val="1"/>
              </a:ext>
            </a:extLst>
          </p:cNvPr>
          <p:cNvSpPr txBox="1">
            <a:spLocks/>
          </p:cNvSpPr>
          <p:nvPr/>
        </p:nvSpPr>
        <p:spPr>
          <a:xfrm>
            <a:off x="749025" y="6487653"/>
            <a:ext cx="6832182" cy="370347"/>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s-US" sz="1000"/>
              <a:t>Operaciones con riesgo de caídas - Montaje de acero y hormigón</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4" name="Google Shape;194;p13"/>
          <p:cNvSpPr txBox="1">
            <a:spLocks noGrp="1"/>
          </p:cNvSpPr>
          <p:nvPr>
            <p:ph type="title" idx="4294967295"/>
          </p:nvPr>
        </p:nvSpPr>
        <p:spPr>
          <a:xfrm>
            <a:off x="530899" y="2872141"/>
            <a:ext cx="7309863" cy="1113717"/>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90000"/>
              </a:lnSpc>
              <a:spcBef>
                <a:spcPts val="0"/>
              </a:spcBef>
              <a:spcAft>
                <a:spcPts val="0"/>
              </a:spcAft>
              <a:buClr>
                <a:srgbClr val="221F1F"/>
              </a:buClr>
              <a:buSzPct val="100000"/>
              <a:buFont typeface="Arial"/>
              <a:buNone/>
              <a:tabLst/>
              <a:defRPr/>
            </a:pPr>
            <a:r>
              <a:rPr kumimoji="0" lang="es-US" sz="5600" b="1" i="0" u="none" strike="noStrike" cap="none" normalizeH="0" baseline="0" noProof="0">
                <a:ln>
                  <a:noFill/>
                </a:ln>
                <a:solidFill>
                  <a:srgbClr val="221F1F"/>
                </a:solidFill>
                <a:uLnTx/>
                <a:uFillTx/>
                <a:latin typeface="Arial"/>
                <a:ea typeface="Arial"/>
                <a:cs typeface="Arial"/>
                <a:sym typeface="Arial"/>
              </a:rPr>
              <a:t>Estructura de acero</a:t>
            </a:r>
          </a:p>
        </p:txBody>
      </p:sp>
      <p:pic>
        <p:nvPicPr>
          <p:cNvPr id="195" name="Google Shape;195;p13">
            <a:extLs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8102129" y="3624399"/>
            <a:ext cx="3208020" cy="2406015"/>
          </a:xfrm>
          <a:prstGeom prst="rect">
            <a:avLst/>
          </a:prstGeom>
          <a:noFill/>
          <a:ln>
            <a:noFill/>
          </a:ln>
        </p:spPr>
      </p:pic>
      <p:pic>
        <p:nvPicPr>
          <p:cNvPr id="196" name="Google Shape;196;p13">
            <a:extLst>
              <a:ext uri="{C183D7F6-B498-43B3-948B-1728B52AA6E4}">
                <adec:decorative xmlns:adec="http://schemas.microsoft.com/office/drawing/2017/decorative" val="1"/>
              </a:ext>
            </a:extLst>
          </p:cNvPr>
          <p:cNvPicPr preferRelativeResize="0"/>
          <p:nvPr/>
        </p:nvPicPr>
        <p:blipFill rotWithShape="1">
          <a:blip r:embed="rId4">
            <a:alphaModFix/>
          </a:blip>
          <a:srcRect/>
          <a:stretch/>
        </p:blipFill>
        <p:spPr>
          <a:xfrm>
            <a:off x="7840763" y="247730"/>
            <a:ext cx="3730752" cy="292028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3" name="Google Shape;203;p14"/>
          <p:cNvSpPr txBox="1">
            <a:spLocks noGrp="1"/>
          </p:cNvSpPr>
          <p:nvPr>
            <p:ph type="title" idx="4294967295"/>
          </p:nvPr>
        </p:nvSpPr>
        <p:spPr>
          <a:xfrm>
            <a:off x="574166" y="461115"/>
            <a:ext cx="8804552"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90000"/>
              </a:lnSpc>
              <a:spcBef>
                <a:spcPts val="0"/>
              </a:spcBef>
              <a:spcAft>
                <a:spcPts val="0"/>
              </a:spcAft>
              <a:buClr>
                <a:schemeClr val="dk1"/>
              </a:buClr>
              <a:buSzPts val="4400"/>
              <a:buFont typeface="Arial"/>
              <a:buNone/>
              <a:tabLst/>
              <a:defRPr/>
            </a:pPr>
            <a:r>
              <a:rPr kumimoji="0" lang="es-US" sz="4400" b="1" i="0" u="none" strike="noStrike" cap="none" normalizeH="0" baseline="0" noProof="0">
                <a:ln>
                  <a:noFill/>
                </a:ln>
                <a:solidFill>
                  <a:schemeClr val="dk1"/>
                </a:solidFill>
                <a:uLnTx/>
                <a:uFillTx/>
                <a:latin typeface="Arial"/>
                <a:ea typeface="Arial"/>
                <a:cs typeface="Arial"/>
                <a:sym typeface="Arial"/>
              </a:rPr>
              <a:t>Pernos de alta resistencia cortante </a:t>
            </a:r>
          </a:p>
        </p:txBody>
      </p:sp>
      <p:sp>
        <p:nvSpPr>
          <p:cNvPr id="201" name="Google Shape;201;p14"/>
          <p:cNvSpPr txBox="1">
            <a:spLocks noGrp="1"/>
          </p:cNvSpPr>
          <p:nvPr>
            <p:ph type="body" idx="1"/>
          </p:nvPr>
        </p:nvSpPr>
        <p:spPr>
          <a:xfrm>
            <a:off x="574167" y="1557325"/>
            <a:ext cx="5363789" cy="4360823"/>
          </a:xfrm>
          <a:prstGeom prst="rect">
            <a:avLst/>
          </a:prstGeom>
          <a:noFill/>
          <a:ln>
            <a:noFill/>
          </a:ln>
        </p:spPr>
        <p:txBody>
          <a:bodyPr spcFirstLastPara="1" wrap="square" lIns="91425" tIns="45700" rIns="91425" bIns="45700" anchor="t" anchorCtr="0">
            <a:normAutofit/>
          </a:bodyPr>
          <a:lstStyle/>
          <a:p>
            <a:pPr marL="285750" lvl="0" indent="-285750" algn="l" rtl="0">
              <a:lnSpc>
                <a:spcPct val="110000"/>
              </a:lnSpc>
              <a:spcBef>
                <a:spcPts val="0"/>
              </a:spcBef>
              <a:spcAft>
                <a:spcPts val="0"/>
              </a:spcAft>
              <a:buClr>
                <a:srgbClr val="EA0029"/>
              </a:buClr>
              <a:buSzPts val="3600"/>
              <a:buFont typeface="Arial"/>
              <a:buChar char="•"/>
            </a:pPr>
            <a:r>
              <a:rPr lang="es-US" sz="2000" dirty="0"/>
              <a:t>Los pernos de alta resistencia cortante se utilizan habitualmente en la construcción de tarimas de hormigón compuesto.</a:t>
            </a:r>
          </a:p>
          <a:p>
            <a:pPr marL="285750" lvl="0" indent="-285750" algn="l" rtl="0">
              <a:lnSpc>
                <a:spcPct val="110000"/>
              </a:lnSpc>
              <a:spcBef>
                <a:spcPts val="2000"/>
              </a:spcBef>
              <a:spcAft>
                <a:spcPts val="0"/>
              </a:spcAft>
              <a:buClr>
                <a:srgbClr val="EA0029"/>
              </a:buClr>
              <a:buSzPts val="3600"/>
              <a:buFont typeface="Arial"/>
              <a:buChar char="•"/>
            </a:pPr>
            <a:r>
              <a:rPr lang="es-US" sz="2000" dirty="0"/>
              <a:t>Pero suponen un peligro de tropiezo.</a:t>
            </a:r>
          </a:p>
          <a:p>
            <a:pPr marL="285750" lvl="0" indent="-285750" algn="l" rtl="0">
              <a:lnSpc>
                <a:spcPct val="110000"/>
              </a:lnSpc>
              <a:spcBef>
                <a:spcPts val="2000"/>
              </a:spcBef>
              <a:spcAft>
                <a:spcPts val="0"/>
              </a:spcAft>
              <a:buClr>
                <a:srgbClr val="EA0029"/>
              </a:buClr>
              <a:buSzPts val="3600"/>
              <a:buFont typeface="Arial"/>
              <a:buChar char="•"/>
            </a:pPr>
            <a:r>
              <a:rPr lang="es-US" sz="2000" dirty="0"/>
              <a:t>Los trabajadores no deben caminar sobre las vigas con pernos u otros elementos protuberantes.</a:t>
            </a:r>
          </a:p>
          <a:p>
            <a:pPr marL="285750" lvl="0" indent="-285750" algn="l" rtl="0">
              <a:lnSpc>
                <a:spcPct val="110000"/>
              </a:lnSpc>
              <a:spcBef>
                <a:spcPts val="2000"/>
              </a:spcBef>
              <a:spcAft>
                <a:spcPts val="0"/>
              </a:spcAft>
              <a:buClr>
                <a:srgbClr val="EA0029"/>
              </a:buClr>
              <a:buSzPts val="3600"/>
              <a:buFont typeface="Arial"/>
              <a:buChar char="•"/>
            </a:pPr>
            <a:r>
              <a:rPr lang="es-US" sz="2000" dirty="0"/>
              <a:t>Debe haber una plataforma de trabajo alternativa.</a:t>
            </a:r>
            <a:endParaRPr sz="2000" dirty="0"/>
          </a:p>
        </p:txBody>
      </p:sp>
      <p:pic>
        <p:nvPicPr>
          <p:cNvPr id="204" name="Google Shape;204;p14" descr="Montaje de puente elevadizo. En la imagen se muestran pernos de alta resistencia cortante."/>
          <p:cNvPicPr preferRelativeResize="0"/>
          <p:nvPr/>
        </p:nvPicPr>
        <p:blipFill rotWithShape="1">
          <a:blip r:embed="rId3">
            <a:alphaModFix/>
          </a:blip>
          <a:srcRect l="13637" t="16044" r="19089"/>
          <a:stretch/>
        </p:blipFill>
        <p:spPr>
          <a:xfrm>
            <a:off x="7934587" y="1220210"/>
            <a:ext cx="3265487" cy="2185988"/>
          </a:xfrm>
          <a:prstGeom prst="rect">
            <a:avLst/>
          </a:prstGeom>
          <a:noFill/>
          <a:ln>
            <a:noFill/>
          </a:ln>
        </p:spPr>
      </p:pic>
      <p:cxnSp>
        <p:nvCxnSpPr>
          <p:cNvPr id="205" name="Google Shape;205;p14">
            <a:extLst>
              <a:ext uri="{C183D7F6-B498-43B3-948B-1728B52AA6E4}">
                <adec:decorative xmlns:adec="http://schemas.microsoft.com/office/drawing/2017/decorative" val="1"/>
              </a:ext>
            </a:extLst>
          </p:cNvPr>
          <p:cNvCxnSpPr>
            <a:cxnSpLocks/>
          </p:cNvCxnSpPr>
          <p:nvPr/>
        </p:nvCxnSpPr>
        <p:spPr>
          <a:xfrm flipV="1">
            <a:off x="5718875" y="1862668"/>
            <a:ext cx="3134435" cy="198607"/>
          </a:xfrm>
          <a:prstGeom prst="straightConnector1">
            <a:avLst/>
          </a:prstGeom>
          <a:noFill/>
          <a:ln w="76200" cap="flat" cmpd="sng">
            <a:solidFill>
              <a:srgbClr val="FF0000"/>
            </a:solidFill>
            <a:prstDash val="solid"/>
            <a:round/>
            <a:headEnd type="none" w="med" len="med"/>
            <a:tailEnd type="triangle" w="med" len="med"/>
          </a:ln>
        </p:spPr>
      </p:cxnSp>
      <p:pic>
        <p:nvPicPr>
          <p:cNvPr id="206" name="Google Shape;206;p14" descr="Pernos de alta resistencia cortante por encima de una cubierta de metal."/>
          <p:cNvPicPr preferRelativeResize="0"/>
          <p:nvPr/>
        </p:nvPicPr>
        <p:blipFill rotWithShape="1">
          <a:blip r:embed="rId4">
            <a:alphaModFix/>
          </a:blip>
          <a:srcRect l="21312" t="22183"/>
          <a:stretch/>
        </p:blipFill>
        <p:spPr>
          <a:xfrm>
            <a:off x="7384916" y="3539067"/>
            <a:ext cx="4572000" cy="2603500"/>
          </a:xfrm>
          <a:prstGeom prst="rect">
            <a:avLst/>
          </a:prstGeom>
          <a:noFill/>
          <a:ln>
            <a:noFill/>
          </a:ln>
        </p:spPr>
      </p:pic>
      <p:cxnSp>
        <p:nvCxnSpPr>
          <p:cNvPr id="207" name="Google Shape;207;p14">
            <a:extLst>
              <a:ext uri="{C183D7F6-B498-43B3-948B-1728B52AA6E4}">
                <adec:decorative xmlns:adec="http://schemas.microsoft.com/office/drawing/2017/decorative" val="1"/>
              </a:ext>
            </a:extLst>
          </p:cNvPr>
          <p:cNvCxnSpPr>
            <a:cxnSpLocks/>
          </p:cNvCxnSpPr>
          <p:nvPr/>
        </p:nvCxnSpPr>
        <p:spPr>
          <a:xfrm>
            <a:off x="5252156" y="3146156"/>
            <a:ext cx="2915355" cy="1993111"/>
          </a:xfrm>
          <a:prstGeom prst="straightConnector1">
            <a:avLst/>
          </a:prstGeom>
          <a:noFill/>
          <a:ln w="76200" cap="flat" cmpd="sng">
            <a:solidFill>
              <a:srgbClr val="FF0000"/>
            </a:solidFill>
            <a:prstDash val="solid"/>
            <a:round/>
            <a:headEnd type="none" w="med" len="med"/>
            <a:tailEnd type="triangle" w="med" len="med"/>
          </a:ln>
        </p:spPr>
      </p:cxnSp>
      <p:sp>
        <p:nvSpPr>
          <p:cNvPr id="2" name="Content Placeholder 3">
            <a:extLst>
              <a:ext uri="{FF2B5EF4-FFF2-40B4-BE49-F238E27FC236}">
                <a16:creationId xmlns:a16="http://schemas.microsoft.com/office/drawing/2014/main" id="{489A3064-8BC4-3D3A-E858-937705541CC6}"/>
              </a:ext>
              <a:ext uri="{C183D7F6-B498-43B3-948B-1728B52AA6E4}">
                <adec:decorative xmlns:adec="http://schemas.microsoft.com/office/drawing/2017/decorative" val="1"/>
              </a:ext>
            </a:extLst>
          </p:cNvPr>
          <p:cNvSpPr txBox="1">
            <a:spLocks/>
          </p:cNvSpPr>
          <p:nvPr/>
        </p:nvSpPr>
        <p:spPr>
          <a:xfrm>
            <a:off x="749025" y="6487653"/>
            <a:ext cx="6635891" cy="370347"/>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s-US" sz="1000"/>
              <a:t>Operaciones con riesgo de caídas - Montaje de acero y hormigón</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4" name="Google Shape;214;p15"/>
          <p:cNvSpPr txBox="1">
            <a:spLocks noGrp="1"/>
          </p:cNvSpPr>
          <p:nvPr>
            <p:ph type="title" idx="4294967295"/>
          </p:nvPr>
        </p:nvSpPr>
        <p:spPr>
          <a:xfrm>
            <a:off x="574166" y="461115"/>
            <a:ext cx="8804552"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90000"/>
              </a:lnSpc>
              <a:spcBef>
                <a:spcPts val="0"/>
              </a:spcBef>
              <a:spcAft>
                <a:spcPts val="0"/>
              </a:spcAft>
              <a:buClr>
                <a:schemeClr val="dk1"/>
              </a:buClr>
              <a:buSzPts val="4400"/>
              <a:buFont typeface="Arial"/>
              <a:buNone/>
              <a:tabLst/>
              <a:defRPr/>
            </a:pPr>
            <a:r>
              <a:rPr kumimoji="0" lang="es-US" sz="4400" b="1" i="0" u="none" strike="noStrike" cap="none" normalizeH="0" baseline="0" noProof="0">
                <a:ln>
                  <a:noFill/>
                </a:ln>
                <a:solidFill>
                  <a:schemeClr val="dk1"/>
                </a:solidFill>
                <a:uLnTx/>
                <a:uFillTx/>
                <a:latin typeface="Arial"/>
                <a:ea typeface="Arial"/>
                <a:cs typeface="Arial"/>
                <a:sym typeface="Arial"/>
              </a:rPr>
              <a:t>Viguetas como anclajes de caída</a:t>
            </a:r>
          </a:p>
        </p:txBody>
      </p:sp>
      <p:pic>
        <p:nvPicPr>
          <p:cNvPr id="215" name="Google Shape;215;p15" descr="Un empleado está caminando sobre la vigueta mientras está anclado a ella."/>
          <p:cNvPicPr preferRelativeResize="0"/>
          <p:nvPr/>
        </p:nvPicPr>
        <p:blipFill rotWithShape="1">
          <a:blip r:embed="rId3">
            <a:alphaModFix/>
          </a:blip>
          <a:srcRect/>
          <a:stretch/>
        </p:blipFill>
        <p:spPr>
          <a:xfrm>
            <a:off x="361246" y="1539686"/>
            <a:ext cx="4437063" cy="4048125"/>
          </a:xfrm>
          <a:prstGeom prst="rect">
            <a:avLst/>
          </a:prstGeom>
          <a:noFill/>
          <a:ln>
            <a:noFill/>
          </a:ln>
        </p:spPr>
      </p:pic>
      <p:sp>
        <p:nvSpPr>
          <p:cNvPr id="212" name="Google Shape;212;p15"/>
          <p:cNvSpPr txBox="1">
            <a:spLocks noGrp="1"/>
          </p:cNvSpPr>
          <p:nvPr>
            <p:ph type="body" idx="1"/>
          </p:nvPr>
        </p:nvSpPr>
        <p:spPr>
          <a:xfrm>
            <a:off x="5680821" y="2664178"/>
            <a:ext cx="4914677" cy="3420737"/>
          </a:xfrm>
          <a:prstGeom prst="rect">
            <a:avLst/>
          </a:prstGeom>
          <a:noFill/>
          <a:ln>
            <a:noFill/>
          </a:ln>
        </p:spPr>
        <p:txBody>
          <a:bodyPr spcFirstLastPara="1" wrap="square" lIns="91425" tIns="45700" rIns="91425" bIns="45700" anchor="t" anchorCtr="0">
            <a:normAutofit/>
          </a:bodyPr>
          <a:lstStyle/>
          <a:p>
            <a:pPr marL="285750" lvl="0" indent="-285750" algn="l" rtl="0">
              <a:lnSpc>
                <a:spcPct val="90000"/>
              </a:lnSpc>
              <a:spcBef>
                <a:spcPts val="0"/>
              </a:spcBef>
              <a:spcAft>
                <a:spcPts val="0"/>
              </a:spcAft>
              <a:buClr>
                <a:srgbClr val="EA0029"/>
              </a:buClr>
              <a:buSzPts val="4200"/>
              <a:buFont typeface="Arial"/>
              <a:buChar char="•"/>
            </a:pPr>
            <a:r>
              <a:rPr lang="es-US" sz="2800"/>
              <a:t>Las viguetas no pueden utilizarse como anclajes de detención de caídas, a menos que exista una aprobación por escrito de una persona calificada.</a:t>
            </a:r>
          </a:p>
        </p:txBody>
      </p:sp>
      <p:sp>
        <p:nvSpPr>
          <p:cNvPr id="216" name="Google Shape;216;p15">
            <a:extLst>
              <a:ext uri="{C183D7F6-B498-43B3-948B-1728B52AA6E4}">
                <adec:decorative xmlns:adec="http://schemas.microsoft.com/office/drawing/2017/decorative" val="1"/>
              </a:ext>
            </a:extLst>
          </p:cNvPr>
          <p:cNvSpPr/>
          <p:nvPr/>
        </p:nvSpPr>
        <p:spPr>
          <a:xfrm>
            <a:off x="1428045" y="2454085"/>
            <a:ext cx="1828800" cy="1828800"/>
          </a:xfrm>
          <a:custGeom>
            <a:avLst/>
            <a:gdLst/>
            <a:ahLst/>
            <a:cxnLst/>
            <a:rect l="l" t="t" r="r" b="b"/>
            <a:pathLst>
              <a:path w="21600" h="21600" extrusionOk="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2700" cap="flat" cmpd="sng">
            <a:solidFill>
              <a:srgbClr val="FF00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 name="Content Placeholder 3">
            <a:extLst>
              <a:ext uri="{FF2B5EF4-FFF2-40B4-BE49-F238E27FC236}">
                <a16:creationId xmlns:a16="http://schemas.microsoft.com/office/drawing/2014/main" id="{44C5C8B1-45D4-E24D-24D0-FAE671CC3FFC}"/>
              </a:ext>
              <a:ext uri="{C183D7F6-B498-43B3-948B-1728B52AA6E4}">
                <adec:decorative xmlns:adec="http://schemas.microsoft.com/office/drawing/2017/decorative" val="1"/>
              </a:ext>
            </a:extLst>
          </p:cNvPr>
          <p:cNvSpPr txBox="1">
            <a:spLocks/>
          </p:cNvSpPr>
          <p:nvPr/>
        </p:nvSpPr>
        <p:spPr>
          <a:xfrm>
            <a:off x="749025" y="6487653"/>
            <a:ext cx="6283542" cy="388821"/>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s-US" sz="1000"/>
              <a:t>Operaciones con riesgo de caídas - Montaje de acero y hormigón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4000"/>
                                  </p:stCondLst>
                                  <p:childTnLst>
                                    <p:set>
                                      <p:cBhvr>
                                        <p:cTn id="6" dur="1" fill="hold">
                                          <p:stCondLst>
                                            <p:cond delay="0"/>
                                          </p:stCondLst>
                                        </p:cTn>
                                        <p:tgtEl>
                                          <p:spTgt spid="216"/>
                                        </p:tgtEl>
                                        <p:attrNameLst>
                                          <p:attrName>style.visibility</p:attrName>
                                        </p:attrNameLst>
                                      </p:cBhvr>
                                      <p:to>
                                        <p:strVal val="visible"/>
                                      </p:to>
                                    </p:set>
                                    <p:anim calcmode="lin" valueType="num">
                                      <p:cBhvr additive="base">
                                        <p:cTn id="7" dur="500"/>
                                        <p:tgtEl>
                                          <p:spTgt spid="216"/>
                                        </p:tgtEl>
                                        <p:attrNameLst>
                                          <p:attrName>ppt_w</p:attrName>
                                        </p:attrNameLst>
                                      </p:cBhvr>
                                      <p:tavLst>
                                        <p:tav tm="0">
                                          <p:val>
                                            <p:strVal val="0"/>
                                          </p:val>
                                        </p:tav>
                                        <p:tav tm="100000">
                                          <p:val>
                                            <p:strVal val="#ppt_w"/>
                                          </p:val>
                                        </p:tav>
                                      </p:tavLst>
                                    </p:anim>
                                    <p:anim calcmode="lin" valueType="num">
                                      <p:cBhvr additive="base">
                                        <p:cTn id="8" dur="500"/>
                                        <p:tgtEl>
                                          <p:spTgt spid="216"/>
                                        </p:tgtEl>
                                        <p:attrNameLst>
                                          <p:attrName>ppt_h</p:attrName>
                                        </p:attrNameLst>
                                      </p:cBhvr>
                                      <p:tavLst>
                                        <p:tav tm="0">
                                          <p:val>
                                            <p:str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sp>
        <p:nvSpPr>
          <p:cNvPr id="222" name="Google Shape;222;p16"/>
          <p:cNvSpPr txBox="1">
            <a:spLocks noGrp="1"/>
          </p:cNvSpPr>
          <p:nvPr>
            <p:ph type="title" idx="4294967295"/>
          </p:nvPr>
        </p:nvSpPr>
        <p:spPr>
          <a:xfrm>
            <a:off x="1024320" y="461115"/>
            <a:ext cx="8354397"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90000"/>
              </a:lnSpc>
              <a:spcBef>
                <a:spcPts val="0"/>
              </a:spcBef>
              <a:spcAft>
                <a:spcPts val="0"/>
              </a:spcAft>
              <a:buClr>
                <a:schemeClr val="dk1"/>
              </a:buClr>
              <a:buSzPct val="100000"/>
              <a:buFont typeface="Arial"/>
              <a:buNone/>
              <a:tabLst/>
              <a:defRPr/>
            </a:pPr>
            <a:r>
              <a:rPr kumimoji="0" lang="es-US" sz="3600" b="1" i="0" u="none" strike="noStrike" cap="none" normalizeH="0" baseline="0" noProof="0">
                <a:ln>
                  <a:noFill/>
                </a:ln>
                <a:solidFill>
                  <a:schemeClr val="dk1"/>
                </a:solidFill>
                <a:uLnTx/>
                <a:uFillTx/>
                <a:latin typeface="Arial"/>
                <a:ea typeface="Arial"/>
                <a:cs typeface="Arial"/>
                <a:sym typeface="Arial"/>
              </a:rPr>
              <a:t>Protección contra caídas en construcciones metálicas</a:t>
            </a:r>
          </a:p>
        </p:txBody>
      </p:sp>
      <p:pic>
        <p:nvPicPr>
          <p:cNvPr id="224" name="Google Shape;224;p16" descr="Imagen de estructura de acero que muestra correas y vigas."/>
          <p:cNvPicPr preferRelativeResize="0"/>
          <p:nvPr/>
        </p:nvPicPr>
        <p:blipFill rotWithShape="1">
          <a:blip r:embed="rId3">
            <a:alphaModFix/>
          </a:blip>
          <a:srcRect/>
          <a:stretch/>
        </p:blipFill>
        <p:spPr>
          <a:xfrm>
            <a:off x="4101970" y="1636773"/>
            <a:ext cx="3505504" cy="2420322"/>
          </a:xfrm>
          <a:prstGeom prst="rect">
            <a:avLst/>
          </a:prstGeom>
          <a:noFill/>
          <a:ln>
            <a:noFill/>
          </a:ln>
        </p:spPr>
      </p:pic>
      <p:sp>
        <p:nvSpPr>
          <p:cNvPr id="221" name="Google Shape;221;p16"/>
          <p:cNvSpPr txBox="1">
            <a:spLocks noGrp="1"/>
          </p:cNvSpPr>
          <p:nvPr>
            <p:ph type="body" idx="1"/>
          </p:nvPr>
        </p:nvSpPr>
        <p:spPr>
          <a:xfrm>
            <a:off x="1024320" y="4039299"/>
            <a:ext cx="10041470" cy="1955102"/>
          </a:xfrm>
          <a:prstGeom prst="rect">
            <a:avLst/>
          </a:prstGeom>
          <a:noFill/>
          <a:ln>
            <a:noFill/>
          </a:ln>
        </p:spPr>
        <p:txBody>
          <a:bodyPr spcFirstLastPara="1" wrap="square" lIns="91425" tIns="45700" rIns="91425" bIns="45700" anchor="t" anchorCtr="0">
            <a:noAutofit/>
          </a:bodyPr>
          <a:lstStyle/>
          <a:p>
            <a:pPr marL="285750" lvl="0" indent="-285750" algn="l" rtl="0">
              <a:lnSpc>
                <a:spcPct val="110000"/>
              </a:lnSpc>
              <a:spcBef>
                <a:spcPts val="0"/>
              </a:spcBef>
              <a:spcAft>
                <a:spcPts val="0"/>
              </a:spcAft>
              <a:buClr>
                <a:srgbClr val="FF0000"/>
              </a:buClr>
              <a:buSzPct val="150000"/>
              <a:buFont typeface="Arial"/>
              <a:buChar char="•"/>
            </a:pPr>
            <a:r>
              <a:rPr lang="es-US" sz="2300" dirty="0"/>
              <a:t>Las vigas y viguetas no pueden utilizarse como anclajes de detención de caídas, a menos que lo apruebe una persona calificada.</a:t>
            </a:r>
          </a:p>
          <a:p>
            <a:pPr marL="285750" lvl="0" indent="-285750" algn="l" rtl="0">
              <a:lnSpc>
                <a:spcPct val="110000"/>
              </a:lnSpc>
              <a:spcBef>
                <a:spcPts val="2400"/>
              </a:spcBef>
              <a:spcAft>
                <a:spcPts val="0"/>
              </a:spcAft>
              <a:buClr>
                <a:srgbClr val="FF0000"/>
              </a:buClr>
              <a:buSzPct val="150000"/>
              <a:buFont typeface="Arial"/>
              <a:buChar char="•"/>
            </a:pPr>
            <a:r>
              <a:rPr lang="es-US" sz="2300" dirty="0"/>
              <a:t>No se puede caminar sobre las vigas hasta que se hayan instalado todos los puentes permanentes y se disponga de protección contra caídas.</a:t>
            </a:r>
          </a:p>
        </p:txBody>
      </p:sp>
      <p:sp>
        <p:nvSpPr>
          <p:cNvPr id="2" name="Content Placeholder 3">
            <a:extLst>
              <a:ext uri="{FF2B5EF4-FFF2-40B4-BE49-F238E27FC236}">
                <a16:creationId xmlns:a16="http://schemas.microsoft.com/office/drawing/2014/main" id="{96103A55-2D7D-DF9F-6DDD-C11D1C029457}"/>
              </a:ext>
              <a:ext uri="{C183D7F6-B498-43B3-948B-1728B52AA6E4}">
                <adec:decorative xmlns:adec="http://schemas.microsoft.com/office/drawing/2017/decorative" val="1"/>
              </a:ext>
            </a:extLst>
          </p:cNvPr>
          <p:cNvSpPr txBox="1">
            <a:spLocks/>
          </p:cNvSpPr>
          <p:nvPr/>
        </p:nvSpPr>
        <p:spPr>
          <a:xfrm>
            <a:off x="749025" y="6487653"/>
            <a:ext cx="6582800" cy="370347"/>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s-US" sz="1000"/>
              <a:t>Operaciones con riesgo de caídas - Montaje de acero y hormigón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231" name="Google Shape;231;p17"/>
          <p:cNvSpPr txBox="1">
            <a:spLocks noGrp="1"/>
          </p:cNvSpPr>
          <p:nvPr>
            <p:ph type="title" idx="4294967295"/>
          </p:nvPr>
        </p:nvSpPr>
        <p:spPr>
          <a:xfrm>
            <a:off x="574166" y="461115"/>
            <a:ext cx="8804552"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0"/>
              </a:spcBef>
              <a:spcAft>
                <a:spcPts val="0"/>
              </a:spcAft>
              <a:buClr>
                <a:schemeClr val="dk1"/>
              </a:buClr>
              <a:buSzPts val="4400"/>
              <a:buFont typeface="Arial"/>
              <a:buNone/>
              <a:tabLst/>
              <a:defRPr/>
            </a:pPr>
            <a:r>
              <a:rPr kumimoji="0" lang="es-US" sz="4400" b="1" i="0" u="none" strike="noStrike" cap="none" normalizeH="0" baseline="0" noProof="0">
                <a:ln>
                  <a:noFill/>
                </a:ln>
                <a:solidFill>
                  <a:schemeClr val="dk1"/>
                </a:solidFill>
                <a:uLnTx/>
                <a:uFillTx/>
                <a:latin typeface="Arial"/>
                <a:ea typeface="Arial"/>
                <a:cs typeface="Arial"/>
                <a:sym typeface="Arial"/>
              </a:rPr>
              <a:t>Protección contra caídas</a:t>
            </a:r>
          </a:p>
        </p:txBody>
      </p:sp>
      <p:pic>
        <p:nvPicPr>
          <p:cNvPr id="232" name="Google Shape;232;p17" descr="Un empleado camina sobre acero usando un PFAS."/>
          <p:cNvPicPr preferRelativeResize="0"/>
          <p:nvPr/>
        </p:nvPicPr>
        <p:blipFill rotWithShape="1">
          <a:blip r:embed="rId3">
            <a:alphaModFix/>
          </a:blip>
          <a:srcRect/>
          <a:stretch/>
        </p:blipFill>
        <p:spPr>
          <a:xfrm>
            <a:off x="1319466" y="1998050"/>
            <a:ext cx="3192992" cy="3689350"/>
          </a:xfrm>
          <a:prstGeom prst="rect">
            <a:avLst/>
          </a:prstGeom>
          <a:noFill/>
          <a:ln>
            <a:noFill/>
          </a:ln>
        </p:spPr>
      </p:pic>
      <p:sp>
        <p:nvSpPr>
          <p:cNvPr id="229" name="Google Shape;229;p17"/>
          <p:cNvSpPr txBox="1">
            <a:spLocks noGrp="1"/>
          </p:cNvSpPr>
          <p:nvPr>
            <p:ph type="body" idx="1"/>
          </p:nvPr>
        </p:nvSpPr>
        <p:spPr>
          <a:xfrm>
            <a:off x="5301343" y="1998050"/>
            <a:ext cx="5764447" cy="3902459"/>
          </a:xfrm>
          <a:prstGeom prst="rect">
            <a:avLst/>
          </a:prstGeom>
          <a:noFill/>
          <a:ln>
            <a:noFill/>
          </a:ln>
        </p:spPr>
        <p:txBody>
          <a:bodyPr spcFirstLastPara="1" wrap="square" lIns="91425" tIns="45700" rIns="91425" bIns="45700" anchor="t" anchorCtr="0">
            <a:normAutofit/>
          </a:bodyPr>
          <a:lstStyle/>
          <a:p>
            <a:pPr marL="285750" lvl="0" indent="-285750" algn="l" rtl="0">
              <a:lnSpc>
                <a:spcPct val="100000"/>
              </a:lnSpc>
              <a:spcBef>
                <a:spcPts val="0"/>
              </a:spcBef>
              <a:spcAft>
                <a:spcPts val="0"/>
              </a:spcAft>
              <a:buClr>
                <a:srgbClr val="EA0029"/>
              </a:buClr>
              <a:buSzPts val="4200"/>
              <a:buFont typeface="Arial"/>
              <a:buChar char="•"/>
            </a:pPr>
            <a:r>
              <a:rPr lang="es-US" sz="2800">
                <a:latin typeface="+mn-lt"/>
              </a:rPr>
              <a:t>Debe proporcionarse a 15 pies.</a:t>
            </a:r>
          </a:p>
          <a:p>
            <a:pPr marL="285750" lvl="0" indent="-285750" algn="l" rtl="0">
              <a:lnSpc>
                <a:spcPct val="100000"/>
              </a:lnSpc>
              <a:spcBef>
                <a:spcPts val="2400"/>
              </a:spcBef>
              <a:spcAft>
                <a:spcPts val="0"/>
              </a:spcAft>
              <a:buClr>
                <a:srgbClr val="EA0029"/>
              </a:buClr>
              <a:buSzPts val="4200"/>
              <a:buFont typeface="Arial"/>
              <a:buChar char="•"/>
            </a:pPr>
            <a:r>
              <a:rPr lang="es-US" sz="2800">
                <a:latin typeface="+mn-lt"/>
              </a:rPr>
              <a:t>Excepciones (15 a 30 pies)</a:t>
            </a:r>
          </a:p>
          <a:p>
            <a:pPr marL="1143000" lvl="2" indent="-228600" algn="l" rtl="0">
              <a:lnSpc>
                <a:spcPct val="100000"/>
              </a:lnSpc>
              <a:spcBef>
                <a:spcPts val="0"/>
              </a:spcBef>
              <a:spcAft>
                <a:spcPts val="0"/>
              </a:spcAft>
              <a:buClr>
                <a:schemeClr val="dk1"/>
              </a:buClr>
              <a:buSzPts val="2400"/>
              <a:buChar char="•"/>
            </a:pPr>
            <a:r>
              <a:rPr lang="es-US" sz="2800">
                <a:latin typeface="+mn-lt"/>
              </a:rPr>
              <a:t>Conexión inicial </a:t>
            </a:r>
          </a:p>
          <a:p>
            <a:pPr marL="1143000" lvl="2" indent="-228600" algn="l" rtl="0">
              <a:lnSpc>
                <a:spcPct val="100000"/>
              </a:lnSpc>
              <a:spcBef>
                <a:spcPts val="0"/>
              </a:spcBef>
              <a:spcAft>
                <a:spcPts val="0"/>
              </a:spcAft>
              <a:buClr>
                <a:schemeClr val="dk1"/>
              </a:buClr>
              <a:buSzPts val="2400"/>
              <a:buChar char="•"/>
            </a:pPr>
            <a:r>
              <a:rPr lang="es-US" sz="2800">
                <a:latin typeface="+mn-lt"/>
              </a:rPr>
              <a:t>Tarimas en una “zona controlada durante instalación de cubierta” </a:t>
            </a:r>
          </a:p>
          <a:p>
            <a:pPr marL="285750" lvl="0" indent="-19050" algn="l" rtl="0">
              <a:lnSpc>
                <a:spcPct val="90000"/>
              </a:lnSpc>
              <a:spcBef>
                <a:spcPts val="1000"/>
              </a:spcBef>
              <a:spcAft>
                <a:spcPts val="0"/>
              </a:spcAft>
              <a:buClr>
                <a:srgbClr val="EA0029"/>
              </a:buClr>
              <a:buSzPts val="4200"/>
              <a:buFont typeface="Arial"/>
              <a:buNone/>
            </a:pPr>
            <a:endParaRPr sz="2800" dirty="0"/>
          </a:p>
        </p:txBody>
      </p:sp>
      <p:sp>
        <p:nvSpPr>
          <p:cNvPr id="2" name="Content Placeholder 3">
            <a:extLst>
              <a:ext uri="{FF2B5EF4-FFF2-40B4-BE49-F238E27FC236}">
                <a16:creationId xmlns:a16="http://schemas.microsoft.com/office/drawing/2014/main" id="{268ECA4C-522F-F6D5-DF97-3CC32C35F219}"/>
              </a:ext>
              <a:ext uri="{C183D7F6-B498-43B3-948B-1728B52AA6E4}">
                <adec:decorative xmlns:adec="http://schemas.microsoft.com/office/drawing/2017/decorative" val="1"/>
              </a:ext>
            </a:extLst>
          </p:cNvPr>
          <p:cNvSpPr txBox="1">
            <a:spLocks/>
          </p:cNvSpPr>
          <p:nvPr/>
        </p:nvSpPr>
        <p:spPr>
          <a:xfrm>
            <a:off x="749025" y="6487653"/>
            <a:ext cx="6133913" cy="370347"/>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s-US" sz="1000"/>
              <a:t>Operaciones con riesgo de caídas - Montaje de acero y hormigón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40" name="Google Shape;240;p18"/>
          <p:cNvSpPr txBox="1">
            <a:spLocks noGrp="1"/>
          </p:cNvSpPr>
          <p:nvPr>
            <p:ph type="title" idx="4294967295"/>
          </p:nvPr>
        </p:nvSpPr>
        <p:spPr>
          <a:xfrm>
            <a:off x="574166" y="461115"/>
            <a:ext cx="8804552"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0"/>
              </a:spcBef>
              <a:spcAft>
                <a:spcPts val="0"/>
              </a:spcAft>
              <a:buClr>
                <a:schemeClr val="dk1"/>
              </a:buClr>
              <a:buSzPts val="4400"/>
              <a:buFont typeface="Arial"/>
              <a:buNone/>
              <a:tabLst/>
              <a:defRPr/>
            </a:pPr>
            <a:r>
              <a:rPr kumimoji="0" lang="es-US" sz="4400" b="1" i="0" u="none" strike="noStrike" cap="none" normalizeH="0" baseline="0" noProof="0">
                <a:ln>
                  <a:noFill/>
                </a:ln>
                <a:solidFill>
                  <a:schemeClr val="dk1"/>
                </a:solidFill>
                <a:uLnTx/>
                <a:uFillTx/>
                <a:latin typeface="Arial"/>
                <a:ea typeface="Arial"/>
                <a:cs typeface="Arial"/>
                <a:sym typeface="Arial"/>
              </a:rPr>
              <a:t>Conectores</a:t>
            </a:r>
          </a:p>
        </p:txBody>
      </p:sp>
      <p:sp>
        <p:nvSpPr>
          <p:cNvPr id="237" name="Google Shape;237;p18"/>
          <p:cNvSpPr txBox="1">
            <a:spLocks noGrp="1"/>
          </p:cNvSpPr>
          <p:nvPr>
            <p:ph type="body" idx="1"/>
          </p:nvPr>
        </p:nvSpPr>
        <p:spPr>
          <a:xfrm>
            <a:off x="1077686" y="3201715"/>
            <a:ext cx="5960423" cy="1072042"/>
          </a:xfrm>
          <a:prstGeom prst="rect">
            <a:avLst/>
          </a:prstGeom>
          <a:noFill/>
          <a:ln>
            <a:noFill/>
          </a:ln>
        </p:spPr>
        <p:txBody>
          <a:bodyPr spcFirstLastPara="1" wrap="square" lIns="91425" tIns="45700" rIns="91425" bIns="45700" anchor="t" anchorCtr="0">
            <a:normAutofit lnSpcReduction="10000"/>
          </a:bodyPr>
          <a:lstStyle/>
          <a:p>
            <a:pPr marL="285750" lvl="0" indent="-285750" algn="l" rtl="0">
              <a:lnSpc>
                <a:spcPct val="90000"/>
              </a:lnSpc>
              <a:spcBef>
                <a:spcPts val="0"/>
              </a:spcBef>
              <a:spcAft>
                <a:spcPts val="0"/>
              </a:spcAft>
              <a:buClr>
                <a:srgbClr val="EA0029"/>
              </a:buClr>
              <a:buSzPts val="3600"/>
              <a:buFont typeface="Arial"/>
              <a:buChar char="•"/>
            </a:pPr>
            <a:r>
              <a:rPr lang="es-US"/>
              <a:t>Un empleado que, trabajando con equipos de elevación, coloca y conecta miembros o componentes estructurales.</a:t>
            </a:r>
          </a:p>
        </p:txBody>
      </p:sp>
      <p:pic>
        <p:nvPicPr>
          <p:cNvPr id="238" name="Google Shape;238;p18" descr="Fotografía de un empleado conectado a una columna de acero"/>
          <p:cNvPicPr preferRelativeResize="0">
            <a:picLocks noGrp="1"/>
          </p:cNvPicPr>
          <p:nvPr>
            <p:ph type="pic" idx="2"/>
          </p:nvPr>
        </p:nvPicPr>
        <p:blipFill rotWithShape="1">
          <a:blip r:embed="rId3">
            <a:alphaModFix/>
          </a:blip>
          <a:srcRect t="15611" b="15610"/>
          <a:stretch/>
        </p:blipFill>
        <p:spPr>
          <a:xfrm>
            <a:off x="7529147" y="1557324"/>
            <a:ext cx="4224079" cy="4360824"/>
          </a:xfrm>
          <a:prstGeom prst="rect">
            <a:avLst/>
          </a:prstGeom>
          <a:solidFill>
            <a:srgbClr val="D8D8D8"/>
          </a:solidFill>
          <a:ln>
            <a:noFill/>
          </a:ln>
        </p:spPr>
      </p:pic>
      <p:sp>
        <p:nvSpPr>
          <p:cNvPr id="2" name="Content Placeholder 3">
            <a:extLst>
              <a:ext uri="{FF2B5EF4-FFF2-40B4-BE49-F238E27FC236}">
                <a16:creationId xmlns:a16="http://schemas.microsoft.com/office/drawing/2014/main" id="{9BC3DB92-6961-8738-F408-DFBB03FFBDCF}"/>
              </a:ext>
              <a:ext uri="{C183D7F6-B498-43B3-948B-1728B52AA6E4}">
                <adec:decorative xmlns:adec="http://schemas.microsoft.com/office/drawing/2017/decorative" val="1"/>
              </a:ext>
            </a:extLst>
          </p:cNvPr>
          <p:cNvSpPr txBox="1">
            <a:spLocks/>
          </p:cNvSpPr>
          <p:nvPr/>
        </p:nvSpPr>
        <p:spPr>
          <a:xfrm>
            <a:off x="749025" y="6487653"/>
            <a:ext cx="6289084" cy="370347"/>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s-US" sz="1000"/>
              <a:t>Operaciones con riesgo de caídas - Montaje de acero y hormigón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6" name="Google Shape;246;p19"/>
          <p:cNvSpPr txBox="1">
            <a:spLocks noGrp="1"/>
          </p:cNvSpPr>
          <p:nvPr>
            <p:ph type="title" idx="4294967295"/>
          </p:nvPr>
        </p:nvSpPr>
        <p:spPr>
          <a:xfrm>
            <a:off x="1024320" y="461115"/>
            <a:ext cx="8354397"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0"/>
              </a:spcBef>
              <a:spcAft>
                <a:spcPts val="0"/>
              </a:spcAft>
              <a:buClr>
                <a:schemeClr val="dk1"/>
              </a:buClr>
              <a:buSzPts val="4400"/>
              <a:buFont typeface="Arial"/>
              <a:buNone/>
              <a:tabLst/>
              <a:defRPr/>
            </a:pPr>
            <a:r>
              <a:rPr kumimoji="0" lang="es-US" sz="4400" b="1" i="0" u="none" strike="noStrike" cap="none" normalizeH="0" baseline="0" noProof="0">
                <a:ln>
                  <a:noFill/>
                </a:ln>
                <a:solidFill>
                  <a:schemeClr val="dk1"/>
                </a:solidFill>
                <a:uLnTx/>
                <a:uFillTx/>
                <a:latin typeface="Arial"/>
                <a:ea typeface="Arial"/>
                <a:cs typeface="Arial"/>
                <a:sym typeface="Arial"/>
              </a:rPr>
              <a:t>Conectores</a:t>
            </a:r>
            <a:r>
              <a:rPr kumimoji="0" lang="es-US" sz="4400" b="1" i="0" u="none" strike="noStrike" cap="none" normalizeH="0" baseline="0" noProof="0">
                <a:ln>
                  <a:noFill/>
                </a:ln>
                <a:solidFill>
                  <a:schemeClr val="bg1"/>
                </a:solidFill>
                <a:uLnTx/>
                <a:uFillTx/>
                <a:latin typeface="Arial"/>
                <a:ea typeface="Arial"/>
                <a:cs typeface="Arial"/>
                <a:sym typeface="Arial"/>
              </a:rPr>
              <a:t> 2</a:t>
            </a:r>
          </a:p>
        </p:txBody>
      </p:sp>
      <p:sp>
        <p:nvSpPr>
          <p:cNvPr id="245" name="Google Shape;245;p19"/>
          <p:cNvSpPr txBox="1">
            <a:spLocks noGrp="1"/>
          </p:cNvSpPr>
          <p:nvPr>
            <p:ph type="body" idx="1"/>
          </p:nvPr>
        </p:nvSpPr>
        <p:spPr>
          <a:xfrm>
            <a:off x="1024320" y="1478845"/>
            <a:ext cx="6687362" cy="4617156"/>
          </a:xfrm>
          <a:prstGeom prst="rect">
            <a:avLst/>
          </a:prstGeom>
          <a:noFill/>
          <a:ln>
            <a:noFill/>
          </a:ln>
        </p:spPr>
        <p:txBody>
          <a:bodyPr spcFirstLastPara="1" wrap="square" lIns="91425" tIns="45700" rIns="91425" bIns="45700" anchor="t" anchorCtr="0">
            <a:normAutofit fontScale="92500" lnSpcReduction="10000"/>
          </a:bodyPr>
          <a:lstStyle/>
          <a:p>
            <a:pPr marL="285750" lvl="0" indent="-285750" algn="l" rtl="0">
              <a:lnSpc>
                <a:spcPct val="100000"/>
              </a:lnSpc>
              <a:spcBef>
                <a:spcPts val="0"/>
              </a:spcBef>
              <a:spcAft>
                <a:spcPts val="0"/>
              </a:spcAft>
              <a:buClr>
                <a:srgbClr val="FF0000"/>
              </a:buClr>
              <a:buSzPct val="150000"/>
              <a:buFont typeface="Arial"/>
              <a:buChar char="•"/>
            </a:pPr>
            <a:r>
              <a:rPr lang="es-US" sz="2200"/>
              <a:t>Debe estar protegido contra riesgos de caídas de más de dos pisos o 30 pies por encima de un nivel inferior, lo que sea menor.</a:t>
            </a:r>
          </a:p>
          <a:p>
            <a:pPr marL="285750" lvl="0" indent="-285750" algn="l" rtl="0">
              <a:lnSpc>
                <a:spcPct val="100000"/>
              </a:lnSpc>
              <a:spcBef>
                <a:spcPts val="2400"/>
              </a:spcBef>
              <a:spcAft>
                <a:spcPts val="0"/>
              </a:spcAft>
              <a:buClr>
                <a:srgbClr val="FF0000"/>
              </a:buClr>
              <a:buSzPct val="150000"/>
              <a:buFont typeface="Arial"/>
              <a:buChar char="•"/>
            </a:pPr>
            <a:r>
              <a:rPr lang="es-US" sz="2200"/>
              <a:t>Debe haber completado la capacitación sobre el conector.</a:t>
            </a:r>
          </a:p>
          <a:p>
            <a:pPr marL="285750" lvl="0" indent="-285750" algn="l" rtl="0">
              <a:lnSpc>
                <a:spcPct val="100000"/>
              </a:lnSpc>
              <a:spcBef>
                <a:spcPts val="2400"/>
              </a:spcBef>
              <a:spcAft>
                <a:spcPts val="0"/>
              </a:spcAft>
              <a:buClr>
                <a:srgbClr val="FF0000"/>
              </a:buClr>
              <a:buSzPct val="150000"/>
              <a:buFont typeface="Arial"/>
              <a:buChar char="•"/>
            </a:pPr>
            <a:r>
              <a:rPr lang="es-US" sz="2200"/>
              <a:t>Debe estar provisto (en alturas de más de 15 pies y menos de 30 pies por encima de un nivel inferior) de un sistema personal de detención de caídas, un sistema de dispositivos de posicionamiento o un sistema de retención de caídas. </a:t>
            </a:r>
          </a:p>
          <a:p>
            <a:pPr marL="285750" lvl="0" indent="-285750" algn="l" rtl="0">
              <a:lnSpc>
                <a:spcPct val="100000"/>
              </a:lnSpc>
              <a:spcBef>
                <a:spcPts val="2400"/>
              </a:spcBef>
              <a:spcAft>
                <a:spcPts val="0"/>
              </a:spcAft>
              <a:buClr>
                <a:srgbClr val="FF0000"/>
              </a:buClr>
              <a:buSzPct val="150000"/>
              <a:buFont typeface="Arial"/>
              <a:buChar char="•"/>
            </a:pPr>
            <a:r>
              <a:rPr lang="es-US" sz="2200"/>
              <a:t>Debe llevar el equipo necesario para estar atado o provisto de otros medios de protección contra caídas.</a:t>
            </a:r>
          </a:p>
        </p:txBody>
      </p:sp>
      <p:pic>
        <p:nvPicPr>
          <p:cNvPr id="248" name="Google Shape;248;p19" descr="Un empleado está conectado a una viga de acero sin protección contra caídas y a más de 15 pies."/>
          <p:cNvPicPr preferRelativeResize="0"/>
          <p:nvPr/>
        </p:nvPicPr>
        <p:blipFill rotWithShape="1">
          <a:blip r:embed="rId3">
            <a:alphaModFix/>
          </a:blip>
          <a:srcRect/>
          <a:stretch/>
        </p:blipFill>
        <p:spPr>
          <a:xfrm>
            <a:off x="7849750" y="2368198"/>
            <a:ext cx="3733800" cy="2838450"/>
          </a:xfrm>
          <a:prstGeom prst="rect">
            <a:avLst/>
          </a:prstGeom>
          <a:noFill/>
          <a:ln>
            <a:noFill/>
          </a:ln>
        </p:spPr>
      </p:pic>
      <p:sp>
        <p:nvSpPr>
          <p:cNvPr id="249" name="Google Shape;249;p19">
            <a:extLst>
              <a:ext uri="{C183D7F6-B498-43B3-948B-1728B52AA6E4}">
                <adec:decorative xmlns:adec="http://schemas.microsoft.com/office/drawing/2017/decorative" val="1"/>
              </a:ext>
            </a:extLst>
          </p:cNvPr>
          <p:cNvSpPr/>
          <p:nvPr/>
        </p:nvSpPr>
        <p:spPr>
          <a:xfrm>
            <a:off x="9030850" y="2571122"/>
            <a:ext cx="1371600" cy="1371600"/>
          </a:xfrm>
          <a:custGeom>
            <a:avLst/>
            <a:gdLst/>
            <a:ahLst/>
            <a:cxnLst/>
            <a:rect l="l" t="t" r="r" b="b"/>
            <a:pathLst>
              <a:path w="21600" h="21600" extrusionOk="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2700" cap="flat" cmpd="sng">
            <a:solidFill>
              <a:srgbClr val="FF00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 name="Content Placeholder 3">
            <a:extLst>
              <a:ext uri="{FF2B5EF4-FFF2-40B4-BE49-F238E27FC236}">
                <a16:creationId xmlns:a16="http://schemas.microsoft.com/office/drawing/2014/main" id="{F713187B-8EF9-9074-F593-071B728D49A8}"/>
              </a:ext>
              <a:ext uri="{C183D7F6-B498-43B3-948B-1728B52AA6E4}">
                <adec:decorative xmlns:adec="http://schemas.microsoft.com/office/drawing/2017/decorative" val="1"/>
              </a:ext>
            </a:extLst>
          </p:cNvPr>
          <p:cNvSpPr txBox="1">
            <a:spLocks/>
          </p:cNvSpPr>
          <p:nvPr/>
        </p:nvSpPr>
        <p:spPr>
          <a:xfrm>
            <a:off x="749025" y="6487653"/>
            <a:ext cx="7100725" cy="370347"/>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s-US" sz="1000"/>
              <a:t>Operaciones con riesgo de caídas - Montaje de acero y hormigón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4000"/>
                                  </p:stCondLst>
                                  <p:childTnLst>
                                    <p:set>
                                      <p:cBhvr>
                                        <p:cTn id="6" dur="1" fill="hold">
                                          <p:stCondLst>
                                            <p:cond delay="0"/>
                                          </p:stCondLst>
                                        </p:cTn>
                                        <p:tgtEl>
                                          <p:spTgt spid="249"/>
                                        </p:tgtEl>
                                        <p:attrNameLst>
                                          <p:attrName>style.visibility</p:attrName>
                                        </p:attrNameLst>
                                      </p:cBhvr>
                                      <p:to>
                                        <p:strVal val="visible"/>
                                      </p:to>
                                    </p:set>
                                    <p:anim calcmode="lin" valueType="num">
                                      <p:cBhvr additive="base">
                                        <p:cTn id="7" dur="500"/>
                                        <p:tgtEl>
                                          <p:spTgt spid="249"/>
                                        </p:tgtEl>
                                        <p:attrNameLst>
                                          <p:attrName>ppt_w</p:attrName>
                                        </p:attrNameLst>
                                      </p:cBhvr>
                                      <p:tavLst>
                                        <p:tav tm="0">
                                          <p:val>
                                            <p:strVal val="0"/>
                                          </p:val>
                                        </p:tav>
                                        <p:tav tm="100000">
                                          <p:val>
                                            <p:strVal val="#ppt_w"/>
                                          </p:val>
                                        </p:tav>
                                      </p:tavLst>
                                    </p:anim>
                                    <p:anim calcmode="lin" valueType="num">
                                      <p:cBhvr additive="base">
                                        <p:cTn id="8" dur="500"/>
                                        <p:tgtEl>
                                          <p:spTgt spid="249"/>
                                        </p:tgtEl>
                                        <p:attrNameLst>
                                          <p:attrName>ppt_h</p:attrName>
                                        </p:attrNameLst>
                                      </p:cBhvr>
                                      <p:tavLst>
                                        <p:tav tm="0">
                                          <p:val>
                                            <p:str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4"/>
        <p:cNvGrpSpPr/>
        <p:nvPr/>
      </p:nvGrpSpPr>
      <p:grpSpPr>
        <a:xfrm>
          <a:off x="0" y="0"/>
          <a:ext cx="0" cy="0"/>
          <a:chOff x="0" y="0"/>
          <a:chExt cx="0" cy="0"/>
        </a:xfrm>
      </p:grpSpPr>
      <p:sp>
        <p:nvSpPr>
          <p:cNvPr id="76" name="Google Shape;76;p2"/>
          <p:cNvSpPr txBox="1">
            <a:spLocks noGrp="1"/>
          </p:cNvSpPr>
          <p:nvPr>
            <p:ph type="title" idx="4294967295"/>
          </p:nvPr>
        </p:nvSpPr>
        <p:spPr>
          <a:xfrm>
            <a:off x="1024320" y="461115"/>
            <a:ext cx="8354397"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0"/>
              </a:spcBef>
              <a:spcAft>
                <a:spcPts val="0"/>
              </a:spcAft>
              <a:buClr>
                <a:schemeClr val="dk1"/>
              </a:buClr>
              <a:buSzPts val="4400"/>
              <a:buFont typeface="Arial"/>
              <a:buNone/>
              <a:tabLst/>
              <a:defRPr/>
            </a:pPr>
            <a:r>
              <a:rPr kumimoji="0" lang="es-US" sz="4400" b="1" i="0" u="none" strike="noStrike" cap="none" normalizeH="0" baseline="0" noProof="0">
                <a:ln>
                  <a:noFill/>
                </a:ln>
                <a:solidFill>
                  <a:schemeClr val="tx1"/>
                </a:solidFill>
                <a:uLnTx/>
                <a:uFillTx/>
                <a:latin typeface="Arial"/>
                <a:ea typeface="Arial"/>
                <a:cs typeface="Arial"/>
                <a:sym typeface="Arial"/>
              </a:rPr>
              <a:t>Objetivos de aprendizaje</a:t>
            </a:r>
          </a:p>
        </p:txBody>
      </p:sp>
      <p:sp>
        <p:nvSpPr>
          <p:cNvPr id="75" name="Google Shape;75;p2"/>
          <p:cNvSpPr txBox="1">
            <a:spLocks noGrp="1"/>
          </p:cNvSpPr>
          <p:nvPr>
            <p:ph type="body" idx="1"/>
          </p:nvPr>
        </p:nvSpPr>
        <p:spPr>
          <a:xfrm>
            <a:off x="1024320" y="1871831"/>
            <a:ext cx="10050080" cy="4020969"/>
          </a:xfrm>
          <a:prstGeom prst="rect">
            <a:avLst/>
          </a:prstGeom>
          <a:noFill/>
          <a:ln>
            <a:noFill/>
          </a:ln>
        </p:spPr>
        <p:txBody>
          <a:bodyPr spcFirstLastPara="1" wrap="square" lIns="91425" tIns="45700" rIns="91425" bIns="45700" anchor="t" anchorCtr="0">
            <a:noAutofit/>
          </a:bodyPr>
          <a:lstStyle/>
          <a:p>
            <a:pPr marL="285750" lvl="0" indent="-285750" algn="l" rtl="0">
              <a:lnSpc>
                <a:spcPct val="100000"/>
              </a:lnSpc>
              <a:spcBef>
                <a:spcPts val="0"/>
              </a:spcBef>
              <a:spcAft>
                <a:spcPts val="0"/>
              </a:spcAft>
              <a:buClr>
                <a:srgbClr val="FF0000"/>
              </a:buClr>
              <a:buSzPts val="3600"/>
              <a:buFont typeface="Arial"/>
              <a:buChar char="•"/>
            </a:pPr>
            <a:r>
              <a:rPr lang="es-US" sz="2400">
                <a:latin typeface="+mn-lt"/>
              </a:rPr>
              <a:t>Comprensión de los requisitos de la OSHA para la protección contra caídas durante las operaciones con hormigón</a:t>
            </a:r>
          </a:p>
          <a:p>
            <a:pPr marL="1143000" lvl="2" indent="-228600" algn="l" rtl="0">
              <a:lnSpc>
                <a:spcPct val="100000"/>
              </a:lnSpc>
              <a:spcBef>
                <a:spcPts val="0"/>
              </a:spcBef>
              <a:spcAft>
                <a:spcPts val="0"/>
              </a:spcAft>
              <a:buClr>
                <a:schemeClr val="dk1"/>
              </a:buClr>
              <a:buSzPts val="2000"/>
              <a:buFont typeface="Courier New"/>
              <a:buChar char="o"/>
            </a:pPr>
            <a:r>
              <a:rPr lang="es-US" sz="2400">
                <a:latin typeface="+mn-lt"/>
                <a:ea typeface="Arial"/>
                <a:cs typeface="Arial"/>
                <a:sym typeface="Arial"/>
              </a:rPr>
              <a:t>Trabajo con acero de refuerzo</a:t>
            </a:r>
          </a:p>
          <a:p>
            <a:pPr marL="1143000" lvl="2" indent="-228600" algn="l" rtl="0">
              <a:lnSpc>
                <a:spcPct val="100000"/>
              </a:lnSpc>
              <a:spcBef>
                <a:spcPts val="0"/>
              </a:spcBef>
              <a:spcAft>
                <a:spcPts val="0"/>
              </a:spcAft>
              <a:buClr>
                <a:schemeClr val="dk1"/>
              </a:buClr>
              <a:buSzPts val="2000"/>
              <a:buFont typeface="Courier New"/>
              <a:buChar char="o"/>
            </a:pPr>
            <a:r>
              <a:rPr lang="es-US" sz="2400">
                <a:latin typeface="+mn-lt"/>
                <a:ea typeface="Arial"/>
                <a:cs typeface="Arial"/>
                <a:sym typeface="Arial"/>
              </a:rPr>
              <a:t>Trabajo en moldes</a:t>
            </a:r>
          </a:p>
          <a:p>
            <a:pPr marL="1143000" lvl="2" indent="-228600" algn="l" rtl="0">
              <a:lnSpc>
                <a:spcPct val="100000"/>
              </a:lnSpc>
              <a:spcBef>
                <a:spcPts val="0"/>
              </a:spcBef>
              <a:spcAft>
                <a:spcPts val="0"/>
              </a:spcAft>
              <a:buClr>
                <a:schemeClr val="dk1"/>
              </a:buClr>
              <a:buSzPts val="2000"/>
              <a:buFont typeface="Courier New"/>
              <a:buChar char="o"/>
            </a:pPr>
            <a:r>
              <a:rPr lang="es-US" sz="2400">
                <a:latin typeface="+mn-lt"/>
                <a:ea typeface="Arial"/>
                <a:cs typeface="Arial"/>
                <a:sym typeface="Arial"/>
              </a:rPr>
              <a:t>Montaje de prefabricados de hormigón</a:t>
            </a:r>
          </a:p>
          <a:p>
            <a:pPr marL="285750" lvl="0" indent="-285750" algn="l" rtl="0">
              <a:lnSpc>
                <a:spcPct val="100000"/>
              </a:lnSpc>
              <a:spcBef>
                <a:spcPts val="2400"/>
              </a:spcBef>
              <a:spcAft>
                <a:spcPts val="0"/>
              </a:spcAft>
              <a:buClr>
                <a:srgbClr val="FF0000"/>
              </a:buClr>
              <a:buSzPts val="3600"/>
              <a:buFont typeface="Arial"/>
              <a:buChar char="•"/>
            </a:pPr>
            <a:r>
              <a:rPr lang="es-US" sz="2400">
                <a:latin typeface="+mn-lt"/>
              </a:rPr>
              <a:t>Comprensión de los requisitos de la OSHA para la protección contra caídas durante el montaje de acero</a:t>
            </a:r>
          </a:p>
          <a:p>
            <a:pPr marL="285750" lvl="0" indent="-285750" algn="l" rtl="0">
              <a:lnSpc>
                <a:spcPct val="100000"/>
              </a:lnSpc>
              <a:spcBef>
                <a:spcPts val="2400"/>
              </a:spcBef>
              <a:spcAft>
                <a:spcPts val="0"/>
              </a:spcAft>
              <a:buClr>
                <a:srgbClr val="FF0000"/>
              </a:buClr>
              <a:buSzPts val="3600"/>
              <a:buFont typeface="Arial"/>
              <a:buChar char="•"/>
            </a:pPr>
            <a:r>
              <a:rPr lang="es-US" sz="2400">
                <a:latin typeface="+mn-lt"/>
              </a:rPr>
              <a:t>Identificación de las prácticas recomendadas para proteger a los trabajadores de las caídas durante las operaciones con hormigón </a:t>
            </a:r>
          </a:p>
        </p:txBody>
      </p:sp>
      <p:sp>
        <p:nvSpPr>
          <p:cNvPr id="3" name="Content Placeholder 3">
            <a:extLst>
              <a:ext uri="{FF2B5EF4-FFF2-40B4-BE49-F238E27FC236}">
                <a16:creationId xmlns:a16="http://schemas.microsoft.com/office/drawing/2014/main" id="{09A3E4B0-78EB-4AD1-F005-D0391504E551}"/>
              </a:ext>
              <a:ext uri="{C183D7F6-B498-43B3-948B-1728B52AA6E4}">
                <adec:decorative xmlns:adec="http://schemas.microsoft.com/office/drawing/2017/decorative" val="1"/>
              </a:ext>
            </a:extLst>
          </p:cNvPr>
          <p:cNvSpPr txBox="1">
            <a:spLocks/>
          </p:cNvSpPr>
          <p:nvPr/>
        </p:nvSpPr>
        <p:spPr>
          <a:xfrm>
            <a:off x="694595" y="6487653"/>
            <a:ext cx="7767761" cy="370347"/>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s-US" sz="1000"/>
              <a:t>Operaciones con riesgo de caídas - Montaje de acero y hormigón</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6" name="Google Shape;256;p20"/>
          <p:cNvSpPr txBox="1">
            <a:spLocks noGrp="1"/>
          </p:cNvSpPr>
          <p:nvPr>
            <p:ph type="title" idx="4294967295"/>
          </p:nvPr>
        </p:nvSpPr>
        <p:spPr>
          <a:xfrm>
            <a:off x="574166" y="461115"/>
            <a:ext cx="8804552"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0"/>
              </a:spcBef>
              <a:spcAft>
                <a:spcPts val="0"/>
              </a:spcAft>
              <a:buClr>
                <a:schemeClr val="dk1"/>
              </a:buClr>
              <a:buSzPts val="4400"/>
              <a:buFont typeface="Arial"/>
              <a:buNone/>
              <a:tabLst/>
              <a:defRPr/>
            </a:pPr>
            <a:r>
              <a:rPr kumimoji="0" lang="es-US" sz="4400" b="1" i="0" u="none" strike="noStrike" cap="none" normalizeH="0" baseline="0" noProof="0">
                <a:ln>
                  <a:noFill/>
                </a:ln>
                <a:solidFill>
                  <a:schemeClr val="tx1"/>
                </a:solidFill>
                <a:uLnTx/>
                <a:uFillTx/>
                <a:latin typeface="Arial"/>
                <a:ea typeface="Arial"/>
                <a:cs typeface="Arial"/>
                <a:sym typeface="Arial"/>
              </a:rPr>
              <a:t>Utilizar jirafas</a:t>
            </a:r>
          </a:p>
        </p:txBody>
      </p:sp>
      <p:sp>
        <p:nvSpPr>
          <p:cNvPr id="254" name="Google Shape;254;p20"/>
          <p:cNvSpPr txBox="1">
            <a:spLocks noGrp="1"/>
          </p:cNvSpPr>
          <p:nvPr>
            <p:ph type="body" idx="1"/>
          </p:nvPr>
        </p:nvSpPr>
        <p:spPr>
          <a:xfrm>
            <a:off x="574166" y="1557326"/>
            <a:ext cx="6923914" cy="3124200"/>
          </a:xfrm>
          <a:prstGeom prst="rect">
            <a:avLst/>
          </a:prstGeom>
          <a:noFill/>
          <a:ln>
            <a:noFill/>
          </a:ln>
        </p:spPr>
        <p:txBody>
          <a:bodyPr spcFirstLastPara="1" wrap="square" lIns="91425" tIns="45700" rIns="91425" bIns="45700" anchor="t" anchorCtr="0">
            <a:normAutofit/>
          </a:bodyPr>
          <a:lstStyle/>
          <a:p>
            <a:pPr marL="285750" lvl="0" indent="-285750" algn="l" rtl="0">
              <a:lnSpc>
                <a:spcPct val="90000"/>
              </a:lnSpc>
              <a:spcBef>
                <a:spcPts val="0"/>
              </a:spcBef>
              <a:spcAft>
                <a:spcPts val="0"/>
              </a:spcAft>
              <a:buClr>
                <a:srgbClr val="EA0029"/>
              </a:buClr>
              <a:buSzPts val="4200"/>
              <a:buFont typeface="Arial"/>
              <a:buChar char="•"/>
            </a:pPr>
            <a:r>
              <a:rPr lang="es-US" sz="2800"/>
              <a:t>El uso de jirafas, siempre que sea posible, elimina la necesidad de subirse al acero y elimina algunos problemas de protección contra caídas.</a:t>
            </a:r>
          </a:p>
        </p:txBody>
      </p:sp>
      <p:pic>
        <p:nvPicPr>
          <p:cNvPr id="257" name="Google Shape;257;p20" descr="Montaje de acero desde una jirafa larga."/>
          <p:cNvPicPr preferRelativeResize="0"/>
          <p:nvPr/>
        </p:nvPicPr>
        <p:blipFill rotWithShape="1">
          <a:blip r:embed="rId3">
            <a:alphaModFix/>
          </a:blip>
          <a:srcRect l="18867" t="15094" r="13207" b="1887"/>
          <a:stretch/>
        </p:blipFill>
        <p:spPr>
          <a:xfrm>
            <a:off x="5041754" y="3019712"/>
            <a:ext cx="3276600" cy="3003550"/>
          </a:xfrm>
          <a:prstGeom prst="rect">
            <a:avLst/>
          </a:prstGeom>
          <a:noFill/>
          <a:ln>
            <a:noFill/>
          </a:ln>
        </p:spPr>
      </p:pic>
      <p:pic>
        <p:nvPicPr>
          <p:cNvPr id="258" name="Google Shape;258;p20" descr="Montaje de acero desde una jirafa de tijera."/>
          <p:cNvPicPr preferRelativeResize="0"/>
          <p:nvPr/>
        </p:nvPicPr>
        <p:blipFill rotWithShape="1">
          <a:blip r:embed="rId4">
            <a:alphaModFix/>
          </a:blip>
          <a:srcRect/>
          <a:stretch/>
        </p:blipFill>
        <p:spPr>
          <a:xfrm>
            <a:off x="8612422" y="1557326"/>
            <a:ext cx="2093912" cy="3124200"/>
          </a:xfrm>
          <a:prstGeom prst="rect">
            <a:avLst/>
          </a:prstGeom>
          <a:noFill/>
          <a:ln>
            <a:noFill/>
          </a:ln>
        </p:spPr>
      </p:pic>
      <p:sp>
        <p:nvSpPr>
          <p:cNvPr id="2" name="Content Placeholder 3">
            <a:extLst>
              <a:ext uri="{FF2B5EF4-FFF2-40B4-BE49-F238E27FC236}">
                <a16:creationId xmlns:a16="http://schemas.microsoft.com/office/drawing/2014/main" id="{BED5B6E9-F313-9A8D-C50C-CD1F6A827248}"/>
              </a:ext>
              <a:ext uri="{C183D7F6-B498-43B3-948B-1728B52AA6E4}">
                <adec:decorative xmlns:adec="http://schemas.microsoft.com/office/drawing/2017/decorative" val="1"/>
              </a:ext>
            </a:extLst>
          </p:cNvPr>
          <p:cNvSpPr txBox="1">
            <a:spLocks/>
          </p:cNvSpPr>
          <p:nvPr/>
        </p:nvSpPr>
        <p:spPr>
          <a:xfrm>
            <a:off x="749025" y="6487653"/>
            <a:ext cx="6463943" cy="370347"/>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s-US" sz="1000"/>
              <a:t>Operaciones con riesgo de caídas - Montaje de acero y hormigón</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6" name="Google Shape;266;p21"/>
          <p:cNvSpPr txBox="1">
            <a:spLocks noGrp="1"/>
          </p:cNvSpPr>
          <p:nvPr>
            <p:ph type="title" idx="4294967295"/>
          </p:nvPr>
        </p:nvSpPr>
        <p:spPr>
          <a:xfrm>
            <a:off x="574166" y="461115"/>
            <a:ext cx="8804552"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90000"/>
              </a:lnSpc>
              <a:spcBef>
                <a:spcPts val="0"/>
              </a:spcBef>
              <a:spcAft>
                <a:spcPts val="0"/>
              </a:spcAft>
              <a:buClr>
                <a:schemeClr val="dk1"/>
              </a:buClr>
              <a:buSzPts val="4400"/>
              <a:buFont typeface="Arial"/>
              <a:buNone/>
              <a:tabLst/>
              <a:defRPr/>
            </a:pPr>
            <a:r>
              <a:rPr kumimoji="0" lang="es-US" sz="3700" b="1" i="0" u="none" strike="noStrike" cap="none" normalizeH="0" baseline="0" noProof="0">
                <a:ln>
                  <a:noFill/>
                </a:ln>
                <a:solidFill>
                  <a:schemeClr val="tx1"/>
                </a:solidFill>
                <a:uLnTx/>
                <a:uFillTx/>
                <a:latin typeface="Arial"/>
                <a:ea typeface="Arial"/>
                <a:cs typeface="Arial"/>
                <a:sym typeface="Arial"/>
              </a:rPr>
              <a:t>Tarimas completamente entablonadas</a:t>
            </a:r>
          </a:p>
        </p:txBody>
      </p:sp>
      <p:pic>
        <p:nvPicPr>
          <p:cNvPr id="264" name="Google Shape;264;p21" descr="Imagen de montaje de acero con pisos entablonados temporales."/>
          <p:cNvPicPr preferRelativeResize="0">
            <a:picLocks noGrp="1"/>
          </p:cNvPicPr>
          <p:nvPr>
            <p:ph type="pic" idx="2"/>
          </p:nvPr>
        </p:nvPicPr>
        <p:blipFill rotWithShape="1">
          <a:blip r:embed="rId3">
            <a:alphaModFix/>
          </a:blip>
          <a:srcRect l="15732" r="15732"/>
          <a:stretch/>
        </p:blipFill>
        <p:spPr>
          <a:xfrm>
            <a:off x="1357936" y="1751172"/>
            <a:ext cx="4224079" cy="4360824"/>
          </a:xfrm>
          <a:prstGeom prst="rect">
            <a:avLst/>
          </a:prstGeom>
          <a:solidFill>
            <a:srgbClr val="D8D8D8"/>
          </a:solidFill>
          <a:ln>
            <a:noFill/>
          </a:ln>
        </p:spPr>
      </p:pic>
      <p:sp>
        <p:nvSpPr>
          <p:cNvPr id="263" name="Google Shape;263;p21"/>
          <p:cNvSpPr txBox="1">
            <a:spLocks noGrp="1"/>
          </p:cNvSpPr>
          <p:nvPr>
            <p:ph type="body" idx="1"/>
          </p:nvPr>
        </p:nvSpPr>
        <p:spPr>
          <a:xfrm>
            <a:off x="6018278" y="1751172"/>
            <a:ext cx="4914677" cy="4360823"/>
          </a:xfrm>
          <a:prstGeom prst="rect">
            <a:avLst/>
          </a:prstGeom>
          <a:noFill/>
          <a:ln>
            <a:noFill/>
          </a:ln>
        </p:spPr>
        <p:txBody>
          <a:bodyPr spcFirstLastPara="1" wrap="square" lIns="91425" tIns="45700" rIns="91425" bIns="45700" anchor="t" anchorCtr="0">
            <a:normAutofit/>
          </a:bodyPr>
          <a:lstStyle/>
          <a:p>
            <a:pPr marL="285750" lvl="0" indent="-285750" algn="l" rtl="0">
              <a:lnSpc>
                <a:spcPct val="90000"/>
              </a:lnSpc>
              <a:spcBef>
                <a:spcPts val="0"/>
              </a:spcBef>
              <a:spcAft>
                <a:spcPts val="0"/>
              </a:spcAft>
              <a:buClr>
                <a:srgbClr val="EA0029"/>
              </a:buClr>
              <a:buSzPts val="4200"/>
              <a:buFont typeface="Arial"/>
              <a:buChar char="•"/>
            </a:pPr>
            <a:r>
              <a:rPr lang="es-US" sz="2400"/>
              <a:t>Se mantendrá un piso completamente entablonado o con cubiertas o redes de seguridad en un radio de dos pisos o 30 pies, lo que sea menor, directamente debajo de cualquier trabajo de instalación que se esté realizando.</a:t>
            </a:r>
          </a:p>
        </p:txBody>
      </p:sp>
      <p:sp>
        <p:nvSpPr>
          <p:cNvPr id="2" name="Content Placeholder 3">
            <a:extLst>
              <a:ext uri="{FF2B5EF4-FFF2-40B4-BE49-F238E27FC236}">
                <a16:creationId xmlns:a16="http://schemas.microsoft.com/office/drawing/2014/main" id="{68A977F6-D5D7-EE59-4B9B-EE44A84844F9}"/>
              </a:ext>
              <a:ext uri="{C183D7F6-B498-43B3-948B-1728B52AA6E4}">
                <adec:decorative xmlns:adec="http://schemas.microsoft.com/office/drawing/2017/decorative" val="1"/>
              </a:ext>
            </a:extLst>
          </p:cNvPr>
          <p:cNvSpPr txBox="1">
            <a:spLocks/>
          </p:cNvSpPr>
          <p:nvPr/>
        </p:nvSpPr>
        <p:spPr>
          <a:xfrm>
            <a:off x="749025" y="6487653"/>
            <a:ext cx="6350044" cy="370347"/>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s-US" sz="1000"/>
              <a:t>Operaciones con riesgo de caídas - Montaje de acero y hormigón</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2" name="Google Shape;272;p22"/>
          <p:cNvSpPr txBox="1">
            <a:spLocks noGrp="1"/>
          </p:cNvSpPr>
          <p:nvPr>
            <p:ph type="title" idx="4294967295"/>
          </p:nvPr>
        </p:nvSpPr>
        <p:spPr>
          <a:xfrm>
            <a:off x="1024320" y="461115"/>
            <a:ext cx="8354397"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90000"/>
              </a:lnSpc>
              <a:spcBef>
                <a:spcPts val="0"/>
              </a:spcBef>
              <a:spcAft>
                <a:spcPts val="0"/>
              </a:spcAft>
              <a:buClr>
                <a:schemeClr val="dk1"/>
              </a:buClr>
              <a:buSzPts val="4400"/>
              <a:buFont typeface="Arial"/>
              <a:buNone/>
              <a:tabLst/>
              <a:defRPr/>
            </a:pPr>
            <a:r>
              <a:rPr kumimoji="0" lang="es-US" sz="4400" b="1" i="0" u="none" strike="noStrike" cap="none" normalizeH="0" baseline="0" noProof="0" dirty="0">
                <a:ln>
                  <a:noFill/>
                </a:ln>
                <a:solidFill>
                  <a:schemeClr val="dk1"/>
                </a:solidFill>
                <a:uLnTx/>
                <a:uFillTx/>
                <a:latin typeface="Arial"/>
                <a:ea typeface="Arial"/>
                <a:cs typeface="Arial"/>
                <a:sym typeface="Arial"/>
              </a:rPr>
              <a:t>Zona controlada durante instalación de cubierta (CDZ)</a:t>
            </a:r>
          </a:p>
        </p:txBody>
      </p:sp>
      <p:sp>
        <p:nvSpPr>
          <p:cNvPr id="271" name="Google Shape;271;p22"/>
          <p:cNvSpPr txBox="1">
            <a:spLocks noGrp="1"/>
          </p:cNvSpPr>
          <p:nvPr>
            <p:ph type="body" idx="1"/>
          </p:nvPr>
        </p:nvSpPr>
        <p:spPr>
          <a:xfrm>
            <a:off x="1024320" y="1871831"/>
            <a:ext cx="9660804" cy="2677591"/>
          </a:xfrm>
          <a:prstGeom prst="rect">
            <a:avLst/>
          </a:prstGeom>
          <a:noFill/>
          <a:ln>
            <a:noFill/>
          </a:ln>
        </p:spPr>
        <p:txBody>
          <a:bodyPr spcFirstLastPara="1" wrap="square" lIns="91425" tIns="45700" rIns="91425" bIns="45700" anchor="t" anchorCtr="0">
            <a:noAutofit/>
          </a:bodyPr>
          <a:lstStyle/>
          <a:p>
            <a:pPr marL="285750" lvl="0" indent="-285750" algn="l" rtl="0">
              <a:lnSpc>
                <a:spcPct val="100000"/>
              </a:lnSpc>
              <a:spcBef>
                <a:spcPts val="0"/>
              </a:spcBef>
              <a:spcAft>
                <a:spcPts val="0"/>
              </a:spcAft>
              <a:buClr>
                <a:srgbClr val="FF0000"/>
              </a:buClr>
              <a:buSzPts val="3600"/>
              <a:buFont typeface="Arial"/>
              <a:buChar char="•"/>
            </a:pPr>
            <a:r>
              <a:rPr lang="es-US" sz="2700"/>
              <a:t>Un área marcada en la que la instalación inicial y la colocación de la tarima metálica pueden tener lugar sin protección contra caídas.</a:t>
            </a:r>
          </a:p>
          <a:p>
            <a:pPr marL="285750" lvl="0" indent="-285750" algn="l" rtl="0">
              <a:lnSpc>
                <a:spcPct val="100000"/>
              </a:lnSpc>
              <a:spcBef>
                <a:spcPts val="2400"/>
              </a:spcBef>
              <a:spcAft>
                <a:spcPts val="0"/>
              </a:spcAft>
              <a:buClr>
                <a:srgbClr val="FF0000"/>
              </a:buClr>
              <a:buSzPts val="3600"/>
              <a:buFont typeface="Arial"/>
              <a:buChar char="•"/>
            </a:pPr>
            <a:r>
              <a:rPr lang="es-US" sz="2700"/>
              <a:t>El acceso a la zona es controlado.</a:t>
            </a:r>
          </a:p>
          <a:p>
            <a:pPr marL="285750" lvl="0" indent="-285750" algn="l" rtl="0">
              <a:lnSpc>
                <a:spcPct val="100000"/>
              </a:lnSpc>
              <a:spcBef>
                <a:spcPts val="2400"/>
              </a:spcBef>
              <a:spcAft>
                <a:spcPts val="0"/>
              </a:spcAft>
              <a:buClr>
                <a:srgbClr val="FF0000"/>
              </a:buClr>
              <a:buSzPts val="3600"/>
              <a:buFont typeface="Arial"/>
              <a:buChar char="•"/>
            </a:pPr>
            <a:r>
              <a:rPr lang="es-US" sz="2700"/>
              <a:t>No más de 90 x 90 pies de ancho.</a:t>
            </a:r>
          </a:p>
        </p:txBody>
      </p:sp>
      <p:pic>
        <p:nvPicPr>
          <p:cNvPr id="274" name="Google Shape;274;p22">
            <a:extLs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6836229" y="3037115"/>
            <a:ext cx="4589124" cy="2895811"/>
          </a:xfrm>
          <a:prstGeom prst="rect">
            <a:avLst/>
          </a:prstGeom>
          <a:noFill/>
          <a:ln>
            <a:noFill/>
          </a:ln>
        </p:spPr>
      </p:pic>
      <p:sp>
        <p:nvSpPr>
          <p:cNvPr id="2" name="Content Placeholder 3">
            <a:extLst>
              <a:ext uri="{FF2B5EF4-FFF2-40B4-BE49-F238E27FC236}">
                <a16:creationId xmlns:a16="http://schemas.microsoft.com/office/drawing/2014/main" id="{B7400D94-E924-3BD4-5B50-A3046F63D5FF}"/>
              </a:ext>
              <a:ext uri="{C183D7F6-B498-43B3-948B-1728B52AA6E4}">
                <adec:decorative xmlns:adec="http://schemas.microsoft.com/office/drawing/2017/decorative" val="1"/>
              </a:ext>
            </a:extLst>
          </p:cNvPr>
          <p:cNvSpPr txBox="1">
            <a:spLocks/>
          </p:cNvSpPr>
          <p:nvPr/>
        </p:nvSpPr>
        <p:spPr>
          <a:xfrm>
            <a:off x="749025" y="6487653"/>
            <a:ext cx="6848808" cy="370347"/>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s-US" sz="1000"/>
              <a:t>Operaciones con riesgo de caídas - Montaje de acero y hormigón</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sp>
        <p:nvSpPr>
          <p:cNvPr id="280" name="Google Shape;280;p23"/>
          <p:cNvSpPr txBox="1">
            <a:spLocks noGrp="1"/>
          </p:cNvSpPr>
          <p:nvPr>
            <p:ph type="title" idx="4294967295"/>
          </p:nvPr>
        </p:nvSpPr>
        <p:spPr>
          <a:xfrm>
            <a:off x="1024320" y="461115"/>
            <a:ext cx="8354397"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90000"/>
              </a:lnSpc>
              <a:spcBef>
                <a:spcPts val="0"/>
              </a:spcBef>
              <a:spcAft>
                <a:spcPts val="0"/>
              </a:spcAft>
              <a:buClr>
                <a:schemeClr val="dk1"/>
              </a:buClr>
              <a:buSzPts val="4400"/>
              <a:buFont typeface="Arial"/>
              <a:buNone/>
              <a:tabLst/>
              <a:defRPr/>
            </a:pPr>
            <a:r>
              <a:rPr kumimoji="0" lang="es-US" sz="4400" b="1" i="0" u="none" strike="noStrike" cap="none" normalizeH="0" baseline="0" noProof="0" dirty="0">
                <a:ln>
                  <a:noFill/>
                </a:ln>
                <a:solidFill>
                  <a:schemeClr val="dk1"/>
                </a:solidFill>
                <a:uLnTx/>
                <a:uFillTx/>
                <a:latin typeface="Arial"/>
                <a:ea typeface="Arial"/>
                <a:cs typeface="Arial"/>
                <a:sym typeface="Arial"/>
              </a:rPr>
              <a:t>Zona controlada durante instalación de cubierta (CDZ)</a:t>
            </a:r>
            <a:r>
              <a:rPr kumimoji="0" lang="es-US" sz="4400" b="1" i="0" u="none" strike="noStrike" cap="none" normalizeH="0" baseline="0" noProof="0" dirty="0">
                <a:ln>
                  <a:noFill/>
                </a:ln>
                <a:solidFill>
                  <a:schemeClr val="bg1"/>
                </a:solidFill>
                <a:uLnTx/>
                <a:uFillTx/>
                <a:latin typeface="Arial"/>
                <a:ea typeface="Arial"/>
                <a:cs typeface="Arial"/>
                <a:sym typeface="Arial"/>
              </a:rPr>
              <a:t> 2</a:t>
            </a:r>
          </a:p>
        </p:txBody>
      </p:sp>
      <p:sp>
        <p:nvSpPr>
          <p:cNvPr id="279" name="Google Shape;279;p23"/>
          <p:cNvSpPr txBox="1">
            <a:spLocks noGrp="1"/>
          </p:cNvSpPr>
          <p:nvPr>
            <p:ph type="body" idx="1"/>
          </p:nvPr>
        </p:nvSpPr>
        <p:spPr>
          <a:xfrm>
            <a:off x="1024320" y="1871832"/>
            <a:ext cx="9660804" cy="3962912"/>
          </a:xfrm>
          <a:prstGeom prst="rect">
            <a:avLst/>
          </a:prstGeom>
          <a:noFill/>
          <a:ln>
            <a:noFill/>
          </a:ln>
        </p:spPr>
        <p:txBody>
          <a:bodyPr spcFirstLastPara="1" wrap="square" lIns="91425" tIns="45700" rIns="91425" bIns="45700" anchor="t" anchorCtr="0">
            <a:normAutofit/>
          </a:bodyPr>
          <a:lstStyle/>
          <a:p>
            <a:pPr marL="285750" lvl="0" indent="-285750" algn="l" rtl="0">
              <a:lnSpc>
                <a:spcPct val="100000"/>
              </a:lnSpc>
              <a:spcBef>
                <a:spcPts val="0"/>
              </a:spcBef>
              <a:spcAft>
                <a:spcPts val="0"/>
              </a:spcAft>
              <a:buClr>
                <a:srgbClr val="FF0000"/>
              </a:buClr>
              <a:buSzPts val="3600"/>
              <a:buFont typeface="Arial"/>
              <a:buChar char="•"/>
            </a:pPr>
            <a:r>
              <a:rPr lang="es-US" sz="2300" dirty="0">
                <a:latin typeface="+mn-lt"/>
              </a:rPr>
              <a:t>La zona controlada durante instalación de cubierta (CDZ) está definida por una línea de control o por cualquier otro medio que restrinja el acceso.</a:t>
            </a:r>
          </a:p>
          <a:p>
            <a:pPr marL="744538" lvl="2" indent="-228600" algn="l" rtl="0">
              <a:lnSpc>
                <a:spcPct val="100000"/>
              </a:lnSpc>
              <a:spcBef>
                <a:spcPts val="0"/>
              </a:spcBef>
              <a:spcAft>
                <a:spcPts val="0"/>
              </a:spcAft>
              <a:buClr>
                <a:schemeClr val="dk1"/>
              </a:buClr>
              <a:buSzPts val="2000"/>
              <a:buChar char="•"/>
            </a:pPr>
            <a:r>
              <a:rPr lang="es-US" sz="2300" dirty="0">
                <a:latin typeface="+mn-lt"/>
                <a:ea typeface="Arial"/>
                <a:cs typeface="Arial"/>
                <a:sym typeface="Arial"/>
              </a:rPr>
              <a:t>Una línea de control para una CDZ se instala a no menos de 6 pies (1.8 m) ni a más de 90 pies del borde saliente.</a:t>
            </a:r>
          </a:p>
          <a:p>
            <a:pPr marL="744538" lvl="2" indent="-228600" algn="l" rtl="0">
              <a:lnSpc>
                <a:spcPct val="100000"/>
              </a:lnSpc>
              <a:spcBef>
                <a:spcPts val="0"/>
              </a:spcBef>
              <a:spcAft>
                <a:spcPts val="0"/>
              </a:spcAft>
              <a:buClr>
                <a:schemeClr val="dk1"/>
              </a:buClr>
              <a:buSzPts val="2000"/>
              <a:buChar char="•"/>
            </a:pPr>
            <a:r>
              <a:rPr lang="es-US" sz="2300" dirty="0">
                <a:latin typeface="+mn-lt"/>
                <a:ea typeface="Arial"/>
                <a:cs typeface="Arial"/>
                <a:sym typeface="Arial"/>
              </a:rPr>
              <a:t>Las líneas de control se extienden a lo largo de todo el borde saliente o sin protección y son aproximadamente paralelas a este.</a:t>
            </a:r>
          </a:p>
          <a:p>
            <a:pPr marL="744538" lvl="2" indent="-228600" algn="l" rtl="0">
              <a:lnSpc>
                <a:spcPct val="100000"/>
              </a:lnSpc>
              <a:spcBef>
                <a:spcPts val="0"/>
              </a:spcBef>
              <a:spcAft>
                <a:spcPts val="0"/>
              </a:spcAft>
              <a:buClr>
                <a:schemeClr val="dk1"/>
              </a:buClr>
              <a:buSzPts val="2000"/>
              <a:buChar char="•"/>
            </a:pPr>
            <a:r>
              <a:rPr lang="es-US" sz="2300" dirty="0">
                <a:latin typeface="+mn-lt"/>
                <a:ea typeface="Arial"/>
                <a:cs typeface="Arial"/>
                <a:sym typeface="Arial"/>
              </a:rPr>
              <a:t>Las líneas de control se conectan a cada lado a un sistema de barandas, pared, montante u otro anclaje adecuado.</a:t>
            </a:r>
          </a:p>
        </p:txBody>
      </p:sp>
      <p:sp>
        <p:nvSpPr>
          <p:cNvPr id="2" name="Content Placeholder 3">
            <a:extLst>
              <a:ext uri="{FF2B5EF4-FFF2-40B4-BE49-F238E27FC236}">
                <a16:creationId xmlns:a16="http://schemas.microsoft.com/office/drawing/2014/main" id="{C3D30B21-D27B-0937-0295-6402CE8EC385}"/>
              </a:ext>
              <a:ext uri="{C183D7F6-B498-43B3-948B-1728B52AA6E4}">
                <adec:decorative xmlns:adec="http://schemas.microsoft.com/office/drawing/2017/decorative" val="1"/>
              </a:ext>
            </a:extLst>
          </p:cNvPr>
          <p:cNvSpPr txBox="1">
            <a:spLocks/>
          </p:cNvSpPr>
          <p:nvPr/>
        </p:nvSpPr>
        <p:spPr>
          <a:xfrm>
            <a:off x="749025" y="6487653"/>
            <a:ext cx="6732430" cy="370347"/>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s-US" sz="1000"/>
              <a:t>Operaciones con riesgo de caídas - Montaje de acero y hormigón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7" name="Google Shape;287;p24"/>
          <p:cNvSpPr txBox="1">
            <a:spLocks noGrp="1"/>
          </p:cNvSpPr>
          <p:nvPr>
            <p:ph type="title" idx="4294967295"/>
          </p:nvPr>
        </p:nvSpPr>
        <p:spPr>
          <a:xfrm>
            <a:off x="1024320" y="461115"/>
            <a:ext cx="8354397"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90000"/>
              </a:lnSpc>
              <a:spcBef>
                <a:spcPts val="0"/>
              </a:spcBef>
              <a:spcAft>
                <a:spcPts val="0"/>
              </a:spcAft>
              <a:buClr>
                <a:schemeClr val="dk1"/>
              </a:buClr>
              <a:buSzPts val="4400"/>
              <a:buFont typeface="Arial"/>
              <a:buNone/>
              <a:tabLst/>
              <a:defRPr/>
            </a:pPr>
            <a:r>
              <a:rPr kumimoji="0" lang="es-US" sz="4400" b="1" i="0" u="none" strike="noStrike" cap="none" normalizeH="0" baseline="0" noProof="0" dirty="0">
                <a:ln>
                  <a:noFill/>
                </a:ln>
                <a:solidFill>
                  <a:schemeClr val="dk1"/>
                </a:solidFill>
                <a:uLnTx/>
                <a:uFillTx/>
                <a:latin typeface="Arial"/>
                <a:ea typeface="Arial"/>
                <a:cs typeface="Arial"/>
                <a:sym typeface="Arial"/>
              </a:rPr>
              <a:t>Zona controlada durante instalación de cubierta (CDZ)</a:t>
            </a:r>
            <a:r>
              <a:rPr kumimoji="0" lang="es-US" sz="4400" b="1" i="0" u="none" strike="noStrike" cap="none" normalizeH="0" baseline="0" noProof="0" dirty="0">
                <a:ln>
                  <a:noFill/>
                </a:ln>
                <a:solidFill>
                  <a:schemeClr val="bg1"/>
                </a:solidFill>
                <a:uLnTx/>
                <a:uFillTx/>
                <a:latin typeface="Arial"/>
                <a:ea typeface="Arial"/>
                <a:cs typeface="Arial"/>
                <a:sym typeface="Arial"/>
              </a:rPr>
              <a:t> 3</a:t>
            </a:r>
          </a:p>
        </p:txBody>
      </p:sp>
      <p:sp>
        <p:nvSpPr>
          <p:cNvPr id="286" name="Google Shape;286;p24"/>
          <p:cNvSpPr txBox="1">
            <a:spLocks noGrp="1"/>
          </p:cNvSpPr>
          <p:nvPr>
            <p:ph type="body" idx="1"/>
          </p:nvPr>
        </p:nvSpPr>
        <p:spPr>
          <a:xfrm>
            <a:off x="1024320" y="1871831"/>
            <a:ext cx="9660804" cy="4279587"/>
          </a:xfrm>
          <a:prstGeom prst="rect">
            <a:avLst/>
          </a:prstGeom>
          <a:noFill/>
          <a:ln>
            <a:noFill/>
          </a:ln>
        </p:spPr>
        <p:txBody>
          <a:bodyPr spcFirstLastPara="1" wrap="square" lIns="91425" tIns="45700" rIns="91425" bIns="45700" anchor="t" anchorCtr="0">
            <a:normAutofit/>
          </a:bodyPr>
          <a:lstStyle/>
          <a:p>
            <a:pPr marL="285750" lvl="0" indent="-285750" algn="l" rtl="0">
              <a:lnSpc>
                <a:spcPct val="100000"/>
              </a:lnSpc>
              <a:spcBef>
                <a:spcPts val="0"/>
              </a:spcBef>
              <a:spcAft>
                <a:spcPts val="0"/>
              </a:spcAft>
              <a:buClr>
                <a:srgbClr val="FF0000"/>
              </a:buClr>
              <a:buSzPts val="3600"/>
              <a:buFont typeface="Arial"/>
              <a:buChar char="•"/>
            </a:pPr>
            <a:r>
              <a:rPr lang="es-US" sz="2100" dirty="0">
                <a:latin typeface="+mn-lt"/>
              </a:rPr>
              <a:t>Las líneas de control consisten en cuerdas, cables, cintas o materiales equivalentes, y barras de soporte como los siguientes:</a:t>
            </a:r>
          </a:p>
          <a:p>
            <a:pPr marL="744538" lvl="2" indent="-228600" algn="l" rtl="0">
              <a:lnSpc>
                <a:spcPct val="100000"/>
              </a:lnSpc>
              <a:spcBef>
                <a:spcPts val="0"/>
              </a:spcBef>
              <a:spcAft>
                <a:spcPts val="0"/>
              </a:spcAft>
              <a:buClr>
                <a:schemeClr val="dk1"/>
              </a:buClr>
              <a:buSzPts val="2000"/>
              <a:buChar char="•"/>
            </a:pPr>
            <a:r>
              <a:rPr lang="es-US" sz="2100" dirty="0">
                <a:latin typeface="+mn-lt"/>
              </a:rPr>
              <a:t>Cada línea está aparejada y sostenida de tal manera que su punto más bajo (incluida la inclinación) no esté a menos de 39 pulgadas desde la superficie de trabajo o de paso, y su punto más alto no esté a más de 45 pulgadas de la superficie de trabajo o de paso.</a:t>
            </a:r>
          </a:p>
          <a:p>
            <a:pPr marL="744538" lvl="2" indent="-228600" algn="l" rtl="0">
              <a:lnSpc>
                <a:spcPct val="100000"/>
              </a:lnSpc>
              <a:spcBef>
                <a:spcPts val="0"/>
              </a:spcBef>
              <a:spcAft>
                <a:spcPts val="0"/>
              </a:spcAft>
              <a:buClr>
                <a:schemeClr val="dk1"/>
              </a:buClr>
              <a:buSzPts val="2000"/>
              <a:buChar char="•"/>
            </a:pPr>
            <a:r>
              <a:rPr lang="es-US" sz="2100" dirty="0">
                <a:latin typeface="+mn-lt"/>
              </a:rPr>
              <a:t>Cada línea tiene una resistencia mínima a la rotura de 200 libras.</a:t>
            </a:r>
          </a:p>
          <a:p>
            <a:pPr marL="515938" lvl="2" indent="0" algn="l" rtl="0">
              <a:lnSpc>
                <a:spcPct val="100000"/>
              </a:lnSpc>
              <a:spcBef>
                <a:spcPts val="2400"/>
              </a:spcBef>
              <a:spcAft>
                <a:spcPts val="0"/>
              </a:spcAft>
              <a:buClr>
                <a:schemeClr val="dk1"/>
              </a:buClr>
              <a:buSzPts val="2000"/>
              <a:buNone/>
            </a:pPr>
            <a:r>
              <a:rPr lang="es-US" sz="2100" b="1" i="0" dirty="0">
                <a:solidFill>
                  <a:srgbClr val="333333"/>
                </a:solidFill>
                <a:latin typeface="+mn-lt"/>
              </a:rPr>
              <a:t>*Apéndice D de la Subparte R: ilustración del uso de líneas de control para demarcar zonas controladas durante instalación de cubierta (CDZ): Guías no obligatorias para cumplir con § 1926.760(c)(3)</a:t>
            </a:r>
          </a:p>
        </p:txBody>
      </p:sp>
      <p:sp>
        <p:nvSpPr>
          <p:cNvPr id="2" name="Content Placeholder 3">
            <a:extLst>
              <a:ext uri="{FF2B5EF4-FFF2-40B4-BE49-F238E27FC236}">
                <a16:creationId xmlns:a16="http://schemas.microsoft.com/office/drawing/2014/main" id="{07F0076E-E583-E85A-1829-C0B515BF394C}"/>
              </a:ext>
              <a:ext uri="{C183D7F6-B498-43B3-948B-1728B52AA6E4}">
                <adec:decorative xmlns:adec="http://schemas.microsoft.com/office/drawing/2017/decorative" val="1"/>
              </a:ext>
            </a:extLst>
          </p:cNvPr>
          <p:cNvSpPr txBox="1">
            <a:spLocks/>
          </p:cNvSpPr>
          <p:nvPr/>
        </p:nvSpPr>
        <p:spPr>
          <a:xfrm>
            <a:off x="749025" y="6487653"/>
            <a:ext cx="6699179" cy="370347"/>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s-US" sz="1000"/>
              <a:t>Operaciones con riesgo de caídas - Montaje de acero y hormigón</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92"/>
        <p:cNvGrpSpPr/>
        <p:nvPr/>
      </p:nvGrpSpPr>
      <p:grpSpPr>
        <a:xfrm>
          <a:off x="0" y="0"/>
          <a:ext cx="0" cy="0"/>
          <a:chOff x="0" y="0"/>
          <a:chExt cx="0" cy="0"/>
        </a:xfrm>
      </p:grpSpPr>
      <p:sp>
        <p:nvSpPr>
          <p:cNvPr id="296" name="Google Shape;296;p25"/>
          <p:cNvSpPr txBox="1">
            <a:spLocks noGrp="1"/>
          </p:cNvSpPr>
          <p:nvPr>
            <p:ph type="title" idx="4294967295"/>
          </p:nvPr>
        </p:nvSpPr>
        <p:spPr>
          <a:xfrm>
            <a:off x="574166" y="461115"/>
            <a:ext cx="8804552"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0"/>
              </a:spcBef>
              <a:spcAft>
                <a:spcPts val="0"/>
              </a:spcAft>
              <a:buClr>
                <a:schemeClr val="dk1"/>
              </a:buClr>
              <a:buSzPts val="4400"/>
              <a:buFont typeface="Arial"/>
              <a:buNone/>
              <a:tabLst/>
              <a:defRPr/>
            </a:pPr>
            <a:r>
              <a:rPr kumimoji="0" lang="es-US" sz="4400" b="1" i="0" u="none" strike="noStrike" cap="none" normalizeH="0" baseline="0" noProof="0">
                <a:ln>
                  <a:noFill/>
                </a:ln>
                <a:solidFill>
                  <a:schemeClr val="dk1"/>
                </a:solidFill>
                <a:uLnTx/>
                <a:uFillTx/>
                <a:latin typeface="Arial"/>
                <a:ea typeface="Arial"/>
                <a:cs typeface="Arial"/>
                <a:sym typeface="Arial"/>
              </a:rPr>
              <a:t>Cubierta</a:t>
            </a:r>
          </a:p>
        </p:txBody>
      </p:sp>
      <p:sp>
        <p:nvSpPr>
          <p:cNvPr id="293" name="Google Shape;293;p25"/>
          <p:cNvSpPr txBox="1">
            <a:spLocks noGrp="1"/>
          </p:cNvSpPr>
          <p:nvPr>
            <p:ph type="body" idx="1"/>
          </p:nvPr>
        </p:nvSpPr>
        <p:spPr>
          <a:xfrm>
            <a:off x="574166" y="1557325"/>
            <a:ext cx="6463943" cy="4360823"/>
          </a:xfrm>
          <a:prstGeom prst="rect">
            <a:avLst/>
          </a:prstGeom>
          <a:noFill/>
          <a:ln>
            <a:noFill/>
          </a:ln>
        </p:spPr>
        <p:txBody>
          <a:bodyPr spcFirstLastPara="1" wrap="square" lIns="91425" tIns="45700" rIns="91425" bIns="45700" anchor="t" anchorCtr="0">
            <a:normAutofit fontScale="92500"/>
          </a:bodyPr>
          <a:lstStyle/>
          <a:p>
            <a:pPr marL="285750" lvl="0" indent="-285750" algn="l" rtl="0">
              <a:lnSpc>
                <a:spcPct val="110000"/>
              </a:lnSpc>
              <a:spcBef>
                <a:spcPts val="0"/>
              </a:spcBef>
              <a:spcAft>
                <a:spcPts val="0"/>
              </a:spcAft>
              <a:buClr>
                <a:srgbClr val="EA0029"/>
              </a:buClr>
              <a:buSzPts val="3600"/>
              <a:buFont typeface="Arial"/>
              <a:buChar char="•"/>
            </a:pPr>
            <a:r>
              <a:rPr lang="es-US"/>
              <a:t>Puede hacerse en una “zona controlada durante instalación de cubierta” de hasta 30 pies. 1926.760(c)</a:t>
            </a:r>
          </a:p>
          <a:p>
            <a:pPr marL="285750" lvl="0" indent="-285750" algn="l" rtl="0">
              <a:lnSpc>
                <a:spcPct val="110000"/>
              </a:lnSpc>
              <a:spcBef>
                <a:spcPts val="2400"/>
              </a:spcBef>
              <a:spcAft>
                <a:spcPts val="0"/>
              </a:spcAft>
              <a:buClr>
                <a:srgbClr val="EA0029"/>
              </a:buClr>
              <a:buSzPts val="3600"/>
              <a:buFont typeface="Arial"/>
              <a:buChar char="•"/>
            </a:pPr>
            <a:r>
              <a:rPr lang="es-US"/>
              <a:t>Los trabajadores deben recibir capacitación.</a:t>
            </a:r>
          </a:p>
          <a:p>
            <a:pPr marL="285750" lvl="0" indent="-285750" algn="l" rtl="0">
              <a:lnSpc>
                <a:spcPct val="110000"/>
              </a:lnSpc>
              <a:spcBef>
                <a:spcPts val="2400"/>
              </a:spcBef>
              <a:spcAft>
                <a:spcPts val="0"/>
              </a:spcAft>
              <a:buClr>
                <a:srgbClr val="EA0029"/>
              </a:buClr>
              <a:buSzPts val="3600"/>
              <a:buFont typeface="Arial"/>
              <a:buChar char="•"/>
            </a:pPr>
            <a:r>
              <a:rPr lang="es-US"/>
              <a:t>Los trabajadores no deben cortar huecos o deben cubrir todos los huecos del piso o la cubierta de inmediato cuando realizan moldes.</a:t>
            </a:r>
          </a:p>
          <a:p>
            <a:pPr marL="285750" lvl="0" indent="-285750" algn="l" rtl="0">
              <a:lnSpc>
                <a:spcPct val="110000"/>
              </a:lnSpc>
              <a:spcBef>
                <a:spcPts val="2400"/>
              </a:spcBef>
              <a:spcAft>
                <a:spcPts val="0"/>
              </a:spcAft>
              <a:buClr>
                <a:srgbClr val="EA0029"/>
              </a:buClr>
              <a:buSzPts val="3600"/>
              <a:buFont typeface="Arial"/>
              <a:buChar char="•"/>
            </a:pPr>
            <a:r>
              <a:rPr lang="es-US"/>
              <a:t>Las protecciones perimetrales deben colocarse lo antes posible.</a:t>
            </a:r>
          </a:p>
        </p:txBody>
      </p:sp>
      <p:pic>
        <p:nvPicPr>
          <p:cNvPr id="294" name="Google Shape;294;p25" descr="Imagen de una operación de cubiertas con aberturas en el suelo."/>
          <p:cNvPicPr preferRelativeResize="0">
            <a:picLocks noGrp="1"/>
          </p:cNvPicPr>
          <p:nvPr>
            <p:ph type="pic" idx="2"/>
          </p:nvPr>
        </p:nvPicPr>
        <p:blipFill rotWithShape="1">
          <a:blip r:embed="rId3">
            <a:alphaModFix/>
          </a:blip>
          <a:srcRect l="16288" r="16288"/>
          <a:stretch/>
        </p:blipFill>
        <p:spPr>
          <a:xfrm>
            <a:off x="7529147" y="1557324"/>
            <a:ext cx="4224079" cy="4360824"/>
          </a:xfrm>
          <a:prstGeom prst="rect">
            <a:avLst/>
          </a:prstGeom>
          <a:solidFill>
            <a:srgbClr val="D8D8D8"/>
          </a:solidFill>
          <a:ln>
            <a:noFill/>
          </a:ln>
        </p:spPr>
      </p:pic>
      <p:sp>
        <p:nvSpPr>
          <p:cNvPr id="2" name="Content Placeholder 3">
            <a:extLst>
              <a:ext uri="{FF2B5EF4-FFF2-40B4-BE49-F238E27FC236}">
                <a16:creationId xmlns:a16="http://schemas.microsoft.com/office/drawing/2014/main" id="{63B1A256-4C18-6275-F2D8-9B77B20ED642}"/>
              </a:ext>
              <a:ext uri="{C183D7F6-B498-43B3-948B-1728B52AA6E4}">
                <adec:decorative xmlns:adec="http://schemas.microsoft.com/office/drawing/2017/decorative" val="1"/>
              </a:ext>
            </a:extLst>
          </p:cNvPr>
          <p:cNvSpPr txBox="1">
            <a:spLocks/>
          </p:cNvSpPr>
          <p:nvPr/>
        </p:nvSpPr>
        <p:spPr>
          <a:xfrm>
            <a:off x="749025" y="6487653"/>
            <a:ext cx="7247819" cy="370347"/>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s-US" sz="1000"/>
              <a:t>Operaciones con riesgo de caídas - Montaje de acero y hormigón</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sp>
        <p:nvSpPr>
          <p:cNvPr id="302" name="Google Shape;302;p26"/>
          <p:cNvSpPr txBox="1">
            <a:spLocks noGrp="1"/>
          </p:cNvSpPr>
          <p:nvPr>
            <p:ph type="title" idx="4294967295"/>
          </p:nvPr>
        </p:nvSpPr>
        <p:spPr>
          <a:xfrm>
            <a:off x="1024320" y="461115"/>
            <a:ext cx="8354397"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0"/>
              </a:spcBef>
              <a:spcAft>
                <a:spcPts val="0"/>
              </a:spcAft>
              <a:buClr>
                <a:schemeClr val="dk1"/>
              </a:buClr>
              <a:buSzPts val="4400"/>
              <a:buFont typeface="Arial"/>
              <a:buNone/>
              <a:tabLst/>
              <a:defRPr/>
            </a:pPr>
            <a:r>
              <a:rPr kumimoji="0" lang="es-US" sz="4400" b="1" i="0" u="none" strike="noStrike" cap="none" normalizeH="0" baseline="0" noProof="0">
                <a:ln>
                  <a:noFill/>
                </a:ln>
                <a:solidFill>
                  <a:schemeClr val="dk1"/>
                </a:solidFill>
                <a:uLnTx/>
                <a:uFillTx/>
                <a:latin typeface="Arial"/>
                <a:ea typeface="Arial"/>
                <a:cs typeface="Arial"/>
                <a:sym typeface="Arial"/>
              </a:rPr>
              <a:t>Plan de cubierta controlada</a:t>
            </a:r>
          </a:p>
        </p:txBody>
      </p:sp>
      <p:sp>
        <p:nvSpPr>
          <p:cNvPr id="301" name="Google Shape;301;p26"/>
          <p:cNvSpPr txBox="1">
            <a:spLocks noGrp="1"/>
          </p:cNvSpPr>
          <p:nvPr>
            <p:ph type="body" idx="1"/>
          </p:nvPr>
        </p:nvSpPr>
        <p:spPr>
          <a:xfrm>
            <a:off x="1024319" y="1480457"/>
            <a:ext cx="10707897" cy="4737463"/>
          </a:xfrm>
          <a:prstGeom prst="rect">
            <a:avLst/>
          </a:prstGeom>
          <a:noFill/>
          <a:ln>
            <a:noFill/>
          </a:ln>
        </p:spPr>
        <p:txBody>
          <a:bodyPr spcFirstLastPara="1" wrap="square" lIns="91425" tIns="45700" rIns="91425" bIns="45700" anchor="t" anchorCtr="0">
            <a:noAutofit/>
          </a:bodyPr>
          <a:lstStyle/>
          <a:p>
            <a:pPr marL="285750" lvl="0" indent="-285750" algn="l" rtl="0">
              <a:lnSpc>
                <a:spcPct val="110000"/>
              </a:lnSpc>
              <a:spcBef>
                <a:spcPts val="0"/>
              </a:spcBef>
              <a:spcAft>
                <a:spcPts val="0"/>
              </a:spcAft>
              <a:buClr>
                <a:srgbClr val="FF0000"/>
              </a:buClr>
              <a:buSzPts val="3000"/>
              <a:buFont typeface="Arial"/>
              <a:buChar char="•"/>
            </a:pPr>
            <a:r>
              <a:rPr lang="es-US" sz="2300" dirty="0">
                <a:latin typeface="+mn-lt"/>
              </a:rPr>
              <a:t>No es obligatoria, pero es aconsejable.</a:t>
            </a:r>
          </a:p>
          <a:p>
            <a:pPr marL="285750" lvl="0" indent="-285750" algn="l" rtl="0">
              <a:lnSpc>
                <a:spcPct val="110000"/>
              </a:lnSpc>
              <a:spcBef>
                <a:spcPts val="3000"/>
              </a:spcBef>
              <a:spcAft>
                <a:spcPts val="0"/>
              </a:spcAft>
              <a:buClr>
                <a:srgbClr val="FF0000"/>
              </a:buClr>
              <a:buSzPts val="3000"/>
              <a:buFont typeface="Arial"/>
              <a:buChar char="•"/>
            </a:pPr>
            <a:r>
              <a:rPr lang="es-US" sz="2300" dirty="0">
                <a:latin typeface="+mn-lt"/>
              </a:rPr>
              <a:t>Puede utilizarse entre 15 y 30 pies.</a:t>
            </a:r>
          </a:p>
          <a:p>
            <a:pPr marL="285750" lvl="0" indent="-285750" algn="l" rtl="0">
              <a:lnSpc>
                <a:spcPct val="110000"/>
              </a:lnSpc>
              <a:spcBef>
                <a:spcPts val="3000"/>
              </a:spcBef>
              <a:spcAft>
                <a:spcPts val="0"/>
              </a:spcAft>
              <a:buClr>
                <a:srgbClr val="FF0000"/>
              </a:buClr>
              <a:buSzPts val="3000"/>
              <a:buFont typeface="Arial"/>
              <a:buChar char="•"/>
            </a:pPr>
            <a:r>
              <a:rPr lang="es-US" sz="2300" dirty="0">
                <a:latin typeface="+mn-lt"/>
              </a:rPr>
              <a:t>Debe ser:</a:t>
            </a:r>
          </a:p>
          <a:p>
            <a:pPr marL="1143000" lvl="2" indent="-228600" algn="l" rtl="0">
              <a:lnSpc>
                <a:spcPct val="110000"/>
              </a:lnSpc>
              <a:spcBef>
                <a:spcPts val="0"/>
              </a:spcBef>
              <a:spcAft>
                <a:spcPts val="0"/>
              </a:spcAft>
              <a:buClr>
                <a:schemeClr val="dk1"/>
              </a:buClr>
              <a:buSzPts val="1800"/>
              <a:buChar char="•"/>
            </a:pPr>
            <a:r>
              <a:rPr lang="es-US" sz="2300" dirty="0">
                <a:latin typeface="+mn-lt"/>
                <a:ea typeface="Arial"/>
                <a:cs typeface="Arial"/>
                <a:sym typeface="Arial"/>
              </a:rPr>
              <a:t>Desarrollada por una persona calificada.</a:t>
            </a:r>
          </a:p>
          <a:p>
            <a:pPr marL="1143000" lvl="2" indent="-228600" algn="l" rtl="0">
              <a:lnSpc>
                <a:spcPct val="110000"/>
              </a:lnSpc>
              <a:spcBef>
                <a:spcPts val="0"/>
              </a:spcBef>
              <a:spcAft>
                <a:spcPts val="0"/>
              </a:spcAft>
              <a:buClr>
                <a:schemeClr val="dk1"/>
              </a:buClr>
              <a:buSzPts val="1800"/>
              <a:buChar char="•"/>
            </a:pPr>
            <a:r>
              <a:rPr lang="es-US" sz="2300" dirty="0">
                <a:latin typeface="+mn-lt"/>
                <a:ea typeface="Arial"/>
                <a:cs typeface="Arial"/>
                <a:sym typeface="Arial"/>
              </a:rPr>
              <a:t>Específica del lugar.</a:t>
            </a:r>
          </a:p>
          <a:p>
            <a:pPr marL="285750" lvl="0" indent="-285750" algn="l" rtl="0">
              <a:lnSpc>
                <a:spcPct val="110000"/>
              </a:lnSpc>
              <a:spcBef>
                <a:spcPts val="3000"/>
              </a:spcBef>
              <a:spcAft>
                <a:spcPts val="0"/>
              </a:spcAft>
              <a:buClr>
                <a:srgbClr val="FF0000"/>
              </a:buClr>
              <a:buSzPts val="3000"/>
              <a:buFont typeface="Arial"/>
              <a:buChar char="•"/>
            </a:pPr>
            <a:r>
              <a:rPr lang="es-US" sz="2300" dirty="0">
                <a:latin typeface="+mn-lt"/>
              </a:rPr>
              <a:t>Debe establecer procedimientos alternativos para la protección contra caídas.</a:t>
            </a:r>
          </a:p>
          <a:p>
            <a:pPr marL="285750" lvl="0" indent="-285750" algn="l" rtl="0">
              <a:lnSpc>
                <a:spcPct val="110000"/>
              </a:lnSpc>
              <a:spcBef>
                <a:spcPts val="3000"/>
              </a:spcBef>
              <a:spcAft>
                <a:spcPts val="0"/>
              </a:spcAft>
              <a:buClr>
                <a:srgbClr val="FF0000"/>
              </a:buClr>
              <a:buSzPts val="3000"/>
              <a:buFont typeface="Arial"/>
              <a:buChar char="•"/>
            </a:pPr>
            <a:r>
              <a:rPr lang="es-US" sz="2300" dirty="0">
                <a:latin typeface="+mn-lt"/>
              </a:rPr>
              <a:t>Los empleados deben completar una capacitación sobre CDZ.</a:t>
            </a:r>
          </a:p>
        </p:txBody>
      </p:sp>
      <p:sp>
        <p:nvSpPr>
          <p:cNvPr id="2" name="Content Placeholder 3">
            <a:extLst>
              <a:ext uri="{FF2B5EF4-FFF2-40B4-BE49-F238E27FC236}">
                <a16:creationId xmlns:a16="http://schemas.microsoft.com/office/drawing/2014/main" id="{951EB445-31C9-3664-2504-D827FF01E0A7}"/>
              </a:ext>
              <a:ext uri="{C183D7F6-B498-43B3-948B-1728B52AA6E4}">
                <adec:decorative xmlns:adec="http://schemas.microsoft.com/office/drawing/2017/decorative" val="1"/>
              </a:ext>
            </a:extLst>
          </p:cNvPr>
          <p:cNvSpPr txBox="1">
            <a:spLocks/>
          </p:cNvSpPr>
          <p:nvPr/>
        </p:nvSpPr>
        <p:spPr>
          <a:xfrm>
            <a:off x="749025" y="6487653"/>
            <a:ext cx="7530451" cy="370347"/>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s-US" sz="1000"/>
              <a:t>Operaciones con riesgo de caídas - Montaje de acero y hormigón</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07"/>
        <p:cNvGrpSpPr/>
        <p:nvPr/>
      </p:nvGrpSpPr>
      <p:grpSpPr>
        <a:xfrm>
          <a:off x="0" y="0"/>
          <a:ext cx="0" cy="0"/>
          <a:chOff x="0" y="0"/>
          <a:chExt cx="0" cy="0"/>
        </a:xfrm>
      </p:grpSpPr>
      <p:sp>
        <p:nvSpPr>
          <p:cNvPr id="311" name="Google Shape;311;p27"/>
          <p:cNvSpPr txBox="1">
            <a:spLocks noGrp="1"/>
          </p:cNvSpPr>
          <p:nvPr>
            <p:ph type="title" idx="4294967295"/>
          </p:nvPr>
        </p:nvSpPr>
        <p:spPr>
          <a:xfrm>
            <a:off x="574166" y="461115"/>
            <a:ext cx="8804552"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0"/>
              </a:spcBef>
              <a:spcAft>
                <a:spcPts val="0"/>
              </a:spcAft>
              <a:buClr>
                <a:schemeClr val="dk1"/>
              </a:buClr>
              <a:buSzPts val="4400"/>
              <a:buFont typeface="Arial"/>
              <a:buNone/>
              <a:tabLst/>
              <a:defRPr/>
            </a:pPr>
            <a:r>
              <a:rPr kumimoji="0" lang="es-US" sz="4400" b="1" i="0" u="none" strike="noStrike" cap="none" normalizeH="0" baseline="0" noProof="0">
                <a:ln>
                  <a:noFill/>
                </a:ln>
                <a:solidFill>
                  <a:schemeClr val="tx1"/>
                </a:solidFill>
                <a:uLnTx/>
                <a:uFillTx/>
                <a:latin typeface="Arial"/>
                <a:ea typeface="Arial"/>
                <a:cs typeface="Arial"/>
                <a:sym typeface="Arial"/>
              </a:rPr>
              <a:t>Huecos en las cubiertas</a:t>
            </a:r>
          </a:p>
        </p:txBody>
      </p:sp>
      <p:sp>
        <p:nvSpPr>
          <p:cNvPr id="308" name="Google Shape;308;p27"/>
          <p:cNvSpPr txBox="1">
            <a:spLocks noGrp="1"/>
          </p:cNvSpPr>
          <p:nvPr>
            <p:ph type="body" idx="1"/>
          </p:nvPr>
        </p:nvSpPr>
        <p:spPr>
          <a:xfrm>
            <a:off x="574166" y="2573867"/>
            <a:ext cx="6463943" cy="3344281"/>
          </a:xfrm>
          <a:prstGeom prst="rect">
            <a:avLst/>
          </a:prstGeom>
          <a:noFill/>
          <a:ln>
            <a:noFill/>
          </a:ln>
        </p:spPr>
        <p:txBody>
          <a:bodyPr spcFirstLastPara="1" wrap="square" lIns="91425" tIns="45700" rIns="91425" bIns="45700" anchor="t" anchorCtr="0">
            <a:normAutofit/>
          </a:bodyPr>
          <a:lstStyle/>
          <a:p>
            <a:pPr marL="285750" lvl="0" indent="-285750" algn="l" rtl="0">
              <a:lnSpc>
                <a:spcPct val="100000"/>
              </a:lnSpc>
              <a:spcBef>
                <a:spcPts val="0"/>
              </a:spcBef>
              <a:spcAft>
                <a:spcPts val="0"/>
              </a:spcAft>
              <a:buClr>
                <a:srgbClr val="EA0029"/>
              </a:buClr>
              <a:buSzPts val="3600"/>
              <a:buFont typeface="Arial"/>
              <a:buChar char="•"/>
            </a:pPr>
            <a:r>
              <a:rPr lang="es-US" sz="2300" dirty="0"/>
              <a:t>Los huecos en las cubiertas deben cubrirse.</a:t>
            </a:r>
          </a:p>
          <a:p>
            <a:pPr marL="285750" lvl="0" indent="-285750" algn="l" rtl="0">
              <a:lnSpc>
                <a:spcPct val="100000"/>
              </a:lnSpc>
              <a:spcBef>
                <a:spcPts val="2400"/>
              </a:spcBef>
              <a:spcAft>
                <a:spcPts val="0"/>
              </a:spcAft>
              <a:buClr>
                <a:srgbClr val="EA0029"/>
              </a:buClr>
              <a:buSzPts val="3600"/>
              <a:buFont typeface="Arial"/>
              <a:buChar char="•"/>
            </a:pPr>
            <a:r>
              <a:rPr lang="es-US" sz="2300" dirty="0"/>
              <a:t>Se instalará una malla metálica, madera contrachapada para exteriores o elementos equivalentes alrededor de las columnas donde los tablones o las cubiertas de metal no encajen bien.</a:t>
            </a:r>
          </a:p>
          <a:p>
            <a:pPr marL="0" lvl="0" indent="0" algn="l" rtl="0">
              <a:lnSpc>
                <a:spcPct val="100000"/>
              </a:lnSpc>
              <a:spcBef>
                <a:spcPts val="0"/>
              </a:spcBef>
              <a:spcAft>
                <a:spcPts val="0"/>
              </a:spcAft>
              <a:buClr>
                <a:srgbClr val="EA0029"/>
              </a:buClr>
              <a:buSzPts val="3600"/>
              <a:buNone/>
            </a:pPr>
            <a:r>
              <a:rPr lang="es-US" sz="2300" dirty="0"/>
              <a:t>   1926.501(b)(4): “Huecos”.</a:t>
            </a:r>
          </a:p>
        </p:txBody>
      </p:sp>
      <p:pic>
        <p:nvPicPr>
          <p:cNvPr id="309" name="Google Shape;309;p27" descr="Imagen de la malla utilizada para cubrir el hueco entre la cubierta y la columna de acero."/>
          <p:cNvPicPr preferRelativeResize="0">
            <a:picLocks noGrp="1"/>
          </p:cNvPicPr>
          <p:nvPr>
            <p:ph type="pic" idx="2"/>
          </p:nvPr>
        </p:nvPicPr>
        <p:blipFill rotWithShape="1">
          <a:blip r:embed="rId3">
            <a:alphaModFix/>
          </a:blip>
          <a:srcRect l="13706" r="13705"/>
          <a:stretch/>
        </p:blipFill>
        <p:spPr>
          <a:xfrm>
            <a:off x="7529147" y="1557324"/>
            <a:ext cx="4224079" cy="4360824"/>
          </a:xfrm>
          <a:prstGeom prst="rect">
            <a:avLst/>
          </a:prstGeom>
          <a:solidFill>
            <a:srgbClr val="D8D8D8"/>
          </a:solidFill>
          <a:ln>
            <a:noFill/>
          </a:ln>
        </p:spPr>
      </p:pic>
      <p:sp>
        <p:nvSpPr>
          <p:cNvPr id="2" name="Content Placeholder 3">
            <a:extLst>
              <a:ext uri="{FF2B5EF4-FFF2-40B4-BE49-F238E27FC236}">
                <a16:creationId xmlns:a16="http://schemas.microsoft.com/office/drawing/2014/main" id="{C0933AC4-5215-8513-32BC-175A2E3C4E53}"/>
              </a:ext>
              <a:ext uri="{C183D7F6-B498-43B3-948B-1728B52AA6E4}">
                <adec:decorative xmlns:adec="http://schemas.microsoft.com/office/drawing/2017/decorative" val="1"/>
              </a:ext>
            </a:extLst>
          </p:cNvPr>
          <p:cNvSpPr txBox="1">
            <a:spLocks/>
          </p:cNvSpPr>
          <p:nvPr/>
        </p:nvSpPr>
        <p:spPr>
          <a:xfrm>
            <a:off x="749025" y="6487653"/>
            <a:ext cx="6616051" cy="370347"/>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s-US" sz="1000"/>
              <a:t>Operaciones con riesgo de caídas - Montaje de acero y hormigón</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15"/>
        <p:cNvGrpSpPr/>
        <p:nvPr/>
      </p:nvGrpSpPr>
      <p:grpSpPr>
        <a:xfrm>
          <a:off x="0" y="0"/>
          <a:ext cx="0" cy="0"/>
          <a:chOff x="0" y="0"/>
          <a:chExt cx="0" cy="0"/>
        </a:xfrm>
      </p:grpSpPr>
      <p:sp>
        <p:nvSpPr>
          <p:cNvPr id="319" name="Google Shape;319;p28"/>
          <p:cNvSpPr txBox="1">
            <a:spLocks noGrp="1"/>
          </p:cNvSpPr>
          <p:nvPr>
            <p:ph type="title" idx="4294967295"/>
          </p:nvPr>
        </p:nvSpPr>
        <p:spPr>
          <a:xfrm>
            <a:off x="574166" y="461115"/>
            <a:ext cx="8804552"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0"/>
              </a:spcBef>
              <a:spcAft>
                <a:spcPts val="0"/>
              </a:spcAft>
              <a:buClr>
                <a:schemeClr val="dk1"/>
              </a:buClr>
              <a:buSzPts val="4400"/>
              <a:buFont typeface="Arial"/>
              <a:buNone/>
              <a:tabLst/>
              <a:defRPr/>
            </a:pPr>
            <a:r>
              <a:rPr kumimoji="0" lang="es-US" sz="4400" b="1" i="0" u="none" strike="noStrike" cap="none" normalizeH="0" baseline="0" noProof="0">
                <a:ln>
                  <a:noFill/>
                </a:ln>
                <a:solidFill>
                  <a:schemeClr val="tx1"/>
                </a:solidFill>
                <a:uLnTx/>
                <a:uFillTx/>
                <a:latin typeface="Arial"/>
                <a:ea typeface="Arial"/>
                <a:cs typeface="Arial"/>
                <a:sym typeface="Arial"/>
              </a:rPr>
              <a:t>Operaciones de cubiertas</a:t>
            </a:r>
          </a:p>
        </p:txBody>
      </p:sp>
      <p:pic>
        <p:nvPicPr>
          <p:cNvPr id="317" name="Google Shape;317;p28" descr="Estas imágenes muestran operaciones de cubiertas con empleados utilizando PFAS."/>
          <p:cNvPicPr preferRelativeResize="0">
            <a:picLocks noGrp="1"/>
          </p:cNvPicPr>
          <p:nvPr>
            <p:ph type="pic" idx="2"/>
          </p:nvPr>
        </p:nvPicPr>
        <p:blipFill rotWithShape="1">
          <a:blip r:embed="rId3">
            <a:alphaModFix/>
          </a:blip>
          <a:srcRect l="20800" r="20801"/>
          <a:stretch/>
        </p:blipFill>
        <p:spPr>
          <a:xfrm>
            <a:off x="1083194" y="1539686"/>
            <a:ext cx="4224079" cy="4360824"/>
          </a:xfrm>
          <a:prstGeom prst="rect">
            <a:avLst/>
          </a:prstGeom>
          <a:solidFill>
            <a:srgbClr val="D8D8D8"/>
          </a:solidFill>
          <a:ln>
            <a:noFill/>
          </a:ln>
        </p:spPr>
      </p:pic>
      <p:sp>
        <p:nvSpPr>
          <p:cNvPr id="316" name="Google Shape;316;p28"/>
          <p:cNvSpPr txBox="1">
            <a:spLocks noGrp="1"/>
          </p:cNvSpPr>
          <p:nvPr>
            <p:ph type="body" idx="1"/>
          </p:nvPr>
        </p:nvSpPr>
        <p:spPr>
          <a:xfrm>
            <a:off x="5680821" y="1539686"/>
            <a:ext cx="4914677" cy="1711712"/>
          </a:xfrm>
          <a:prstGeom prst="rect">
            <a:avLst/>
          </a:prstGeom>
          <a:noFill/>
          <a:ln>
            <a:noFill/>
          </a:ln>
        </p:spPr>
        <p:txBody>
          <a:bodyPr spcFirstLastPara="1" wrap="square" lIns="91425" tIns="45700" rIns="91425" bIns="45700" anchor="t" anchorCtr="0">
            <a:normAutofit fontScale="92500" lnSpcReduction="10000"/>
          </a:bodyPr>
          <a:lstStyle/>
          <a:p>
            <a:pPr marL="285750" lvl="0" indent="-285750" algn="l" rtl="0">
              <a:lnSpc>
                <a:spcPct val="90000"/>
              </a:lnSpc>
              <a:spcBef>
                <a:spcPts val="0"/>
              </a:spcBef>
              <a:spcAft>
                <a:spcPts val="0"/>
              </a:spcAft>
              <a:buClr>
                <a:srgbClr val="EA0029"/>
              </a:buClr>
              <a:buSzPts val="4200"/>
              <a:buFont typeface="Arial"/>
              <a:buChar char="•"/>
            </a:pPr>
            <a:r>
              <a:rPr lang="es-US" sz="2800" dirty="0"/>
              <a:t>Los empleados que trabajen a más de 30 pies deben estar protegidos por una protección contra caídas convencional. </a:t>
            </a:r>
            <a:r>
              <a:rPr lang="es-US" sz="2800" b="0" i="0" u="sng" dirty="0">
                <a:solidFill>
                  <a:srgbClr val="000000"/>
                </a:solidFill>
                <a:latin typeface="Arial" panose="020B0604020202020204" pitchFamily="34" charset="0"/>
                <a:cs typeface="Arial" panose="020B0604020202020204" pitchFamily="34" charset="0"/>
              </a:rPr>
              <a:t>1926.760(c)</a:t>
            </a:r>
          </a:p>
        </p:txBody>
      </p:sp>
      <p:pic>
        <p:nvPicPr>
          <p:cNvPr id="320" name="Google Shape;320;p28">
            <a:extLst>
              <a:ext uri="{C183D7F6-B498-43B3-948B-1728B52AA6E4}">
                <adec:decorative xmlns:adec="http://schemas.microsoft.com/office/drawing/2017/decorative" val="1"/>
              </a:ext>
            </a:extLst>
          </p:cNvPr>
          <p:cNvPicPr preferRelativeResize="0"/>
          <p:nvPr/>
        </p:nvPicPr>
        <p:blipFill rotWithShape="1">
          <a:blip r:embed="rId4">
            <a:alphaModFix/>
          </a:blip>
          <a:srcRect/>
          <a:stretch/>
        </p:blipFill>
        <p:spPr>
          <a:xfrm>
            <a:off x="5680821" y="3251398"/>
            <a:ext cx="4756404" cy="2941320"/>
          </a:xfrm>
          <a:prstGeom prst="rect">
            <a:avLst/>
          </a:prstGeom>
          <a:noFill/>
          <a:ln>
            <a:noFill/>
          </a:ln>
        </p:spPr>
      </p:pic>
      <p:sp>
        <p:nvSpPr>
          <p:cNvPr id="2" name="Content Placeholder 3">
            <a:extLst>
              <a:ext uri="{FF2B5EF4-FFF2-40B4-BE49-F238E27FC236}">
                <a16:creationId xmlns:a16="http://schemas.microsoft.com/office/drawing/2014/main" id="{2A1799E9-4CAE-F7E9-AD2B-821D1F7226D8}"/>
              </a:ext>
              <a:ext uri="{C183D7F6-B498-43B3-948B-1728B52AA6E4}">
                <adec:decorative xmlns:adec="http://schemas.microsoft.com/office/drawing/2017/decorative" val="1"/>
              </a:ext>
            </a:extLst>
          </p:cNvPr>
          <p:cNvSpPr txBox="1">
            <a:spLocks/>
          </p:cNvSpPr>
          <p:nvPr/>
        </p:nvSpPr>
        <p:spPr>
          <a:xfrm>
            <a:off x="749025" y="6487653"/>
            <a:ext cx="7613579" cy="370347"/>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s-US" sz="1000"/>
              <a:t>Operaciones con riesgo de caídas - Montaje de acero y hormigón</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24"/>
        <p:cNvGrpSpPr/>
        <p:nvPr/>
      </p:nvGrpSpPr>
      <p:grpSpPr>
        <a:xfrm>
          <a:off x="0" y="0"/>
          <a:ext cx="0" cy="0"/>
          <a:chOff x="0" y="0"/>
          <a:chExt cx="0" cy="0"/>
        </a:xfrm>
      </p:grpSpPr>
      <p:sp>
        <p:nvSpPr>
          <p:cNvPr id="328" name="Google Shape;328;p29"/>
          <p:cNvSpPr txBox="1">
            <a:spLocks noGrp="1"/>
          </p:cNvSpPr>
          <p:nvPr>
            <p:ph type="title" idx="4294967295"/>
          </p:nvPr>
        </p:nvSpPr>
        <p:spPr>
          <a:xfrm>
            <a:off x="574166" y="461115"/>
            <a:ext cx="8804552"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90000"/>
              </a:lnSpc>
              <a:spcBef>
                <a:spcPts val="0"/>
              </a:spcBef>
              <a:spcAft>
                <a:spcPts val="0"/>
              </a:spcAft>
              <a:buClr>
                <a:schemeClr val="dk1"/>
              </a:buClr>
              <a:buSzPts val="4400"/>
              <a:buFont typeface="Arial"/>
              <a:buNone/>
              <a:tabLst/>
              <a:defRPr/>
            </a:pPr>
            <a:r>
              <a:rPr kumimoji="0" lang="es-US" sz="4400" b="1" i="0" u="none" strike="noStrike" cap="none" normalizeH="0" baseline="0" noProof="0">
                <a:ln>
                  <a:noFill/>
                </a:ln>
                <a:solidFill>
                  <a:schemeClr val="tx1"/>
                </a:solidFill>
                <a:uLnTx/>
                <a:uFillTx/>
                <a:latin typeface="Arial"/>
                <a:ea typeface="Arial"/>
                <a:cs typeface="Arial"/>
                <a:sym typeface="Arial"/>
              </a:rPr>
              <a:t>Instalación de cubiertas en construcciones prediseñadas</a:t>
            </a:r>
          </a:p>
        </p:txBody>
      </p:sp>
      <p:sp>
        <p:nvSpPr>
          <p:cNvPr id="325" name="Google Shape;325;p29"/>
          <p:cNvSpPr txBox="1">
            <a:spLocks noGrp="1"/>
          </p:cNvSpPr>
          <p:nvPr>
            <p:ph type="body" idx="1"/>
          </p:nvPr>
        </p:nvSpPr>
        <p:spPr>
          <a:xfrm>
            <a:off x="574166" y="3025422"/>
            <a:ext cx="6463943" cy="2892726"/>
          </a:xfrm>
          <a:prstGeom prst="rect">
            <a:avLst/>
          </a:prstGeom>
          <a:noFill/>
          <a:ln>
            <a:noFill/>
          </a:ln>
        </p:spPr>
        <p:txBody>
          <a:bodyPr spcFirstLastPara="1" wrap="square" lIns="91425" tIns="45700" rIns="91425" bIns="45700" anchor="t" anchorCtr="0">
            <a:normAutofit/>
          </a:bodyPr>
          <a:lstStyle/>
          <a:p>
            <a:pPr marL="285750" lvl="0" indent="-285750" algn="l" rtl="0">
              <a:lnSpc>
                <a:spcPct val="90000"/>
              </a:lnSpc>
              <a:spcBef>
                <a:spcPts val="0"/>
              </a:spcBef>
              <a:spcAft>
                <a:spcPts val="0"/>
              </a:spcAft>
              <a:buClr>
                <a:srgbClr val="EA0029"/>
              </a:buClr>
              <a:buSzPts val="3600"/>
              <a:buFont typeface="Arial"/>
              <a:buChar char="•"/>
            </a:pPr>
            <a:r>
              <a:rPr lang="es-US" sz="2800"/>
              <a:t>El aislamiento y los paneles de techo de las construcciones de diseño de sistemas se incluyen en esta sección.</a:t>
            </a:r>
          </a:p>
        </p:txBody>
      </p:sp>
      <p:pic>
        <p:nvPicPr>
          <p:cNvPr id="326" name="Google Shape;326;p29" descr="Operaciones de cubiertas con el uso de un monitor de seguridad."/>
          <p:cNvPicPr preferRelativeResize="0">
            <a:picLocks noGrp="1"/>
          </p:cNvPicPr>
          <p:nvPr>
            <p:ph type="pic" idx="2"/>
          </p:nvPr>
        </p:nvPicPr>
        <p:blipFill rotWithShape="1">
          <a:blip r:embed="rId3">
            <a:alphaModFix/>
          </a:blip>
          <a:srcRect l="13690" r="13690"/>
          <a:stretch/>
        </p:blipFill>
        <p:spPr>
          <a:xfrm>
            <a:off x="7038109" y="1557324"/>
            <a:ext cx="4224079" cy="4360824"/>
          </a:xfrm>
          <a:prstGeom prst="rect">
            <a:avLst/>
          </a:prstGeom>
          <a:solidFill>
            <a:srgbClr val="D8D8D8"/>
          </a:solidFill>
          <a:ln>
            <a:noFill/>
          </a:ln>
        </p:spPr>
      </p:pic>
      <p:sp>
        <p:nvSpPr>
          <p:cNvPr id="2" name="Content Placeholder 3">
            <a:extLst>
              <a:ext uri="{FF2B5EF4-FFF2-40B4-BE49-F238E27FC236}">
                <a16:creationId xmlns:a16="http://schemas.microsoft.com/office/drawing/2014/main" id="{4C67DAA8-971A-5D30-3803-B5D08440444F}"/>
              </a:ext>
              <a:ext uri="{C183D7F6-B498-43B3-948B-1728B52AA6E4}">
                <adec:decorative xmlns:adec="http://schemas.microsoft.com/office/drawing/2017/decorative" val="1"/>
              </a:ext>
            </a:extLst>
          </p:cNvPr>
          <p:cNvSpPr txBox="1">
            <a:spLocks/>
          </p:cNvSpPr>
          <p:nvPr/>
        </p:nvSpPr>
        <p:spPr>
          <a:xfrm>
            <a:off x="749025" y="6487653"/>
            <a:ext cx="7330946" cy="370347"/>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s-US" sz="1000"/>
              <a:t>Operaciones con riesgo de caídas - Montaje de acero y hormigón</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81"/>
        <p:cNvGrpSpPr/>
        <p:nvPr/>
      </p:nvGrpSpPr>
      <p:grpSpPr>
        <a:xfrm>
          <a:off x="0" y="0"/>
          <a:ext cx="0" cy="0"/>
          <a:chOff x="0" y="0"/>
          <a:chExt cx="0" cy="0"/>
        </a:xfrm>
      </p:grpSpPr>
      <p:sp>
        <p:nvSpPr>
          <p:cNvPr id="83" name="Google Shape;83;p3"/>
          <p:cNvSpPr txBox="1">
            <a:spLocks noGrp="1"/>
          </p:cNvSpPr>
          <p:nvPr>
            <p:ph type="title" idx="4294967295"/>
          </p:nvPr>
        </p:nvSpPr>
        <p:spPr>
          <a:xfrm>
            <a:off x="1024320" y="461115"/>
            <a:ext cx="8354397"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90000"/>
              </a:lnSpc>
              <a:spcBef>
                <a:spcPts val="0"/>
              </a:spcBef>
              <a:spcAft>
                <a:spcPts val="0"/>
              </a:spcAft>
              <a:buClr>
                <a:schemeClr val="dk1"/>
              </a:buClr>
              <a:buSzPts val="4400"/>
              <a:buFont typeface="Arial"/>
              <a:buNone/>
              <a:tabLst/>
              <a:defRPr/>
            </a:pPr>
            <a:r>
              <a:rPr kumimoji="0" lang="es-ES" sz="4400" b="1" i="0" u="none" strike="noStrike" kern="0" cap="none" spc="0" normalizeH="0" baseline="0" noProof="0">
                <a:ln>
                  <a:noFill/>
                </a:ln>
                <a:solidFill>
                  <a:schemeClr val="tx1"/>
                </a:solidFill>
                <a:effectLst/>
                <a:uLnTx/>
                <a:uFillTx/>
                <a:latin typeface="Arial"/>
                <a:ea typeface="Arial"/>
                <a:cs typeface="Arial"/>
                <a:sym typeface="Arial"/>
              </a:rPr>
              <a:t>Protección de acero de refuerzo</a:t>
            </a:r>
            <a:endParaRPr kumimoji="0" lang="en-US" sz="4400" b="1" i="0" u="none" strike="noStrike" kern="0" cap="none" spc="0" normalizeH="0" baseline="0" noProof="0" dirty="0">
              <a:ln>
                <a:noFill/>
              </a:ln>
              <a:solidFill>
                <a:schemeClr val="tx1"/>
              </a:solidFill>
              <a:effectLst/>
              <a:uLnTx/>
              <a:uFillTx/>
              <a:latin typeface="Arial"/>
              <a:ea typeface="Arial"/>
              <a:cs typeface="Arial"/>
              <a:sym typeface="Arial"/>
            </a:endParaRPr>
          </a:p>
        </p:txBody>
      </p:sp>
      <p:sp>
        <p:nvSpPr>
          <p:cNvPr id="5" name="Google Shape;82;p3">
            <a:extLst>
              <a:ext uri="{FF2B5EF4-FFF2-40B4-BE49-F238E27FC236}">
                <a16:creationId xmlns:a16="http://schemas.microsoft.com/office/drawing/2014/main" id="{580C9950-CEEE-3CF4-023B-65FCAD1481ED}"/>
              </a:ext>
            </a:extLst>
          </p:cNvPr>
          <p:cNvSpPr txBox="1">
            <a:spLocks/>
          </p:cNvSpPr>
          <p:nvPr/>
        </p:nvSpPr>
        <p:spPr>
          <a:xfrm>
            <a:off x="800940" y="2474635"/>
            <a:ext cx="4333875" cy="2524389"/>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400050" algn="l" rtl="0">
              <a:lnSpc>
                <a:spcPct val="90000"/>
              </a:lnSpc>
              <a:spcBef>
                <a:spcPts val="1000"/>
              </a:spcBef>
              <a:spcAft>
                <a:spcPts val="0"/>
              </a:spcAft>
              <a:buClr>
                <a:srgbClr val="FF0000"/>
              </a:buClr>
              <a:buSzPts val="2700"/>
              <a:buFont typeface="Arial"/>
              <a:buChar char="•"/>
              <a:defRPr sz="1800" b="0" i="0" u="none" strike="noStrike" cap="none">
                <a:solidFill>
                  <a:schemeClr val="dk1"/>
                </a:solidFill>
                <a:latin typeface="Arial"/>
                <a:ea typeface="Arial"/>
                <a:cs typeface="Arial"/>
                <a:sym typeface="Arial"/>
              </a:defRPr>
            </a:lvl1pPr>
            <a:lvl2pPr marL="914400" marR="0" lvl="1" indent="-228600" algn="l"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Nunito"/>
                <a:ea typeface="Nunito"/>
                <a:cs typeface="Nunito"/>
                <a:sym typeface="Nunito"/>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Nunito"/>
                <a:ea typeface="Nunito"/>
                <a:cs typeface="Nunito"/>
                <a:sym typeface="Nunito"/>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285750" indent="-285750">
              <a:spcBef>
                <a:spcPts val="0"/>
              </a:spcBef>
              <a:buSzPts val="3600"/>
            </a:pPr>
            <a:r>
              <a:rPr lang="es-US" sz="2400"/>
              <a:t>Las tapas deben proteger de lesiones, especialmente del empalamiento.</a:t>
            </a:r>
          </a:p>
          <a:p>
            <a:pPr marL="285750" indent="-285750">
              <a:spcBef>
                <a:spcPts val="3600"/>
              </a:spcBef>
              <a:buSzPts val="3600"/>
            </a:pPr>
            <a:r>
              <a:rPr lang="es-US" sz="2400"/>
              <a:t>Las tapas con sombrero no están permitidas en las barras verticales bajas.</a:t>
            </a:r>
          </a:p>
        </p:txBody>
      </p:sp>
      <p:grpSp>
        <p:nvGrpSpPr>
          <p:cNvPr id="94" name="Google Shape;94;p3" descr="La imagen muestra distintos tipos de tapas para acero de refuerzo. Tanto la tapa superior cuadrada con soporte de metal como la tapa central de 2x4 son aceptables. Sin embargo, la tapa con sombrero de la derecha no es aceptable."/>
          <p:cNvGrpSpPr/>
          <p:nvPr/>
        </p:nvGrpSpPr>
        <p:grpSpPr>
          <a:xfrm>
            <a:off x="5444680" y="1198003"/>
            <a:ext cx="3962400" cy="2779891"/>
            <a:chOff x="4114800" y="1167799"/>
            <a:chExt cx="3962400" cy="2779891"/>
          </a:xfrm>
        </p:grpSpPr>
        <p:pic>
          <p:nvPicPr>
            <p:cNvPr id="95" name="Google Shape;95;p3" descr="rebar cap types"/>
            <p:cNvPicPr preferRelativeResize="0"/>
            <p:nvPr/>
          </p:nvPicPr>
          <p:blipFill rotWithShape="1">
            <a:blip r:embed="rId3">
              <a:alphaModFix/>
            </a:blip>
            <a:srcRect/>
            <a:stretch/>
          </p:blipFill>
          <p:spPr>
            <a:xfrm>
              <a:off x="4191000" y="1167799"/>
              <a:ext cx="3657600" cy="2770188"/>
            </a:xfrm>
            <a:prstGeom prst="rect">
              <a:avLst/>
            </a:prstGeom>
            <a:noFill/>
            <a:ln>
              <a:noFill/>
            </a:ln>
          </p:spPr>
        </p:pic>
        <p:sp>
          <p:nvSpPr>
            <p:cNvPr id="96" name="Google Shape;96;p3"/>
            <p:cNvSpPr txBox="1"/>
            <p:nvPr/>
          </p:nvSpPr>
          <p:spPr>
            <a:xfrm>
              <a:off x="6400800" y="3301400"/>
              <a:ext cx="1676400" cy="646290"/>
            </a:xfrm>
            <a:prstGeom prst="rect">
              <a:avLst/>
            </a:prstGeom>
            <a:solidFill>
              <a:schemeClr val="lt1"/>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0" i="0" u="none" strike="noStrike" cap="none">
                  <a:solidFill>
                    <a:schemeClr val="dk1"/>
                  </a:solidFill>
                  <a:latin typeface="Arial"/>
                  <a:ea typeface="Arial"/>
                  <a:cs typeface="Arial"/>
                  <a:sym typeface="Arial"/>
                </a:rPr>
                <a:t>Tapa con sombrero</a:t>
              </a:r>
            </a:p>
          </p:txBody>
        </p:sp>
        <p:sp>
          <p:nvSpPr>
            <p:cNvPr id="97" name="Google Shape;97;p3"/>
            <p:cNvSpPr txBox="1"/>
            <p:nvPr/>
          </p:nvSpPr>
          <p:spPr>
            <a:xfrm>
              <a:off x="4114800" y="3301400"/>
              <a:ext cx="1524000" cy="646290"/>
            </a:xfrm>
            <a:prstGeom prst="rect">
              <a:avLst/>
            </a:prstGeom>
            <a:solidFill>
              <a:schemeClr val="lt1"/>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0" i="0" u="none" strike="noStrike" cap="none">
                  <a:solidFill>
                    <a:schemeClr val="dk1"/>
                  </a:solidFill>
                  <a:latin typeface="Arial"/>
                  <a:ea typeface="Arial"/>
                  <a:cs typeface="Arial"/>
                  <a:sym typeface="Arial"/>
                </a:rPr>
                <a:t>Tapa reforzada</a:t>
              </a:r>
            </a:p>
          </p:txBody>
        </p:sp>
        <p:cxnSp>
          <p:nvCxnSpPr>
            <p:cNvPr id="98" name="Google Shape;98;p3"/>
            <p:cNvCxnSpPr/>
            <p:nvPr/>
          </p:nvCxnSpPr>
          <p:spPr>
            <a:xfrm rot="10800000">
              <a:off x="4800601" y="2234599"/>
              <a:ext cx="1" cy="1066799"/>
            </a:xfrm>
            <a:prstGeom prst="straightConnector1">
              <a:avLst/>
            </a:prstGeom>
            <a:noFill/>
            <a:ln w="76200" cap="flat" cmpd="sng">
              <a:solidFill>
                <a:srgbClr val="FF0000"/>
              </a:solidFill>
              <a:prstDash val="solid"/>
              <a:round/>
              <a:headEnd type="none" w="med" len="med"/>
              <a:tailEnd type="triangle" w="med" len="med"/>
            </a:ln>
          </p:spPr>
        </p:cxnSp>
        <p:cxnSp>
          <p:nvCxnSpPr>
            <p:cNvPr id="99" name="Google Shape;99;p3"/>
            <p:cNvCxnSpPr/>
            <p:nvPr/>
          </p:nvCxnSpPr>
          <p:spPr>
            <a:xfrm rot="10800000">
              <a:off x="7467601" y="2234598"/>
              <a:ext cx="0" cy="1066799"/>
            </a:xfrm>
            <a:prstGeom prst="straightConnector1">
              <a:avLst/>
            </a:prstGeom>
            <a:noFill/>
            <a:ln w="76200" cap="flat" cmpd="sng">
              <a:solidFill>
                <a:srgbClr val="FF0000"/>
              </a:solidFill>
              <a:prstDash val="solid"/>
              <a:round/>
              <a:headEnd type="none" w="med" len="med"/>
              <a:tailEnd type="triangle" w="med" len="med"/>
            </a:ln>
          </p:spPr>
        </p:cxnSp>
      </p:grpSp>
      <p:grpSp>
        <p:nvGrpSpPr>
          <p:cNvPr id="85" name="Google Shape;85;p3" descr="Imagen de una tapa con sombrero que no es aceptable."/>
          <p:cNvGrpSpPr/>
          <p:nvPr/>
        </p:nvGrpSpPr>
        <p:grpSpPr>
          <a:xfrm>
            <a:off x="9710481" y="1430581"/>
            <a:ext cx="2286665" cy="2361225"/>
            <a:chOff x="1952979" y="1202823"/>
            <a:chExt cx="2286665" cy="2361225"/>
          </a:xfrm>
        </p:grpSpPr>
        <p:pic>
          <p:nvPicPr>
            <p:cNvPr id="86" name="Google Shape;86;p3"/>
            <p:cNvPicPr preferRelativeResize="0"/>
            <p:nvPr/>
          </p:nvPicPr>
          <p:blipFill rotWithShape="1">
            <a:blip r:embed="rId4">
              <a:alphaModFix/>
            </a:blip>
            <a:srcRect/>
            <a:stretch/>
          </p:blipFill>
          <p:spPr>
            <a:xfrm>
              <a:off x="1953644" y="1202823"/>
              <a:ext cx="2286000" cy="2247900"/>
            </a:xfrm>
            <a:prstGeom prst="rect">
              <a:avLst/>
            </a:prstGeom>
            <a:noFill/>
            <a:ln>
              <a:noFill/>
            </a:ln>
          </p:spPr>
        </p:pic>
        <p:sp>
          <p:nvSpPr>
            <p:cNvPr id="87" name="Google Shape;87;p3"/>
            <p:cNvSpPr txBox="1"/>
            <p:nvPr/>
          </p:nvSpPr>
          <p:spPr>
            <a:xfrm>
              <a:off x="1952979" y="3194757"/>
              <a:ext cx="2286000" cy="369291"/>
            </a:xfrm>
            <a:prstGeom prst="rect">
              <a:avLst/>
            </a:prstGeom>
            <a:solidFill>
              <a:schemeClr val="lt1"/>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0" i="0" u="none" strike="noStrike" cap="none">
                  <a:solidFill>
                    <a:schemeClr val="dk1"/>
                  </a:solidFill>
                  <a:latin typeface="Arial"/>
                  <a:ea typeface="Arial"/>
                  <a:cs typeface="Arial"/>
                  <a:sym typeface="Arial"/>
                </a:rPr>
                <a:t>Caps can pop</a:t>
              </a:r>
              <a:endParaRPr sz="1800"/>
            </a:p>
          </p:txBody>
        </p:sp>
      </p:grpSp>
      <p:grpSp>
        <p:nvGrpSpPr>
          <p:cNvPr id="88" name="Google Shape;88;p3" descr="La tapa de 2x4 con marco de madera contrachapada es aceptable."/>
          <p:cNvGrpSpPr/>
          <p:nvPr/>
        </p:nvGrpSpPr>
        <p:grpSpPr>
          <a:xfrm>
            <a:off x="6265946" y="4105658"/>
            <a:ext cx="2361023" cy="2057273"/>
            <a:chOff x="4315843" y="1277919"/>
            <a:chExt cx="2846957" cy="2243327"/>
          </a:xfrm>
        </p:grpSpPr>
        <p:sp>
          <p:nvSpPr>
            <p:cNvPr id="89" name="Google Shape;89;p3"/>
            <p:cNvSpPr txBox="1"/>
            <p:nvPr/>
          </p:nvSpPr>
          <p:spPr>
            <a:xfrm>
              <a:off x="4315843" y="3118557"/>
              <a:ext cx="2846957" cy="402689"/>
            </a:xfrm>
            <a:prstGeom prst="rect">
              <a:avLst/>
            </a:prstGeom>
            <a:solidFill>
              <a:schemeClr val="lt1"/>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0" i="0" u="none" strike="noStrike" cap="none">
                  <a:solidFill>
                    <a:schemeClr val="dk1"/>
                  </a:solidFill>
                  <a:latin typeface="Arial"/>
                  <a:ea typeface="Arial"/>
                  <a:cs typeface="Arial"/>
                  <a:sym typeface="Arial"/>
                </a:rPr>
                <a:t>Tapa de montaje 2x4</a:t>
              </a:r>
            </a:p>
          </p:txBody>
        </p:sp>
        <p:pic>
          <p:nvPicPr>
            <p:cNvPr id="90" name="Google Shape;90;p3" descr="100_2418"/>
            <p:cNvPicPr preferRelativeResize="0"/>
            <p:nvPr/>
          </p:nvPicPr>
          <p:blipFill rotWithShape="1">
            <a:blip r:embed="rId5">
              <a:alphaModFix/>
            </a:blip>
            <a:srcRect l="10083" t="28705" r="27620" b="-1109"/>
            <a:stretch/>
          </p:blipFill>
          <p:spPr>
            <a:xfrm>
              <a:off x="4315844" y="1277919"/>
              <a:ext cx="2743200" cy="1916839"/>
            </a:xfrm>
            <a:prstGeom prst="rect">
              <a:avLst/>
            </a:prstGeom>
            <a:noFill/>
            <a:ln>
              <a:noFill/>
            </a:ln>
          </p:spPr>
        </p:pic>
      </p:grpSp>
      <p:grpSp>
        <p:nvGrpSpPr>
          <p:cNvPr id="91" name="Google Shape;91;p3" descr="Es aceptable la madera contrachapada y las tapas de 2x4 en la pared de acero de refuerzo."/>
          <p:cNvGrpSpPr/>
          <p:nvPr/>
        </p:nvGrpSpPr>
        <p:grpSpPr>
          <a:xfrm>
            <a:off x="9178480" y="4243726"/>
            <a:ext cx="2757840" cy="1953414"/>
            <a:chOff x="7376362" y="1289757"/>
            <a:chExt cx="3096186" cy="2349094"/>
          </a:xfrm>
        </p:grpSpPr>
        <p:pic>
          <p:nvPicPr>
            <p:cNvPr id="92" name="Google Shape;92;p3" descr="100_0576"/>
            <p:cNvPicPr preferRelativeResize="0"/>
            <p:nvPr/>
          </p:nvPicPr>
          <p:blipFill rotWithShape="1">
            <a:blip r:embed="rId6">
              <a:alphaModFix/>
            </a:blip>
            <a:srcRect l="35973" t="35040"/>
            <a:stretch/>
          </p:blipFill>
          <p:spPr>
            <a:xfrm>
              <a:off x="7392798" y="1289757"/>
              <a:ext cx="3079750" cy="1905000"/>
            </a:xfrm>
            <a:prstGeom prst="rect">
              <a:avLst/>
            </a:prstGeom>
            <a:noFill/>
            <a:ln>
              <a:noFill/>
            </a:ln>
          </p:spPr>
        </p:pic>
        <p:sp>
          <p:nvSpPr>
            <p:cNvPr id="93" name="Google Shape;93;p3"/>
            <p:cNvSpPr txBox="1"/>
            <p:nvPr/>
          </p:nvSpPr>
          <p:spPr>
            <a:xfrm>
              <a:off x="7376362" y="3194757"/>
              <a:ext cx="3096185" cy="444094"/>
            </a:xfrm>
            <a:prstGeom prst="rect">
              <a:avLst/>
            </a:prstGeom>
            <a:solidFill>
              <a:schemeClr val="lt1"/>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0" i="0" u="none" strike="noStrike" cap="none">
                  <a:solidFill>
                    <a:schemeClr val="dk1"/>
                  </a:solidFill>
                  <a:latin typeface="Arial"/>
                  <a:ea typeface="Arial"/>
                  <a:cs typeface="Arial"/>
                  <a:sym typeface="Arial"/>
                </a:rPr>
                <a:t>Correcto</a:t>
              </a:r>
            </a:p>
          </p:txBody>
        </p:sp>
      </p:grpSp>
      <p:sp>
        <p:nvSpPr>
          <p:cNvPr id="100" name="Google Shape;100;p3">
            <a:extLst>
              <a:ext uri="{C183D7F6-B498-43B3-948B-1728B52AA6E4}">
                <adec:decorative xmlns:adec="http://schemas.microsoft.com/office/drawing/2017/decorative" val="1"/>
              </a:ext>
            </a:extLst>
          </p:cNvPr>
          <p:cNvSpPr/>
          <p:nvPr/>
        </p:nvSpPr>
        <p:spPr>
          <a:xfrm>
            <a:off x="8885574" y="1066797"/>
            <a:ext cx="1373922" cy="1276614"/>
          </a:xfrm>
          <a:custGeom>
            <a:avLst/>
            <a:gdLst/>
            <a:ahLst/>
            <a:cxnLst/>
            <a:rect l="l" t="t" r="r" b="b"/>
            <a:pathLst>
              <a:path w="21600" h="21600" extrusionOk="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solidFill>
            <a:srgbClr val="FF0000"/>
          </a:solidFill>
          <a:ln w="15875" cap="flat" cmpd="sng">
            <a:solidFill>
              <a:srgbClr val="FF00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a:ea typeface="Arial"/>
              <a:cs typeface="Arial"/>
              <a:sym typeface="Arial"/>
            </a:endParaRPr>
          </a:p>
        </p:txBody>
      </p:sp>
      <p:sp>
        <p:nvSpPr>
          <p:cNvPr id="3" name="Content Placeholder 3">
            <a:extLst>
              <a:ext uri="{FF2B5EF4-FFF2-40B4-BE49-F238E27FC236}">
                <a16:creationId xmlns:a16="http://schemas.microsoft.com/office/drawing/2014/main" id="{C5C05549-00FA-FF0C-04A6-4EB82F621C69}"/>
              </a:ext>
              <a:ext uri="{C183D7F6-B498-43B3-948B-1728B52AA6E4}">
                <adec:decorative xmlns:adec="http://schemas.microsoft.com/office/drawing/2017/decorative" val="1"/>
              </a:ext>
            </a:extLst>
          </p:cNvPr>
          <p:cNvSpPr txBox="1">
            <a:spLocks/>
          </p:cNvSpPr>
          <p:nvPr/>
        </p:nvSpPr>
        <p:spPr>
          <a:xfrm>
            <a:off x="677813" y="6487318"/>
            <a:ext cx="7052867" cy="370347"/>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s-US" sz="1000" dirty="0"/>
              <a:t>Operaciones con riesgo de caídas - Montaje de acero y hormigón</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32"/>
        <p:cNvGrpSpPr/>
        <p:nvPr/>
      </p:nvGrpSpPr>
      <p:grpSpPr>
        <a:xfrm>
          <a:off x="0" y="0"/>
          <a:ext cx="0" cy="0"/>
          <a:chOff x="0" y="0"/>
          <a:chExt cx="0" cy="0"/>
        </a:xfrm>
      </p:grpSpPr>
      <p:sp>
        <p:nvSpPr>
          <p:cNvPr id="335" name="Google Shape;335;p30"/>
          <p:cNvSpPr txBox="1">
            <a:spLocks noGrp="1"/>
          </p:cNvSpPr>
          <p:nvPr>
            <p:ph type="title" idx="4294967295"/>
          </p:nvPr>
        </p:nvSpPr>
        <p:spPr>
          <a:xfrm>
            <a:off x="574166" y="248356"/>
            <a:ext cx="8804552" cy="1127159"/>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
                <a:schemeClr val="dk1"/>
              </a:buClr>
              <a:buSzPct val="100000"/>
              <a:buFont typeface="Arial"/>
              <a:buNone/>
              <a:tabLst/>
              <a:defRPr/>
            </a:pPr>
            <a:r>
              <a:rPr kumimoji="0" lang="es-US" sz="4000" b="1" i="0" u="none" strike="noStrike" cap="none" normalizeH="0" baseline="0" noProof="0">
                <a:ln>
                  <a:noFill/>
                </a:ln>
                <a:solidFill>
                  <a:schemeClr val="dk1"/>
                </a:solidFill>
                <a:uLnTx/>
                <a:uFillTx/>
                <a:latin typeface="Arial"/>
                <a:ea typeface="Arial"/>
                <a:cs typeface="Arial"/>
                <a:sym typeface="Arial"/>
              </a:rPr>
              <a:t>Aislamiento simple Saver Plus </a:t>
            </a:r>
            <a:br>
              <a:rPr kumimoji="0" lang="es-US" sz="2400" b="0" i="0" u="none" strike="noStrike" cap="none" normalizeH="0" baseline="0" noProof="0">
                <a:ln>
                  <a:noFill/>
                </a:ln>
                <a:solidFill>
                  <a:schemeClr val="dk1"/>
                </a:solidFill>
                <a:uLnTx/>
                <a:uFillTx/>
                <a:latin typeface="Arial"/>
                <a:ea typeface="Arial"/>
                <a:cs typeface="Arial"/>
                <a:sym typeface="Arial"/>
              </a:rPr>
            </a:br>
            <a:r>
              <a:rPr kumimoji="0" lang="es-US" sz="2000" b="0" i="0" u="none" strike="noStrike" cap="none" normalizeH="0" baseline="0" noProof="0">
                <a:ln>
                  <a:noFill/>
                </a:ln>
                <a:solidFill>
                  <a:schemeClr val="dk1"/>
                </a:solidFill>
                <a:uLnTx/>
                <a:uFillTx/>
                <a:latin typeface="Arial"/>
                <a:ea typeface="Arial"/>
                <a:cs typeface="Arial"/>
                <a:sym typeface="Arial"/>
              </a:rPr>
              <a:t>Construcciones prediseñadas</a:t>
            </a:r>
          </a:p>
        </p:txBody>
      </p:sp>
      <p:sp>
        <p:nvSpPr>
          <p:cNvPr id="333" name="Google Shape;333;p30"/>
          <p:cNvSpPr txBox="1">
            <a:spLocks noGrp="1"/>
          </p:cNvSpPr>
          <p:nvPr>
            <p:ph type="body" idx="1"/>
          </p:nvPr>
        </p:nvSpPr>
        <p:spPr>
          <a:xfrm>
            <a:off x="574166" y="1981709"/>
            <a:ext cx="6463943" cy="3936439"/>
          </a:xfrm>
          <a:prstGeom prst="rect">
            <a:avLst/>
          </a:prstGeom>
          <a:noFill/>
          <a:ln>
            <a:noFill/>
          </a:ln>
        </p:spPr>
        <p:txBody>
          <a:bodyPr spcFirstLastPara="1" wrap="square" lIns="91425" tIns="45700" rIns="91425" bIns="45700" anchor="t" anchorCtr="0">
            <a:normAutofit/>
          </a:bodyPr>
          <a:lstStyle/>
          <a:p>
            <a:pPr marL="285750" lvl="0" indent="-285750" algn="l" rtl="0">
              <a:lnSpc>
                <a:spcPct val="90000"/>
              </a:lnSpc>
              <a:spcBef>
                <a:spcPts val="0"/>
              </a:spcBef>
              <a:spcAft>
                <a:spcPts val="0"/>
              </a:spcAft>
              <a:buClr>
                <a:srgbClr val="EA0029"/>
              </a:buClr>
              <a:buSzPts val="4200"/>
              <a:buFont typeface="Arial"/>
              <a:buChar char="•"/>
            </a:pPr>
            <a:r>
              <a:rPr lang="es-US" sz="2800"/>
              <a:t>El sistema crea una red de protección contra caídas a la vez que sujeta el aislamiento.</a:t>
            </a:r>
          </a:p>
        </p:txBody>
      </p:sp>
      <p:pic>
        <p:nvPicPr>
          <p:cNvPr id="337" name="Google Shape;337;p30" descr="Redes de seguridad instaladas en cubiertas de acero."/>
          <p:cNvPicPr preferRelativeResize="0"/>
          <p:nvPr/>
        </p:nvPicPr>
        <p:blipFill rotWithShape="1">
          <a:blip r:embed="rId3">
            <a:alphaModFix/>
          </a:blip>
          <a:srcRect/>
          <a:stretch/>
        </p:blipFill>
        <p:spPr>
          <a:xfrm>
            <a:off x="1761010" y="3290434"/>
            <a:ext cx="3883489" cy="2591025"/>
          </a:xfrm>
          <a:prstGeom prst="rect">
            <a:avLst/>
          </a:prstGeom>
          <a:noFill/>
          <a:ln>
            <a:noFill/>
          </a:ln>
        </p:spPr>
      </p:pic>
      <p:pic>
        <p:nvPicPr>
          <p:cNvPr id="336" name="Google Shape;336;p30" descr="Redes de seguridad instaladas antes de las operaciones de cubiertas. En la imagen de abajo, se muestra el aislamiento colocado directamente sobre la red y el techo instalado sobre el aislamiento."/>
          <p:cNvPicPr preferRelativeResize="0"/>
          <p:nvPr/>
        </p:nvPicPr>
        <p:blipFill rotWithShape="1">
          <a:blip r:embed="rId4">
            <a:alphaModFix/>
          </a:blip>
          <a:srcRect/>
          <a:stretch/>
        </p:blipFill>
        <p:spPr>
          <a:xfrm>
            <a:off x="7768405" y="1229014"/>
            <a:ext cx="3609145" cy="5017443"/>
          </a:xfrm>
          <a:prstGeom prst="rect">
            <a:avLst/>
          </a:prstGeom>
          <a:noFill/>
          <a:ln>
            <a:noFill/>
          </a:ln>
        </p:spPr>
      </p:pic>
      <p:sp>
        <p:nvSpPr>
          <p:cNvPr id="2" name="Content Placeholder 3">
            <a:extLst>
              <a:ext uri="{FF2B5EF4-FFF2-40B4-BE49-F238E27FC236}">
                <a16:creationId xmlns:a16="http://schemas.microsoft.com/office/drawing/2014/main" id="{28BE8172-2E9B-D48B-004E-ED1001565424}"/>
              </a:ext>
              <a:ext uri="{C183D7F6-B498-43B3-948B-1728B52AA6E4}">
                <adec:decorative xmlns:adec="http://schemas.microsoft.com/office/drawing/2017/decorative" val="1"/>
              </a:ext>
            </a:extLst>
          </p:cNvPr>
          <p:cNvSpPr txBox="1">
            <a:spLocks/>
          </p:cNvSpPr>
          <p:nvPr/>
        </p:nvSpPr>
        <p:spPr>
          <a:xfrm>
            <a:off x="749025" y="6487653"/>
            <a:ext cx="6463943" cy="370347"/>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s-US" sz="1000"/>
              <a:t>Operaciones con riesgo de caídas - Montaje de acero y hormigón</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41"/>
        <p:cNvGrpSpPr/>
        <p:nvPr/>
      </p:nvGrpSpPr>
      <p:grpSpPr>
        <a:xfrm>
          <a:off x="0" y="0"/>
          <a:ext cx="0" cy="0"/>
          <a:chOff x="0" y="0"/>
          <a:chExt cx="0" cy="0"/>
        </a:xfrm>
      </p:grpSpPr>
      <p:sp>
        <p:nvSpPr>
          <p:cNvPr id="343" name="Google Shape;343;p31"/>
          <p:cNvSpPr txBox="1">
            <a:spLocks noGrp="1"/>
          </p:cNvSpPr>
          <p:nvPr>
            <p:ph type="title" idx="4294967295"/>
          </p:nvPr>
        </p:nvSpPr>
        <p:spPr>
          <a:xfrm>
            <a:off x="1024320" y="461115"/>
            <a:ext cx="8354397"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90000"/>
              </a:lnSpc>
              <a:spcBef>
                <a:spcPts val="0"/>
              </a:spcBef>
              <a:spcAft>
                <a:spcPts val="0"/>
              </a:spcAft>
              <a:buClr>
                <a:schemeClr val="dk1"/>
              </a:buClr>
              <a:buSzPct val="100000"/>
              <a:buFont typeface="Arial"/>
              <a:buNone/>
              <a:tabLst/>
              <a:defRPr/>
            </a:pPr>
            <a:r>
              <a:rPr kumimoji="0" lang="es-US" sz="3600" b="1" i="0" u="none" strike="noStrike" cap="none" normalizeH="0" baseline="0" noProof="0">
                <a:ln>
                  <a:noFill/>
                </a:ln>
                <a:solidFill>
                  <a:schemeClr val="dk1"/>
                </a:solidFill>
                <a:uLnTx/>
                <a:uFillTx/>
                <a:latin typeface="Arial"/>
                <a:ea typeface="Arial"/>
                <a:cs typeface="Arial"/>
                <a:sym typeface="Arial"/>
              </a:rPr>
              <a:t>Construcciones prediseñadas con sistema Skyweb</a:t>
            </a:r>
          </a:p>
        </p:txBody>
      </p:sp>
      <p:pic>
        <p:nvPicPr>
          <p:cNvPr id="345" name="Google Shape;345;p31" descr="Red instalada sobre las vigas."/>
          <p:cNvPicPr preferRelativeResize="0"/>
          <p:nvPr/>
        </p:nvPicPr>
        <p:blipFill rotWithShape="1">
          <a:blip r:embed="rId3">
            <a:alphaModFix/>
          </a:blip>
          <a:srcRect/>
          <a:stretch/>
        </p:blipFill>
        <p:spPr>
          <a:xfrm>
            <a:off x="1116645" y="1553495"/>
            <a:ext cx="9958710" cy="3589727"/>
          </a:xfrm>
          <a:prstGeom prst="rect">
            <a:avLst/>
          </a:prstGeom>
          <a:noFill/>
          <a:ln>
            <a:noFill/>
          </a:ln>
        </p:spPr>
      </p:pic>
      <p:sp>
        <p:nvSpPr>
          <p:cNvPr id="342" name="Google Shape;342;p31"/>
          <p:cNvSpPr txBox="1">
            <a:spLocks noGrp="1"/>
          </p:cNvSpPr>
          <p:nvPr>
            <p:ph type="body" idx="1"/>
          </p:nvPr>
        </p:nvSpPr>
        <p:spPr>
          <a:xfrm>
            <a:off x="1024320" y="5566634"/>
            <a:ext cx="9660804" cy="497607"/>
          </a:xfrm>
          <a:prstGeom prst="rect">
            <a:avLst/>
          </a:prstGeom>
          <a:noFill/>
          <a:ln>
            <a:noFill/>
          </a:ln>
        </p:spPr>
        <p:txBody>
          <a:bodyPr spcFirstLastPara="1" wrap="square" lIns="91425" tIns="45700" rIns="91425" bIns="45700" anchor="t" anchorCtr="0">
            <a:normAutofit/>
          </a:bodyPr>
          <a:lstStyle/>
          <a:p>
            <a:pPr marL="285750" lvl="0" indent="-285750" algn="l" rtl="0">
              <a:lnSpc>
                <a:spcPct val="90000"/>
              </a:lnSpc>
              <a:spcBef>
                <a:spcPts val="0"/>
              </a:spcBef>
              <a:spcAft>
                <a:spcPts val="0"/>
              </a:spcAft>
              <a:buClr>
                <a:srgbClr val="FF0000"/>
              </a:buClr>
              <a:buSzPts val="4200"/>
              <a:buFont typeface="Arial"/>
              <a:buChar char="•"/>
            </a:pPr>
            <a:r>
              <a:rPr lang="es-US" sz="2800"/>
              <a:t>Actúa como una red de seguridad interna.</a:t>
            </a:r>
          </a:p>
        </p:txBody>
      </p:sp>
      <p:sp>
        <p:nvSpPr>
          <p:cNvPr id="2" name="Content Placeholder 3">
            <a:extLst>
              <a:ext uri="{FF2B5EF4-FFF2-40B4-BE49-F238E27FC236}">
                <a16:creationId xmlns:a16="http://schemas.microsoft.com/office/drawing/2014/main" id="{40DE09BC-FC4C-88EB-18A0-15C26F8D7573}"/>
              </a:ext>
              <a:ext uri="{C183D7F6-B498-43B3-948B-1728B52AA6E4}">
                <adec:decorative xmlns:adec="http://schemas.microsoft.com/office/drawing/2017/decorative" val="1"/>
              </a:ext>
            </a:extLst>
          </p:cNvPr>
          <p:cNvSpPr txBox="1">
            <a:spLocks/>
          </p:cNvSpPr>
          <p:nvPr/>
        </p:nvSpPr>
        <p:spPr>
          <a:xfrm>
            <a:off x="749025" y="6487653"/>
            <a:ext cx="6931935" cy="370347"/>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s-US" sz="1000"/>
              <a:t>Operaciones con riesgo de caídas - Montaje de acero y hormigón</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49"/>
        <p:cNvGrpSpPr/>
        <p:nvPr/>
      </p:nvGrpSpPr>
      <p:grpSpPr>
        <a:xfrm>
          <a:off x="0" y="0"/>
          <a:ext cx="0" cy="0"/>
          <a:chOff x="0" y="0"/>
          <a:chExt cx="0" cy="0"/>
        </a:xfrm>
      </p:grpSpPr>
      <p:sp>
        <p:nvSpPr>
          <p:cNvPr id="352" name="Google Shape;352;p32"/>
          <p:cNvSpPr txBox="1">
            <a:spLocks noGrp="1"/>
          </p:cNvSpPr>
          <p:nvPr>
            <p:ph type="title" idx="4294967295"/>
          </p:nvPr>
        </p:nvSpPr>
        <p:spPr>
          <a:xfrm>
            <a:off x="574166" y="461115"/>
            <a:ext cx="8321861"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90000"/>
              </a:lnSpc>
              <a:spcBef>
                <a:spcPts val="0"/>
              </a:spcBef>
              <a:spcAft>
                <a:spcPts val="0"/>
              </a:spcAft>
              <a:buClr>
                <a:schemeClr val="dk1"/>
              </a:buClr>
              <a:buSzPct val="100000"/>
              <a:buFont typeface="Arial"/>
              <a:buNone/>
              <a:tabLst/>
              <a:defRPr/>
            </a:pPr>
            <a:r>
              <a:rPr kumimoji="0" lang="es-US" sz="4000" b="1" i="0" u="none" strike="noStrike" cap="none" normalizeH="0" baseline="0" noProof="0" dirty="0">
                <a:ln>
                  <a:noFill/>
                </a:ln>
                <a:solidFill>
                  <a:schemeClr val="dk1"/>
                </a:solidFill>
                <a:uLnTx/>
                <a:uFillTx/>
                <a:latin typeface="Arial"/>
                <a:ea typeface="Arial"/>
                <a:cs typeface="Arial"/>
                <a:sym typeface="Arial"/>
              </a:rPr>
              <a:t>Uso de sistemas de instalación de cubiertas </a:t>
            </a:r>
          </a:p>
          <a:p>
            <a:pPr marL="0" marR="0" lvl="0" indent="0" algn="l" defTabSz="914400" rtl="0" eaLnBrk="1" fontAlgn="auto" latinLnBrk="0" hangingPunct="1">
              <a:lnSpc>
                <a:spcPct val="90000"/>
              </a:lnSpc>
              <a:spcBef>
                <a:spcPts val="1000"/>
              </a:spcBef>
              <a:spcAft>
                <a:spcPts val="0"/>
              </a:spcAft>
              <a:buClr>
                <a:schemeClr val="dk1"/>
              </a:buClr>
              <a:buSzPct val="100000"/>
              <a:buFont typeface="Arial"/>
              <a:buNone/>
              <a:tabLst/>
              <a:defRPr/>
            </a:pPr>
            <a:r>
              <a:rPr kumimoji="0" lang="es-US" sz="2000" b="0" i="0" u="none" strike="noStrike" cap="none" normalizeH="0" baseline="0" noProof="0" dirty="0">
                <a:ln>
                  <a:noFill/>
                </a:ln>
                <a:solidFill>
                  <a:schemeClr val="dk1"/>
                </a:solidFill>
                <a:uLnTx/>
                <a:uFillTx/>
                <a:latin typeface="Arial"/>
                <a:ea typeface="Arial"/>
                <a:cs typeface="Arial"/>
                <a:sym typeface="Arial"/>
              </a:rPr>
              <a:t>(Prediseñados)</a:t>
            </a:r>
          </a:p>
        </p:txBody>
      </p:sp>
      <p:sp>
        <p:nvSpPr>
          <p:cNvPr id="350" name="Google Shape;350;p32"/>
          <p:cNvSpPr txBox="1">
            <a:spLocks noGrp="1"/>
          </p:cNvSpPr>
          <p:nvPr>
            <p:ph type="body" idx="1"/>
          </p:nvPr>
        </p:nvSpPr>
        <p:spPr>
          <a:xfrm>
            <a:off x="574166" y="2786743"/>
            <a:ext cx="6463943" cy="3131405"/>
          </a:xfrm>
          <a:prstGeom prst="rect">
            <a:avLst/>
          </a:prstGeom>
          <a:noFill/>
          <a:ln>
            <a:noFill/>
          </a:ln>
        </p:spPr>
        <p:txBody>
          <a:bodyPr spcFirstLastPara="1" wrap="square" lIns="91425" tIns="45700" rIns="91425" bIns="45700" anchor="t" anchorCtr="0">
            <a:normAutofit/>
          </a:bodyPr>
          <a:lstStyle/>
          <a:p>
            <a:pPr marL="285750" lvl="0" indent="-285750" algn="l" rtl="0">
              <a:lnSpc>
                <a:spcPct val="90000"/>
              </a:lnSpc>
              <a:spcBef>
                <a:spcPts val="0"/>
              </a:spcBef>
              <a:spcAft>
                <a:spcPts val="0"/>
              </a:spcAft>
              <a:buClr>
                <a:srgbClr val="EA0029"/>
              </a:buClr>
              <a:buSzPts val="4200"/>
              <a:buFont typeface="Arial"/>
              <a:buChar char="•"/>
            </a:pPr>
            <a:r>
              <a:rPr lang="es-US" sz="2800"/>
              <a:t>Los sistemas de instalación de cubiertas y los sistemas de andamios eliminan muchos riesgos de caídas en grandes cubiertas de techos prediseñados.</a:t>
            </a:r>
          </a:p>
        </p:txBody>
      </p:sp>
      <p:pic>
        <p:nvPicPr>
          <p:cNvPr id="353" name="Google Shape;353;p32">
            <a:extLst>
              <a:ext uri="{C183D7F6-B498-43B3-948B-1728B52AA6E4}">
                <adec:decorative xmlns:adec="http://schemas.microsoft.com/office/drawing/2017/decorative" val="1"/>
              </a:ext>
            </a:extLst>
          </p:cNvPr>
          <p:cNvPicPr preferRelativeResize="0"/>
          <p:nvPr/>
        </p:nvPicPr>
        <p:blipFill rotWithShape="1">
          <a:blip r:embed="rId3">
            <a:alphaModFix/>
          </a:blip>
          <a:srcRect l="24529" t="15094" b="6918"/>
          <a:stretch/>
        </p:blipFill>
        <p:spPr>
          <a:xfrm>
            <a:off x="7038109" y="1246221"/>
            <a:ext cx="3149599" cy="2362200"/>
          </a:xfrm>
          <a:prstGeom prst="rect">
            <a:avLst/>
          </a:prstGeom>
          <a:noFill/>
          <a:ln>
            <a:noFill/>
          </a:ln>
        </p:spPr>
      </p:pic>
      <p:sp>
        <p:nvSpPr>
          <p:cNvPr id="355" name="Google Shape;355;p32"/>
          <p:cNvSpPr>
            <a:spLocks/>
          </p:cNvSpPr>
          <p:nvPr/>
        </p:nvSpPr>
        <p:spPr>
          <a:xfrm>
            <a:off x="2244440" y="4922871"/>
            <a:ext cx="5172161" cy="457200"/>
          </a:xfrm>
          <a:prstGeom prst="rect">
            <a:avLst/>
          </a:prstGeom>
          <a:noFill/>
          <a:ln>
            <a:noFill/>
          </a:ln>
        </p:spPr>
        <p:txBody>
          <a:bodyPr spcFirstLastPara="1" wrap="square" lIns="91425" tIns="45700" rIns="91425" bIns="45700"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es-US" sz="2000" b="1" i="0" u="none" strike="noStrike" cap="none" normalizeH="0" baseline="0" noProof="0">
                <a:ln>
                  <a:noFill/>
                </a:ln>
                <a:solidFill>
                  <a:schemeClr val="dk1"/>
                </a:solidFill>
                <a:uLnTx/>
                <a:uFillTx/>
                <a:latin typeface="+mn-lt"/>
                <a:ea typeface="Calibri"/>
                <a:cs typeface="Calibri"/>
                <a:sym typeface="Calibri"/>
              </a:rPr>
              <a:t>Sistema Elaminator</a:t>
            </a:r>
          </a:p>
        </p:txBody>
      </p:sp>
      <p:pic>
        <p:nvPicPr>
          <p:cNvPr id="354" name="Google Shape;354;p32" descr="Estas imágenes muestran sistemas mecánicos de cubiertas en uso."/>
          <p:cNvPicPr preferRelativeResize="0"/>
          <p:nvPr/>
        </p:nvPicPr>
        <p:blipFill rotWithShape="1">
          <a:blip r:embed="rId4">
            <a:alphaModFix/>
          </a:blip>
          <a:srcRect t="13469" r="24231" b="9084"/>
          <a:stretch/>
        </p:blipFill>
        <p:spPr>
          <a:xfrm>
            <a:off x="7549601" y="3608421"/>
            <a:ext cx="3429000" cy="2628900"/>
          </a:xfrm>
          <a:prstGeom prst="rect">
            <a:avLst/>
          </a:prstGeom>
          <a:noFill/>
          <a:ln>
            <a:noFill/>
          </a:ln>
        </p:spPr>
      </p:pic>
      <p:sp>
        <p:nvSpPr>
          <p:cNvPr id="2" name="Content Placeholder 3">
            <a:extLst>
              <a:ext uri="{FF2B5EF4-FFF2-40B4-BE49-F238E27FC236}">
                <a16:creationId xmlns:a16="http://schemas.microsoft.com/office/drawing/2014/main" id="{69B46B52-28B8-DF8B-2F9E-FE132F25576D}"/>
              </a:ext>
              <a:ext uri="{C183D7F6-B498-43B3-948B-1728B52AA6E4}">
                <adec:decorative xmlns:adec="http://schemas.microsoft.com/office/drawing/2017/decorative" val="1"/>
              </a:ext>
            </a:extLst>
          </p:cNvPr>
          <p:cNvSpPr txBox="1">
            <a:spLocks/>
          </p:cNvSpPr>
          <p:nvPr/>
        </p:nvSpPr>
        <p:spPr>
          <a:xfrm>
            <a:off x="749025" y="6487653"/>
            <a:ext cx="6981811" cy="370347"/>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s-US" sz="1000"/>
              <a:t>Operaciones con riesgo de caídas - Montaje de acero y hormigón</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59"/>
        <p:cNvGrpSpPr/>
        <p:nvPr/>
      </p:nvGrpSpPr>
      <p:grpSpPr>
        <a:xfrm>
          <a:off x="0" y="0"/>
          <a:ext cx="0" cy="0"/>
          <a:chOff x="0" y="0"/>
          <a:chExt cx="0" cy="0"/>
        </a:xfrm>
      </p:grpSpPr>
      <p:sp>
        <p:nvSpPr>
          <p:cNvPr id="363" name="Google Shape;363;p33"/>
          <p:cNvSpPr txBox="1">
            <a:spLocks noGrp="1"/>
          </p:cNvSpPr>
          <p:nvPr>
            <p:ph type="title" idx="4294967295"/>
          </p:nvPr>
        </p:nvSpPr>
        <p:spPr>
          <a:xfrm>
            <a:off x="574166" y="461115"/>
            <a:ext cx="8804552"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90000"/>
              </a:lnSpc>
              <a:spcBef>
                <a:spcPts val="0"/>
              </a:spcBef>
              <a:spcAft>
                <a:spcPts val="0"/>
              </a:spcAft>
              <a:buClr>
                <a:schemeClr val="dk1"/>
              </a:buClr>
              <a:buSzPts val="4400"/>
              <a:buFont typeface="Arial"/>
              <a:buNone/>
              <a:tabLst/>
              <a:defRPr/>
            </a:pPr>
            <a:r>
              <a:rPr kumimoji="0" lang="es-US" sz="4400" b="1" i="0" u="none" strike="noStrike" cap="none" normalizeH="0" baseline="0" noProof="0">
                <a:ln>
                  <a:noFill/>
                </a:ln>
                <a:solidFill>
                  <a:schemeClr val="dk1"/>
                </a:solidFill>
                <a:uLnTx/>
                <a:uFillTx/>
                <a:latin typeface="Arial"/>
                <a:ea typeface="Arial"/>
                <a:cs typeface="Arial"/>
                <a:sym typeface="Arial"/>
              </a:rPr>
              <a:t>Custodia de la protección contra caídas</a:t>
            </a:r>
          </a:p>
        </p:txBody>
      </p:sp>
      <p:pic>
        <p:nvPicPr>
          <p:cNvPr id="361" name="Google Shape;361;p33" descr="Cables perimetrales mal instalados. La baranda superior se flexiona más de 3 pulgadas."/>
          <p:cNvPicPr preferRelativeResize="0">
            <a:picLocks noGrp="1"/>
          </p:cNvPicPr>
          <p:nvPr>
            <p:ph type="pic" idx="2"/>
          </p:nvPr>
        </p:nvPicPr>
        <p:blipFill rotWithShape="1">
          <a:blip r:embed="rId3">
            <a:alphaModFix/>
          </a:blip>
          <a:srcRect t="2298" b="2297"/>
          <a:stretch/>
        </p:blipFill>
        <p:spPr>
          <a:xfrm>
            <a:off x="574165" y="1539686"/>
            <a:ext cx="4224079" cy="4360824"/>
          </a:xfrm>
          <a:prstGeom prst="rect">
            <a:avLst/>
          </a:prstGeom>
          <a:solidFill>
            <a:srgbClr val="D8D8D8"/>
          </a:solidFill>
          <a:ln>
            <a:noFill/>
          </a:ln>
        </p:spPr>
      </p:pic>
      <p:sp>
        <p:nvSpPr>
          <p:cNvPr id="360" name="Google Shape;360;p33"/>
          <p:cNvSpPr txBox="1">
            <a:spLocks noGrp="1"/>
          </p:cNvSpPr>
          <p:nvPr>
            <p:ph type="body" idx="1"/>
          </p:nvPr>
        </p:nvSpPr>
        <p:spPr>
          <a:xfrm>
            <a:off x="5680821" y="1539686"/>
            <a:ext cx="4914677" cy="4360823"/>
          </a:xfrm>
          <a:prstGeom prst="rect">
            <a:avLst/>
          </a:prstGeom>
          <a:noFill/>
          <a:ln>
            <a:noFill/>
          </a:ln>
        </p:spPr>
        <p:txBody>
          <a:bodyPr spcFirstLastPara="1" wrap="square" lIns="91425" tIns="45700" rIns="91425" bIns="45700" anchor="t" anchorCtr="0">
            <a:normAutofit lnSpcReduction="10000"/>
          </a:bodyPr>
          <a:lstStyle/>
          <a:p>
            <a:pPr marL="285750" lvl="0" indent="-285750" algn="l" rtl="0">
              <a:lnSpc>
                <a:spcPct val="100000"/>
              </a:lnSpc>
              <a:spcBef>
                <a:spcPts val="0"/>
              </a:spcBef>
              <a:spcAft>
                <a:spcPts val="0"/>
              </a:spcAft>
              <a:buClr>
                <a:srgbClr val="EA0029"/>
              </a:buClr>
              <a:buSzPts val="3600"/>
              <a:buFont typeface="Arial"/>
              <a:buChar char="•"/>
            </a:pPr>
            <a:r>
              <a:rPr lang="es-US" sz="2400"/>
              <a:t>El contratista controlador debe inspeccionar y aceptar el control y la responsabilidad de la protección contra caídas, como las barandas de cables, cuando el constructor de acero abandone el lugar.</a:t>
            </a:r>
          </a:p>
          <a:p>
            <a:pPr marL="285750" lvl="0" indent="-285750" algn="l" rtl="0">
              <a:lnSpc>
                <a:spcPct val="100000"/>
              </a:lnSpc>
              <a:spcBef>
                <a:spcPts val="2400"/>
              </a:spcBef>
              <a:spcAft>
                <a:spcPts val="0"/>
              </a:spcAft>
              <a:buClr>
                <a:srgbClr val="EA0029"/>
              </a:buClr>
              <a:buSzPts val="3600"/>
              <a:buFont typeface="Arial"/>
              <a:buChar char="•"/>
            </a:pPr>
            <a:r>
              <a:rPr lang="es-US" sz="2400" dirty="0"/>
              <a:t>El contratista controlador debe asegurarse de que los cables cumplan con las normas antes de aceptar.</a:t>
            </a:r>
          </a:p>
        </p:txBody>
      </p:sp>
      <p:sp>
        <p:nvSpPr>
          <p:cNvPr id="2" name="Content Placeholder 3">
            <a:extLst>
              <a:ext uri="{FF2B5EF4-FFF2-40B4-BE49-F238E27FC236}">
                <a16:creationId xmlns:a16="http://schemas.microsoft.com/office/drawing/2014/main" id="{1EFC2966-BCA3-C5E3-347A-E48FBD5D5901}"/>
              </a:ext>
              <a:ext uri="{C183D7F6-B498-43B3-948B-1728B52AA6E4}">
                <adec:decorative xmlns:adec="http://schemas.microsoft.com/office/drawing/2017/decorative" val="1"/>
              </a:ext>
            </a:extLst>
          </p:cNvPr>
          <p:cNvSpPr txBox="1">
            <a:spLocks/>
          </p:cNvSpPr>
          <p:nvPr/>
        </p:nvSpPr>
        <p:spPr>
          <a:xfrm>
            <a:off x="749025" y="6487653"/>
            <a:ext cx="6616051" cy="370347"/>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s-US" sz="1000"/>
              <a:t>Operaciones con riesgo de caídas - Montaje de acero y hormigón</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67"/>
        <p:cNvGrpSpPr/>
        <p:nvPr/>
      </p:nvGrpSpPr>
      <p:grpSpPr>
        <a:xfrm>
          <a:off x="0" y="0"/>
          <a:ext cx="0" cy="0"/>
          <a:chOff x="0" y="0"/>
          <a:chExt cx="0" cy="0"/>
        </a:xfrm>
      </p:grpSpPr>
      <p:sp>
        <p:nvSpPr>
          <p:cNvPr id="368" name="Google Shape;368;p34"/>
          <p:cNvSpPr txBox="1">
            <a:spLocks noGrp="1"/>
          </p:cNvSpPr>
          <p:nvPr>
            <p:ph type="title" idx="4294967295"/>
          </p:nvPr>
        </p:nvSpPr>
        <p:spPr>
          <a:xfrm>
            <a:off x="1769754" y="1951984"/>
            <a:ext cx="8354397" cy="3031495"/>
          </a:xfrm>
          <a:prstGeom prst="rect">
            <a:avLst/>
          </a:prstGeom>
          <a:noFill/>
          <a:ln>
            <a:noFill/>
            <a:prstDash/>
          </a:ln>
          <a:effectLst/>
        </p:spPr>
        <p:txBody>
          <a:bodyPr rot="0" spcFirstLastPara="1" vertOverflow="overflow" horzOverflow="overflow" vert="horz" wrap="square" lIns="91425" tIns="45700" rIns="91425" bIns="45700" numCol="1" spcCol="0" rtlCol="0" fromWordArt="0" anchor="ctr" anchorCtr="0" forceAA="0" compatLnSpc="1">
            <a:prstTxWarp prst="textNoShape">
              <a:avLst/>
            </a:prstTxWarp>
            <a:normAutofit/>
          </a:bodyPr>
          <a:lstStyle/>
          <a:p>
            <a:pPr marL="0" marR="0" lvl="0" indent="0" algn="ctr" defTabSz="914400" rtl="0" eaLnBrk="1" fontAlgn="auto" latinLnBrk="0" hangingPunct="1">
              <a:lnSpc>
                <a:spcPct val="90000"/>
              </a:lnSpc>
              <a:spcBef>
                <a:spcPts val="0"/>
              </a:spcBef>
              <a:spcAft>
                <a:spcPts val="0"/>
              </a:spcAft>
              <a:buClr>
                <a:schemeClr val="dk1"/>
              </a:buClr>
              <a:buSzPts val="4400"/>
              <a:buFont typeface="Arial"/>
              <a:buNone/>
              <a:tabLst/>
              <a:defRPr/>
            </a:pPr>
            <a:r>
              <a:rPr kumimoji="0" lang="es-US" sz="4400" b="1" i="0" u="none" strike="noStrike" cap="none" normalizeH="0" baseline="0" noProof="0">
                <a:ln>
                  <a:noFill/>
                </a:ln>
                <a:solidFill>
                  <a:schemeClr val="dk1"/>
                </a:solidFill>
                <a:uLnTx/>
                <a:uFillTx/>
                <a:latin typeface="Arial"/>
                <a:ea typeface="Arial"/>
                <a:cs typeface="Arial"/>
                <a:sym typeface="Arial"/>
              </a:rPr>
              <a:t>¿Tiene preguntas?</a:t>
            </a:r>
          </a:p>
        </p:txBody>
      </p:sp>
      <p:sp>
        <p:nvSpPr>
          <p:cNvPr id="5" name="Content Placeholder 3">
            <a:extLst>
              <a:ext uri="{FF2B5EF4-FFF2-40B4-BE49-F238E27FC236}">
                <a16:creationId xmlns:a16="http://schemas.microsoft.com/office/drawing/2014/main" id="{6E221FB1-6335-B90D-241A-D68789C7E4C1}"/>
              </a:ext>
              <a:ext uri="{C183D7F6-B498-43B3-948B-1728B52AA6E4}">
                <adec:decorative xmlns:adec="http://schemas.microsoft.com/office/drawing/2017/decorative" val="1"/>
              </a:ext>
            </a:extLst>
          </p:cNvPr>
          <p:cNvSpPr txBox="1">
            <a:spLocks/>
          </p:cNvSpPr>
          <p:nvPr/>
        </p:nvSpPr>
        <p:spPr>
          <a:xfrm>
            <a:off x="749025" y="6487653"/>
            <a:ext cx="6399920" cy="370347"/>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s-US" sz="1000"/>
              <a:t>Operaciones con riesgo de caídas - Montaje de acero y hormigón</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7" name="Google Shape;107;p4"/>
          <p:cNvSpPr txBox="1">
            <a:spLocks noGrp="1"/>
          </p:cNvSpPr>
          <p:nvPr>
            <p:ph type="title" idx="4294967295"/>
          </p:nvPr>
        </p:nvSpPr>
        <p:spPr>
          <a:xfrm>
            <a:off x="574166" y="461115"/>
            <a:ext cx="8804552"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0"/>
              </a:spcBef>
              <a:spcAft>
                <a:spcPts val="0"/>
              </a:spcAft>
              <a:buClr>
                <a:schemeClr val="dk1"/>
              </a:buClr>
              <a:buSzPts val="4400"/>
              <a:buFont typeface="Arial"/>
              <a:buNone/>
              <a:tabLst/>
              <a:defRPr/>
            </a:pPr>
            <a:r>
              <a:rPr kumimoji="0" lang="es-US" sz="4400" b="1" i="0" u="none" strike="noStrike" cap="none" normalizeH="0" baseline="0" noProof="0">
                <a:ln>
                  <a:noFill/>
                </a:ln>
                <a:solidFill>
                  <a:schemeClr val="tx1"/>
                </a:solidFill>
                <a:uLnTx/>
                <a:uFillTx/>
                <a:latin typeface="Arial"/>
                <a:ea typeface="Arial"/>
                <a:cs typeface="Arial"/>
                <a:sym typeface="Arial"/>
              </a:rPr>
              <a:t>Sistemas de posicionamiento</a:t>
            </a:r>
          </a:p>
        </p:txBody>
      </p:sp>
      <p:sp>
        <p:nvSpPr>
          <p:cNvPr id="105" name="Google Shape;105;p4"/>
          <p:cNvSpPr txBox="1">
            <a:spLocks noGrp="1"/>
          </p:cNvSpPr>
          <p:nvPr>
            <p:ph type="body" idx="1"/>
          </p:nvPr>
        </p:nvSpPr>
        <p:spPr>
          <a:xfrm>
            <a:off x="574167" y="1714529"/>
            <a:ext cx="5919624" cy="2371208"/>
          </a:xfrm>
          <a:prstGeom prst="rect">
            <a:avLst/>
          </a:prstGeom>
          <a:noFill/>
          <a:ln>
            <a:noFill/>
          </a:ln>
        </p:spPr>
        <p:txBody>
          <a:bodyPr spcFirstLastPara="1" wrap="square" lIns="91425" tIns="45700" rIns="91425" bIns="45700" anchor="t" anchorCtr="0">
            <a:noAutofit/>
          </a:bodyPr>
          <a:lstStyle/>
          <a:p>
            <a:pPr marL="285750" lvl="0" indent="-285750" algn="l" rtl="0">
              <a:lnSpc>
                <a:spcPct val="100000"/>
              </a:lnSpc>
              <a:spcBef>
                <a:spcPts val="0"/>
              </a:spcBef>
              <a:spcAft>
                <a:spcPts val="0"/>
              </a:spcAft>
              <a:buClr>
                <a:srgbClr val="EA0029"/>
              </a:buClr>
              <a:buSzPts val="3600"/>
              <a:buFont typeface="Arial"/>
              <a:buChar char="•"/>
            </a:pPr>
            <a:r>
              <a:rPr lang="es-US"/>
              <a:t>Los dispositivos de posicionamiento permiten trabajar con las manos libres.</a:t>
            </a:r>
          </a:p>
          <a:p>
            <a:pPr marL="285750" lvl="0" indent="-285750" algn="l" rtl="0">
              <a:lnSpc>
                <a:spcPct val="100000"/>
              </a:lnSpc>
              <a:spcBef>
                <a:spcPts val="2400"/>
              </a:spcBef>
              <a:spcAft>
                <a:spcPts val="0"/>
              </a:spcAft>
              <a:buClr>
                <a:srgbClr val="EA0029"/>
              </a:buClr>
              <a:buSzPts val="3600"/>
              <a:buFont typeface="Arial"/>
              <a:buChar char="•"/>
            </a:pPr>
            <a:r>
              <a:rPr lang="es-US"/>
              <a:t>Puede ser necesaria una protección adicional contra caídas (amarre) para desplazarse de un punto a otro o acceder a otra área.</a:t>
            </a:r>
          </a:p>
        </p:txBody>
      </p:sp>
      <p:pic>
        <p:nvPicPr>
          <p:cNvPr id="109" name="Google Shape;109;p4">
            <a:extLst>
              <a:ext uri="{C183D7F6-B498-43B3-948B-1728B52AA6E4}">
                <adec:decorative xmlns:adec="http://schemas.microsoft.com/office/drawing/2017/decorative" val="1"/>
              </a:ext>
            </a:extLst>
          </p:cNvPr>
          <p:cNvPicPr preferRelativeResize="0"/>
          <p:nvPr/>
        </p:nvPicPr>
        <p:blipFill rotWithShape="1">
          <a:blip r:embed="rId3">
            <a:alphaModFix/>
          </a:blip>
          <a:srcRect l="18460" t="8055" r="16073" b="4860"/>
          <a:stretch/>
        </p:blipFill>
        <p:spPr>
          <a:xfrm>
            <a:off x="5637764" y="3881667"/>
            <a:ext cx="2493974" cy="2226583"/>
          </a:xfrm>
          <a:prstGeom prst="rect">
            <a:avLst/>
          </a:prstGeom>
          <a:noFill/>
          <a:ln>
            <a:noFill/>
          </a:ln>
        </p:spPr>
      </p:pic>
      <p:pic>
        <p:nvPicPr>
          <p:cNvPr id="108" name="Google Shape;108;p4" descr="Estas imágenes muestran personas utilizando sistemas de posicionamiento en moldeado de hormigón."/>
          <p:cNvPicPr preferRelativeResize="0"/>
          <p:nvPr/>
        </p:nvPicPr>
        <p:blipFill rotWithShape="1">
          <a:blip r:embed="rId4">
            <a:alphaModFix/>
          </a:blip>
          <a:srcRect/>
          <a:stretch/>
        </p:blipFill>
        <p:spPr>
          <a:xfrm>
            <a:off x="8453446" y="1714529"/>
            <a:ext cx="2493963" cy="3048000"/>
          </a:xfrm>
          <a:prstGeom prst="rect">
            <a:avLst/>
          </a:prstGeom>
          <a:noFill/>
          <a:ln>
            <a:noFill/>
          </a:ln>
        </p:spPr>
      </p:pic>
      <p:sp>
        <p:nvSpPr>
          <p:cNvPr id="2" name="Content Placeholder 3">
            <a:extLst>
              <a:ext uri="{FF2B5EF4-FFF2-40B4-BE49-F238E27FC236}">
                <a16:creationId xmlns:a16="http://schemas.microsoft.com/office/drawing/2014/main" id="{EBD878CF-2ED3-2C58-9C35-404413166461}"/>
              </a:ext>
              <a:ext uri="{C183D7F6-B498-43B3-948B-1728B52AA6E4}">
                <adec:decorative xmlns:adec="http://schemas.microsoft.com/office/drawing/2017/decorative" val="1"/>
              </a:ext>
            </a:extLst>
          </p:cNvPr>
          <p:cNvSpPr txBox="1">
            <a:spLocks/>
          </p:cNvSpPr>
          <p:nvPr/>
        </p:nvSpPr>
        <p:spPr>
          <a:xfrm>
            <a:off x="694595" y="6487653"/>
            <a:ext cx="7052867" cy="370347"/>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s-US" sz="1000" dirty="0"/>
              <a:t>Operaciones con riesgo de caídas - Montaje de acero y hormigón</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sp>
        <p:nvSpPr>
          <p:cNvPr id="116" name="Google Shape;116;p5"/>
          <p:cNvSpPr txBox="1">
            <a:spLocks noGrp="1"/>
          </p:cNvSpPr>
          <p:nvPr>
            <p:ph type="title" idx="4294967295"/>
          </p:nvPr>
        </p:nvSpPr>
        <p:spPr>
          <a:xfrm>
            <a:off x="574166" y="306135"/>
            <a:ext cx="8804552"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90000"/>
              </a:lnSpc>
              <a:spcBef>
                <a:spcPts val="0"/>
              </a:spcBef>
              <a:spcAft>
                <a:spcPts val="0"/>
              </a:spcAft>
              <a:buClr>
                <a:schemeClr val="dk1"/>
              </a:buClr>
              <a:buSzPts val="4400"/>
              <a:buFont typeface="Arial"/>
              <a:buNone/>
              <a:tabLst/>
              <a:defRPr/>
            </a:pPr>
            <a:r>
              <a:rPr kumimoji="0" lang="es-US" sz="4400" b="1" i="0" u="none" strike="noStrike" cap="none" normalizeH="0" baseline="0" noProof="0">
                <a:ln>
                  <a:noFill/>
                </a:ln>
                <a:solidFill>
                  <a:schemeClr val="tx1"/>
                </a:solidFill>
                <a:uLnTx/>
                <a:uFillTx/>
                <a:latin typeface="Arial"/>
                <a:ea typeface="Arial"/>
                <a:cs typeface="Arial"/>
                <a:sym typeface="Arial"/>
              </a:rPr>
              <a:t>Trabajar en jaulas de paredes de acero de refuerzo</a:t>
            </a:r>
          </a:p>
        </p:txBody>
      </p:sp>
      <p:sp>
        <p:nvSpPr>
          <p:cNvPr id="114" name="Google Shape;114;p5"/>
          <p:cNvSpPr txBox="1">
            <a:spLocks noGrp="1"/>
          </p:cNvSpPr>
          <p:nvPr>
            <p:ph type="body" idx="1"/>
          </p:nvPr>
        </p:nvSpPr>
        <p:spPr>
          <a:xfrm>
            <a:off x="574166" y="1619317"/>
            <a:ext cx="6463943" cy="4360823"/>
          </a:xfrm>
          <a:prstGeom prst="rect">
            <a:avLst/>
          </a:prstGeom>
          <a:noFill/>
          <a:ln>
            <a:noFill/>
          </a:ln>
        </p:spPr>
        <p:txBody>
          <a:bodyPr spcFirstLastPara="1" wrap="square" lIns="91425" tIns="45700" rIns="91425" bIns="45700" anchor="t" anchorCtr="0">
            <a:noAutofit/>
          </a:bodyPr>
          <a:lstStyle/>
          <a:p>
            <a:pPr marL="285750" lvl="0" indent="-285750" algn="l" rtl="0">
              <a:lnSpc>
                <a:spcPct val="100000"/>
              </a:lnSpc>
              <a:spcBef>
                <a:spcPts val="0"/>
              </a:spcBef>
              <a:spcAft>
                <a:spcPts val="0"/>
              </a:spcAft>
              <a:buClr>
                <a:srgbClr val="EA0029"/>
              </a:buClr>
              <a:buSzPts val="3600"/>
              <a:buFont typeface="Arial"/>
              <a:buChar char="•"/>
            </a:pPr>
            <a:r>
              <a:rPr lang="es-US" sz="2200"/>
              <a:t>Los trabajadores deben estar protegidos por encima de 6 pies cuando trabajen en TODOS los ensamblajes de acero de refuerzo.</a:t>
            </a:r>
          </a:p>
          <a:p>
            <a:pPr marL="285750" lvl="0" indent="-285750" algn="l" rtl="0">
              <a:lnSpc>
                <a:spcPct val="100000"/>
              </a:lnSpc>
              <a:spcBef>
                <a:spcPts val="2400"/>
              </a:spcBef>
              <a:spcAft>
                <a:spcPts val="0"/>
              </a:spcAft>
              <a:buClr>
                <a:srgbClr val="EA0029"/>
              </a:buClr>
              <a:buSzPts val="3600"/>
              <a:buFont typeface="Arial"/>
              <a:buChar char="•"/>
            </a:pPr>
            <a:r>
              <a:rPr lang="es-US" sz="2200"/>
              <a:t>Los trabajadores pueden desplazarse de un punto a otro en los ensamblajes de acero de refuerzo de colocación empotrada hasta 24 pies si son de tipo escalera.</a:t>
            </a:r>
          </a:p>
          <a:p>
            <a:pPr marL="285750" lvl="0" indent="-285750" algn="l" rtl="0">
              <a:lnSpc>
                <a:spcPct val="100000"/>
              </a:lnSpc>
              <a:spcBef>
                <a:spcPts val="2400"/>
              </a:spcBef>
              <a:spcAft>
                <a:spcPts val="0"/>
              </a:spcAft>
              <a:buClr>
                <a:srgbClr val="EA0029"/>
              </a:buClr>
              <a:buSzPts val="3600"/>
              <a:buFont typeface="Arial"/>
              <a:buChar char="•"/>
            </a:pPr>
            <a:r>
              <a:rPr lang="es-US" sz="2200"/>
              <a:t>Pero solo 6 pies si el ensamblaje se coloca en el suelo y se levanta en su lugar. </a:t>
            </a:r>
          </a:p>
          <a:p>
            <a:pPr marL="1485900" lvl="2" indent="-342900" algn="l" rtl="0">
              <a:lnSpc>
                <a:spcPct val="100000"/>
              </a:lnSpc>
              <a:spcBef>
                <a:spcPts val="0"/>
              </a:spcBef>
              <a:spcAft>
                <a:spcPts val="0"/>
              </a:spcAft>
              <a:buClr>
                <a:schemeClr val="dk1"/>
              </a:buClr>
              <a:buSzPts val="2000"/>
              <a:buFont typeface="Courier New"/>
              <a:buChar char="o"/>
            </a:pPr>
            <a:r>
              <a:rPr lang="es-US" sz="2200"/>
              <a:t>(Interpretaciones de OSHA de 20/06/95 y 19/05/97)</a:t>
            </a:r>
          </a:p>
        </p:txBody>
      </p:sp>
      <p:pic>
        <p:nvPicPr>
          <p:cNvPr id="118" name="Google Shape;118;p5">
            <a:extLs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7231007" y="1557325"/>
            <a:ext cx="2247900" cy="3571875"/>
          </a:xfrm>
          <a:prstGeom prst="rect">
            <a:avLst/>
          </a:prstGeom>
          <a:noFill/>
          <a:ln>
            <a:noFill/>
          </a:ln>
        </p:spPr>
      </p:pic>
      <p:pic>
        <p:nvPicPr>
          <p:cNvPr id="117" name="Google Shape;117;p5" descr="Estas imágenes muestran a una persona utilizando sistemas de posicionamiento en moldeado de barras de refuerzo."/>
          <p:cNvPicPr preferRelativeResize="0"/>
          <p:nvPr/>
        </p:nvPicPr>
        <p:blipFill rotWithShape="1">
          <a:blip r:embed="rId4">
            <a:alphaModFix/>
          </a:blip>
          <a:srcRect/>
          <a:stretch/>
        </p:blipFill>
        <p:spPr>
          <a:xfrm>
            <a:off x="9378718" y="2552526"/>
            <a:ext cx="2438400" cy="3482975"/>
          </a:xfrm>
          <a:prstGeom prst="rect">
            <a:avLst/>
          </a:prstGeom>
          <a:noFill/>
          <a:ln>
            <a:noFill/>
          </a:ln>
        </p:spPr>
      </p:pic>
      <p:sp>
        <p:nvSpPr>
          <p:cNvPr id="2" name="Content Placeholder 3">
            <a:extLst>
              <a:ext uri="{FF2B5EF4-FFF2-40B4-BE49-F238E27FC236}">
                <a16:creationId xmlns:a16="http://schemas.microsoft.com/office/drawing/2014/main" id="{2F7F954C-4B94-8361-BDC3-9DA17011B3C6}"/>
              </a:ext>
              <a:ext uri="{C183D7F6-B498-43B3-948B-1728B52AA6E4}">
                <adec:decorative xmlns:adec="http://schemas.microsoft.com/office/drawing/2017/decorative" val="1"/>
              </a:ext>
            </a:extLst>
          </p:cNvPr>
          <p:cNvSpPr txBox="1">
            <a:spLocks/>
          </p:cNvSpPr>
          <p:nvPr/>
        </p:nvSpPr>
        <p:spPr>
          <a:xfrm>
            <a:off x="694595" y="6487653"/>
            <a:ext cx="7318874" cy="370347"/>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s-US" sz="1000"/>
              <a:t>Operaciones con riesgo de caídas - Montaje de acero y hormigón</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sp>
        <p:nvSpPr>
          <p:cNvPr id="125" name="Google Shape;125;p6"/>
          <p:cNvSpPr txBox="1">
            <a:spLocks noGrp="1"/>
          </p:cNvSpPr>
          <p:nvPr>
            <p:ph type="title" idx="4294967295"/>
          </p:nvPr>
        </p:nvSpPr>
        <p:spPr>
          <a:xfrm>
            <a:off x="574166" y="414621"/>
            <a:ext cx="8804552"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90000"/>
              </a:lnSpc>
              <a:spcBef>
                <a:spcPts val="0"/>
              </a:spcBef>
              <a:spcAft>
                <a:spcPts val="0"/>
              </a:spcAft>
              <a:buClr>
                <a:schemeClr val="dk1"/>
              </a:buClr>
              <a:buSzPts val="4400"/>
              <a:buFont typeface="Arial"/>
              <a:buNone/>
              <a:tabLst/>
              <a:defRPr/>
            </a:pPr>
            <a:r>
              <a:rPr kumimoji="0" lang="es-US" sz="4000" b="1" i="0" u="none" strike="noStrike" cap="none" normalizeH="0" baseline="0" noProof="0">
                <a:ln>
                  <a:noFill/>
                </a:ln>
                <a:solidFill>
                  <a:schemeClr val="dk1"/>
                </a:solidFill>
                <a:uLnTx/>
                <a:uFillTx/>
                <a:latin typeface="Arial"/>
                <a:ea typeface="Arial"/>
                <a:cs typeface="Arial"/>
                <a:sym typeface="Arial"/>
              </a:rPr>
              <a:t>Protección contra caídas en moldes verticales</a:t>
            </a:r>
          </a:p>
        </p:txBody>
      </p:sp>
      <p:pic>
        <p:nvPicPr>
          <p:cNvPr id="126" name="Google Shape;126;p6">
            <a:extLs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796013" y="1526887"/>
            <a:ext cx="1954213" cy="2438400"/>
          </a:xfrm>
          <a:prstGeom prst="rect">
            <a:avLst/>
          </a:prstGeom>
          <a:noFill/>
          <a:ln>
            <a:noFill/>
          </a:ln>
        </p:spPr>
      </p:pic>
      <p:grpSp>
        <p:nvGrpSpPr>
          <p:cNvPr id="127" name="Google Shape;127;p6" descr="Estas imágenes muestran a una persona utilizando sistemas de posicionamiento en moldeado de hormigón."/>
          <p:cNvGrpSpPr/>
          <p:nvPr/>
        </p:nvGrpSpPr>
        <p:grpSpPr>
          <a:xfrm>
            <a:off x="2615797" y="3013729"/>
            <a:ext cx="3095836" cy="2785565"/>
            <a:chOff x="6758381" y="1973117"/>
            <a:chExt cx="4006545" cy="3476625"/>
          </a:xfrm>
        </p:grpSpPr>
        <p:pic>
          <p:nvPicPr>
            <p:cNvPr id="128" name="Google Shape;128;p6" descr="Fall restraint on form"/>
            <p:cNvPicPr preferRelativeResize="0"/>
            <p:nvPr/>
          </p:nvPicPr>
          <p:blipFill rotWithShape="1">
            <a:blip r:embed="rId4">
              <a:alphaModFix/>
            </a:blip>
            <a:srcRect/>
            <a:stretch/>
          </p:blipFill>
          <p:spPr>
            <a:xfrm>
              <a:off x="6758381" y="1973117"/>
              <a:ext cx="3886200" cy="3476625"/>
            </a:xfrm>
            <a:prstGeom prst="rect">
              <a:avLst/>
            </a:prstGeom>
            <a:noFill/>
            <a:ln>
              <a:noFill/>
            </a:ln>
          </p:spPr>
        </p:pic>
        <p:sp>
          <p:nvSpPr>
            <p:cNvPr id="129" name="Google Shape;129;p6"/>
            <p:cNvSpPr txBox="1"/>
            <p:nvPr/>
          </p:nvSpPr>
          <p:spPr>
            <a:xfrm>
              <a:off x="7452415" y="2885260"/>
              <a:ext cx="3312511" cy="65297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s-US" sz="2800" b="1" i="0" u="none" strike="noStrike" cap="none" dirty="0">
                  <a:solidFill>
                    <a:srgbClr val="FF0000"/>
                  </a:solidFill>
                  <a:latin typeface="Arial"/>
                  <a:ea typeface="Arial"/>
                  <a:cs typeface="Arial"/>
                  <a:sym typeface="Arial"/>
                </a:rPr>
                <a:t>Con gancho</a:t>
              </a:r>
            </a:p>
          </p:txBody>
        </p:sp>
        <p:cxnSp>
          <p:nvCxnSpPr>
            <p:cNvPr id="130" name="Google Shape;130;p6"/>
            <p:cNvCxnSpPr/>
            <p:nvPr/>
          </p:nvCxnSpPr>
          <p:spPr>
            <a:xfrm flipH="1">
              <a:off x="8579314" y="3637347"/>
              <a:ext cx="691946" cy="157819"/>
            </a:xfrm>
            <a:prstGeom prst="straightConnector1">
              <a:avLst/>
            </a:prstGeom>
            <a:noFill/>
            <a:ln w="76200" cap="flat" cmpd="sng">
              <a:solidFill>
                <a:srgbClr val="FF0000"/>
              </a:solidFill>
              <a:prstDash val="solid"/>
              <a:round/>
              <a:headEnd type="none" w="med" len="med"/>
              <a:tailEnd type="triangle" w="med" len="med"/>
            </a:ln>
          </p:spPr>
        </p:cxnSp>
      </p:grpSp>
      <p:sp>
        <p:nvSpPr>
          <p:cNvPr id="123" name="Google Shape;123;p6"/>
          <p:cNvSpPr txBox="1">
            <a:spLocks noGrp="1"/>
          </p:cNvSpPr>
          <p:nvPr>
            <p:ph type="body" idx="1"/>
          </p:nvPr>
        </p:nvSpPr>
        <p:spPr>
          <a:xfrm>
            <a:off x="6194553" y="1550572"/>
            <a:ext cx="4914677" cy="4360823"/>
          </a:xfrm>
          <a:prstGeom prst="rect">
            <a:avLst/>
          </a:prstGeom>
          <a:noFill/>
          <a:ln>
            <a:noFill/>
          </a:ln>
        </p:spPr>
        <p:txBody>
          <a:bodyPr spcFirstLastPara="1" wrap="square" lIns="91425" tIns="45700" rIns="91425" bIns="45700" anchor="t" anchorCtr="0">
            <a:normAutofit/>
          </a:bodyPr>
          <a:lstStyle/>
          <a:p>
            <a:pPr marL="285750" lvl="0" indent="-285750" algn="l" rtl="0">
              <a:lnSpc>
                <a:spcPct val="100000"/>
              </a:lnSpc>
              <a:spcBef>
                <a:spcPts val="0"/>
              </a:spcBef>
              <a:spcAft>
                <a:spcPts val="0"/>
              </a:spcAft>
              <a:buClr>
                <a:srgbClr val="EA0029"/>
              </a:buClr>
              <a:buSzPts val="3600"/>
              <a:buFont typeface="Arial"/>
              <a:buChar char="•"/>
            </a:pPr>
            <a:r>
              <a:rPr lang="es-US" sz="2400"/>
              <a:t>Los trabajadores deben estar protegidos cuando se encuentran a 6 pies o más.</a:t>
            </a:r>
          </a:p>
          <a:p>
            <a:pPr marL="285750" lvl="0" indent="-285750" algn="l" rtl="0">
              <a:lnSpc>
                <a:spcPct val="100000"/>
              </a:lnSpc>
              <a:spcBef>
                <a:spcPts val="2400"/>
              </a:spcBef>
              <a:spcAft>
                <a:spcPts val="0"/>
              </a:spcAft>
              <a:buClr>
                <a:srgbClr val="EA0029"/>
              </a:buClr>
              <a:buSzPts val="3600"/>
              <a:buFont typeface="Arial"/>
              <a:buChar char="•"/>
            </a:pPr>
            <a:r>
              <a:rPr lang="es-US" sz="2400"/>
              <a:t>Deben posicionarse antes de trabajar en moldes de columnas y muros.</a:t>
            </a:r>
          </a:p>
          <a:p>
            <a:pPr marL="285750" lvl="0" indent="-285750" algn="l" rtl="0">
              <a:lnSpc>
                <a:spcPct val="100000"/>
              </a:lnSpc>
              <a:spcBef>
                <a:spcPts val="2400"/>
              </a:spcBef>
              <a:spcAft>
                <a:spcPts val="0"/>
              </a:spcAft>
              <a:buClr>
                <a:srgbClr val="EA0029"/>
              </a:buClr>
              <a:buSzPts val="3600"/>
              <a:buFont typeface="Arial"/>
              <a:buChar char="•"/>
            </a:pPr>
            <a:r>
              <a:rPr lang="es-US" sz="2400"/>
              <a:t>Si el molde vertical está cerca de un borde, el empleado debe colocarse la protección contra caídas antes de subir al molde.</a:t>
            </a:r>
          </a:p>
        </p:txBody>
      </p:sp>
      <p:sp>
        <p:nvSpPr>
          <p:cNvPr id="2" name="Content Placeholder 3">
            <a:extLst>
              <a:ext uri="{FF2B5EF4-FFF2-40B4-BE49-F238E27FC236}">
                <a16:creationId xmlns:a16="http://schemas.microsoft.com/office/drawing/2014/main" id="{0F52364F-B119-C360-EF39-6018D84D544E}"/>
              </a:ext>
              <a:ext uri="{C183D7F6-B498-43B3-948B-1728B52AA6E4}">
                <adec:decorative xmlns:adec="http://schemas.microsoft.com/office/drawing/2017/decorative" val="1"/>
              </a:ext>
            </a:extLst>
          </p:cNvPr>
          <p:cNvSpPr txBox="1">
            <a:spLocks/>
          </p:cNvSpPr>
          <p:nvPr/>
        </p:nvSpPr>
        <p:spPr>
          <a:xfrm>
            <a:off x="694595" y="6487653"/>
            <a:ext cx="7385376" cy="370347"/>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s-US" sz="1000"/>
              <a:t>Operaciones con riesgo de caídas - Montaje de acero y hormigón</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7" name="Google Shape;137;p7"/>
          <p:cNvSpPr txBox="1">
            <a:spLocks noGrp="1"/>
          </p:cNvSpPr>
          <p:nvPr>
            <p:ph type="title" idx="4294967295"/>
          </p:nvPr>
        </p:nvSpPr>
        <p:spPr>
          <a:xfrm>
            <a:off x="574166" y="461115"/>
            <a:ext cx="8804552"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90000"/>
              </a:lnSpc>
              <a:spcBef>
                <a:spcPts val="0"/>
              </a:spcBef>
              <a:spcAft>
                <a:spcPts val="0"/>
              </a:spcAft>
              <a:buClr>
                <a:schemeClr val="dk1"/>
              </a:buClr>
              <a:buSzPts val="4400"/>
              <a:buFont typeface="Arial"/>
              <a:buNone/>
              <a:tabLst/>
              <a:defRPr/>
            </a:pPr>
            <a:r>
              <a:rPr kumimoji="0" lang="es-US" sz="4400" b="1" i="0" u="none" strike="noStrike" cap="none" normalizeH="0" baseline="0" noProof="0">
                <a:ln>
                  <a:noFill/>
                </a:ln>
                <a:solidFill>
                  <a:schemeClr val="dk1"/>
                </a:solidFill>
                <a:uLnTx/>
                <a:uFillTx/>
                <a:latin typeface="Arial"/>
                <a:ea typeface="Arial"/>
                <a:cs typeface="Arial"/>
                <a:sym typeface="Arial"/>
              </a:rPr>
              <a:t>Construcción de moldes apuntalados</a:t>
            </a:r>
          </a:p>
        </p:txBody>
      </p:sp>
      <p:sp>
        <p:nvSpPr>
          <p:cNvPr id="135" name="Google Shape;135;p7"/>
          <p:cNvSpPr txBox="1">
            <a:spLocks noGrp="1"/>
          </p:cNvSpPr>
          <p:nvPr>
            <p:ph type="body" idx="1"/>
          </p:nvPr>
        </p:nvSpPr>
        <p:spPr>
          <a:xfrm>
            <a:off x="574166" y="1966915"/>
            <a:ext cx="6463943" cy="3951234"/>
          </a:xfrm>
          <a:prstGeom prst="rect">
            <a:avLst/>
          </a:prstGeom>
          <a:noFill/>
          <a:ln>
            <a:noFill/>
          </a:ln>
        </p:spPr>
        <p:txBody>
          <a:bodyPr spcFirstLastPara="1" wrap="square" lIns="91425" tIns="45700" rIns="91425" bIns="45700" anchor="t" anchorCtr="0">
            <a:normAutofit/>
          </a:bodyPr>
          <a:lstStyle/>
          <a:p>
            <a:pPr marL="285750" lvl="0" indent="-285750" algn="l" rtl="0">
              <a:lnSpc>
                <a:spcPct val="100000"/>
              </a:lnSpc>
              <a:spcBef>
                <a:spcPts val="0"/>
              </a:spcBef>
              <a:spcAft>
                <a:spcPts val="0"/>
              </a:spcAft>
              <a:buClr>
                <a:srgbClr val="EA0029"/>
              </a:buClr>
              <a:buSzPts val="3600"/>
              <a:buFont typeface="Arial"/>
              <a:buChar char="•"/>
            </a:pPr>
            <a:r>
              <a:rPr lang="es-US" sz="2700"/>
              <a:t>Los empleados están expuestos a caídas importantes durante la construcción de moldes alrededor de columnas perimetrales.</a:t>
            </a:r>
          </a:p>
          <a:p>
            <a:pPr marL="285750" lvl="0" indent="-285750" algn="l" rtl="0">
              <a:lnSpc>
                <a:spcPct val="100000"/>
              </a:lnSpc>
              <a:spcBef>
                <a:spcPts val="3000"/>
              </a:spcBef>
              <a:spcAft>
                <a:spcPts val="0"/>
              </a:spcAft>
              <a:buClr>
                <a:srgbClr val="EA0029"/>
              </a:buClr>
              <a:buSzPts val="3600"/>
              <a:buFont typeface="Arial"/>
              <a:buChar char="•"/>
            </a:pPr>
            <a:r>
              <a:rPr lang="es-US" sz="2700"/>
              <a:t>Deben tener protección contra caídas.</a:t>
            </a:r>
          </a:p>
          <a:p>
            <a:pPr marL="285750" lvl="0" indent="-285750" algn="l" rtl="0">
              <a:lnSpc>
                <a:spcPct val="100000"/>
              </a:lnSpc>
              <a:spcBef>
                <a:spcPts val="3000"/>
              </a:spcBef>
              <a:spcAft>
                <a:spcPts val="0"/>
              </a:spcAft>
              <a:buClr>
                <a:srgbClr val="EA0029"/>
              </a:buClr>
              <a:buSzPts val="3600"/>
              <a:buFont typeface="Arial"/>
              <a:buChar char="•"/>
            </a:pPr>
            <a:r>
              <a:rPr lang="es-US" sz="2700"/>
              <a:t>Este trabajador está atado a la columna por detrás del borde.</a:t>
            </a:r>
          </a:p>
        </p:txBody>
      </p:sp>
      <p:grpSp>
        <p:nvGrpSpPr>
          <p:cNvPr id="139" name="Google Shape;139;p7" descr="Dos empleados están trabajando para depositar una carga sobre mesas de apuntalamiento."/>
          <p:cNvGrpSpPr/>
          <p:nvPr/>
        </p:nvGrpSpPr>
        <p:grpSpPr>
          <a:xfrm>
            <a:off x="7064024" y="1385888"/>
            <a:ext cx="4286075" cy="3148010"/>
            <a:chOff x="6477000" y="1385888"/>
            <a:chExt cx="4286075" cy="3148010"/>
          </a:xfrm>
        </p:grpSpPr>
        <p:pic>
          <p:nvPicPr>
            <p:cNvPr id="140" name="Google Shape;140;p7" descr="shored form fall area"/>
            <p:cNvPicPr preferRelativeResize="0"/>
            <p:nvPr/>
          </p:nvPicPr>
          <p:blipFill rotWithShape="1">
            <a:blip r:embed="rId3">
              <a:alphaModFix/>
            </a:blip>
            <a:srcRect t="1878" r="21127"/>
            <a:stretch/>
          </p:blipFill>
          <p:spPr>
            <a:xfrm>
              <a:off x="6477000" y="1385888"/>
              <a:ext cx="3477420" cy="2571750"/>
            </a:xfrm>
            <a:prstGeom prst="rect">
              <a:avLst/>
            </a:prstGeom>
            <a:noFill/>
            <a:ln>
              <a:noFill/>
            </a:ln>
          </p:spPr>
        </p:pic>
        <p:cxnSp>
          <p:nvCxnSpPr>
            <p:cNvPr id="141" name="Google Shape;141;p7"/>
            <p:cNvCxnSpPr/>
            <p:nvPr/>
          </p:nvCxnSpPr>
          <p:spPr>
            <a:xfrm flipH="1">
              <a:off x="8839200" y="1905000"/>
              <a:ext cx="381000" cy="842089"/>
            </a:xfrm>
            <a:prstGeom prst="straightConnector1">
              <a:avLst/>
            </a:prstGeom>
            <a:noFill/>
            <a:ln w="76200" cap="flat" cmpd="sng">
              <a:solidFill>
                <a:srgbClr val="FF0000"/>
              </a:solidFill>
              <a:prstDash val="solid"/>
              <a:round/>
              <a:headEnd type="none" w="med" len="med"/>
              <a:tailEnd type="triangle" w="med" len="med"/>
            </a:ln>
          </p:spPr>
        </p:cxnSp>
        <p:sp>
          <p:nvSpPr>
            <p:cNvPr id="142" name="Google Shape;142;p7"/>
            <p:cNvSpPr txBox="1"/>
            <p:nvPr/>
          </p:nvSpPr>
          <p:spPr>
            <a:xfrm>
              <a:off x="7725703" y="1447801"/>
              <a:ext cx="3037372" cy="519113"/>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US" sz="2800" b="1" i="0" u="none" strike="noStrike" cap="none">
                  <a:solidFill>
                    <a:srgbClr val="FF0000"/>
                  </a:solidFill>
                  <a:latin typeface="Arial"/>
                  <a:ea typeface="Arial"/>
                  <a:cs typeface="Arial"/>
                  <a:sym typeface="Arial"/>
                </a:rPr>
                <a:t>Caídas</a:t>
              </a:r>
            </a:p>
          </p:txBody>
        </p:sp>
        <p:cxnSp>
          <p:nvCxnSpPr>
            <p:cNvPr id="143" name="Google Shape;143;p7"/>
            <p:cNvCxnSpPr/>
            <p:nvPr/>
          </p:nvCxnSpPr>
          <p:spPr>
            <a:xfrm>
              <a:off x="8606399" y="4305298"/>
              <a:ext cx="2057402" cy="228600"/>
            </a:xfrm>
            <a:prstGeom prst="straightConnector1">
              <a:avLst/>
            </a:prstGeom>
            <a:noFill/>
            <a:ln w="76200" cap="flat" cmpd="sng">
              <a:solidFill>
                <a:srgbClr val="FF0000"/>
              </a:solidFill>
              <a:prstDash val="solid"/>
              <a:round/>
              <a:headEnd type="none" w="med" len="med"/>
              <a:tailEnd type="triangle" w="med" len="med"/>
            </a:ln>
          </p:spPr>
        </p:cxnSp>
      </p:grpSp>
      <p:pic>
        <p:nvPicPr>
          <p:cNvPr id="138" name="Google Shape;138;p7" descr="Un empleado está trabajando sobre mesas de apuntalamiento mientras utiliza una cuerda de seguridad como protección contra caídas."/>
          <p:cNvPicPr preferRelativeResize="0"/>
          <p:nvPr/>
        </p:nvPicPr>
        <p:blipFill rotWithShape="1">
          <a:blip r:embed="rId4">
            <a:alphaModFix/>
          </a:blip>
          <a:srcRect/>
          <a:stretch/>
        </p:blipFill>
        <p:spPr>
          <a:xfrm>
            <a:off x="8606401" y="3568699"/>
            <a:ext cx="3477419" cy="2644775"/>
          </a:xfrm>
          <a:prstGeom prst="rect">
            <a:avLst/>
          </a:prstGeom>
          <a:noFill/>
          <a:ln>
            <a:noFill/>
          </a:ln>
        </p:spPr>
      </p:pic>
      <p:sp>
        <p:nvSpPr>
          <p:cNvPr id="2" name="Content Placeholder 3">
            <a:extLst>
              <a:ext uri="{FF2B5EF4-FFF2-40B4-BE49-F238E27FC236}">
                <a16:creationId xmlns:a16="http://schemas.microsoft.com/office/drawing/2014/main" id="{A83D1979-6EBC-3A62-E31B-474512FDEE3D}"/>
              </a:ext>
              <a:ext uri="{C183D7F6-B498-43B3-948B-1728B52AA6E4}">
                <adec:decorative xmlns:adec="http://schemas.microsoft.com/office/drawing/2017/decorative" val="1"/>
              </a:ext>
            </a:extLst>
          </p:cNvPr>
          <p:cNvSpPr txBox="1">
            <a:spLocks/>
          </p:cNvSpPr>
          <p:nvPr/>
        </p:nvSpPr>
        <p:spPr>
          <a:xfrm>
            <a:off x="694595" y="6487653"/>
            <a:ext cx="7402001" cy="370347"/>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s-US" sz="1000"/>
              <a:t>Operaciones con riesgo de caídas - Montaje de acero y hormigón</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50" name="Google Shape;150;p8"/>
          <p:cNvSpPr txBox="1">
            <a:spLocks noGrp="1"/>
          </p:cNvSpPr>
          <p:nvPr>
            <p:ph type="title" idx="4294967295"/>
          </p:nvPr>
        </p:nvSpPr>
        <p:spPr>
          <a:xfrm>
            <a:off x="574166" y="461115"/>
            <a:ext cx="8804552"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0"/>
              </a:spcBef>
              <a:spcAft>
                <a:spcPts val="0"/>
              </a:spcAft>
              <a:buClr>
                <a:schemeClr val="dk1"/>
              </a:buClr>
              <a:buSzPts val="4400"/>
              <a:buFont typeface="Arial"/>
              <a:buNone/>
              <a:tabLst/>
              <a:defRPr/>
            </a:pPr>
            <a:r>
              <a:rPr kumimoji="0" lang="es-US" sz="4400" b="1" i="0" u="none" strike="noStrike" cap="none" normalizeH="0" baseline="0" noProof="0">
                <a:ln>
                  <a:noFill/>
                </a:ln>
                <a:solidFill>
                  <a:schemeClr val="tx1"/>
                </a:solidFill>
                <a:uLnTx/>
                <a:uFillTx/>
                <a:latin typeface="Arial"/>
                <a:ea typeface="Arial"/>
                <a:cs typeface="Arial"/>
                <a:sym typeface="Arial"/>
              </a:rPr>
              <a:t>Moldes de columnas</a:t>
            </a:r>
          </a:p>
        </p:txBody>
      </p:sp>
      <p:pic>
        <p:nvPicPr>
          <p:cNvPr id="151" name="Google Shape;151;p8" descr="Dos empleados trabajando con un cubo de hormigón desde una jirafa."/>
          <p:cNvPicPr preferRelativeResize="0"/>
          <p:nvPr/>
        </p:nvPicPr>
        <p:blipFill rotWithShape="1">
          <a:blip r:embed="rId3">
            <a:alphaModFix/>
          </a:blip>
          <a:srcRect/>
          <a:stretch/>
        </p:blipFill>
        <p:spPr>
          <a:xfrm>
            <a:off x="1201557" y="1539684"/>
            <a:ext cx="5102794" cy="4230991"/>
          </a:xfrm>
          <a:prstGeom prst="rect">
            <a:avLst/>
          </a:prstGeom>
          <a:noFill/>
          <a:ln>
            <a:noFill/>
          </a:ln>
        </p:spPr>
      </p:pic>
      <p:sp>
        <p:nvSpPr>
          <p:cNvPr id="148" name="Google Shape;148;p8"/>
          <p:cNvSpPr txBox="1">
            <a:spLocks noGrp="1"/>
          </p:cNvSpPr>
          <p:nvPr>
            <p:ph type="body" idx="1"/>
          </p:nvPr>
        </p:nvSpPr>
        <p:spPr>
          <a:xfrm>
            <a:off x="6901543" y="1912837"/>
            <a:ext cx="4567203" cy="3484687"/>
          </a:xfrm>
          <a:prstGeom prst="rect">
            <a:avLst/>
          </a:prstGeom>
          <a:noFill/>
          <a:ln>
            <a:noFill/>
          </a:ln>
        </p:spPr>
        <p:txBody>
          <a:bodyPr spcFirstLastPara="1" wrap="square" lIns="91425" tIns="45700" rIns="91425" bIns="45700" anchor="t" anchorCtr="0">
            <a:normAutofit/>
          </a:bodyPr>
          <a:lstStyle/>
          <a:p>
            <a:pPr marL="285750" lvl="0" indent="-285750" algn="l" rtl="0">
              <a:lnSpc>
                <a:spcPct val="100000"/>
              </a:lnSpc>
              <a:spcBef>
                <a:spcPts val="0"/>
              </a:spcBef>
              <a:spcAft>
                <a:spcPts val="0"/>
              </a:spcAft>
              <a:buClr>
                <a:srgbClr val="EA0029"/>
              </a:buClr>
              <a:buSzPts val="4200"/>
              <a:buFont typeface="Arial"/>
              <a:buChar char="•"/>
            </a:pPr>
            <a:r>
              <a:rPr lang="es-US" sz="2800"/>
              <a:t>¿Hay riesgos de caídas?</a:t>
            </a:r>
          </a:p>
          <a:p>
            <a:pPr marL="285750" lvl="0" indent="-285750" algn="l" rtl="0">
              <a:lnSpc>
                <a:spcPct val="100000"/>
              </a:lnSpc>
              <a:spcBef>
                <a:spcPts val="2400"/>
              </a:spcBef>
              <a:spcAft>
                <a:spcPts val="0"/>
              </a:spcAft>
              <a:buClr>
                <a:srgbClr val="EA0029"/>
              </a:buClr>
              <a:buSzPts val="4200"/>
              <a:buFont typeface="Arial"/>
              <a:buChar char="•"/>
            </a:pPr>
            <a:r>
              <a:rPr lang="es-US" sz="2800"/>
              <a:t>Los andamios o las jirafas ayudan a reducir la exposición a caídas.</a:t>
            </a:r>
          </a:p>
        </p:txBody>
      </p:sp>
      <p:sp>
        <p:nvSpPr>
          <p:cNvPr id="2" name="Content Placeholder 3">
            <a:extLst>
              <a:ext uri="{FF2B5EF4-FFF2-40B4-BE49-F238E27FC236}">
                <a16:creationId xmlns:a16="http://schemas.microsoft.com/office/drawing/2014/main" id="{68A2BA6D-4434-3588-CC49-64DCAA1AF159}"/>
              </a:ext>
              <a:ext uri="{C183D7F6-B498-43B3-948B-1728B52AA6E4}">
                <adec:decorative xmlns:adec="http://schemas.microsoft.com/office/drawing/2017/decorative" val="1"/>
              </a:ext>
            </a:extLst>
          </p:cNvPr>
          <p:cNvSpPr txBox="1">
            <a:spLocks/>
          </p:cNvSpPr>
          <p:nvPr/>
        </p:nvSpPr>
        <p:spPr>
          <a:xfrm>
            <a:off x="694595" y="6487653"/>
            <a:ext cx="7235747" cy="370347"/>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s-US" sz="1000"/>
              <a:t>Operaciones con riesgo de caídas - Montaje de acero y hormigón</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sp>
        <p:nvSpPr>
          <p:cNvPr id="158" name="Google Shape;158;p9"/>
          <p:cNvSpPr txBox="1">
            <a:spLocks noGrp="1"/>
          </p:cNvSpPr>
          <p:nvPr>
            <p:ph type="title" idx="4294967295"/>
          </p:nvPr>
        </p:nvSpPr>
        <p:spPr>
          <a:xfrm>
            <a:off x="574166" y="461115"/>
            <a:ext cx="8804552"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0"/>
              </a:spcBef>
              <a:spcAft>
                <a:spcPts val="0"/>
              </a:spcAft>
              <a:buClr>
                <a:schemeClr val="dk1"/>
              </a:buClr>
              <a:buSzPts val="4400"/>
              <a:buFont typeface="Arial"/>
              <a:buNone/>
              <a:tabLst/>
              <a:defRPr/>
            </a:pPr>
            <a:r>
              <a:rPr kumimoji="0" lang="es-US" sz="4400" b="1" i="0" u="none" strike="noStrike" cap="none" normalizeH="0" baseline="0" noProof="0">
                <a:ln>
                  <a:noFill/>
                </a:ln>
                <a:solidFill>
                  <a:schemeClr val="tx1"/>
                </a:solidFill>
                <a:uLnTx/>
                <a:uFillTx/>
                <a:latin typeface="Arial"/>
                <a:ea typeface="Arial"/>
                <a:cs typeface="Arial"/>
                <a:sym typeface="Arial"/>
              </a:rPr>
              <a:t>Correas de seguridad en T</a:t>
            </a:r>
          </a:p>
        </p:txBody>
      </p:sp>
      <p:sp>
        <p:nvSpPr>
          <p:cNvPr id="156" name="Google Shape;156;p9"/>
          <p:cNvSpPr txBox="1">
            <a:spLocks noGrp="1"/>
          </p:cNvSpPr>
          <p:nvPr>
            <p:ph type="body" idx="1"/>
          </p:nvPr>
        </p:nvSpPr>
        <p:spPr>
          <a:xfrm>
            <a:off x="574166" y="1541827"/>
            <a:ext cx="7081997" cy="1410097"/>
          </a:xfrm>
          <a:prstGeom prst="rect">
            <a:avLst/>
          </a:prstGeom>
          <a:noFill/>
          <a:ln>
            <a:noFill/>
          </a:ln>
        </p:spPr>
        <p:txBody>
          <a:bodyPr spcFirstLastPara="1" wrap="square" lIns="91425" tIns="45700" rIns="91425" bIns="45700" anchor="t" anchorCtr="0">
            <a:noAutofit/>
          </a:bodyPr>
          <a:lstStyle/>
          <a:p>
            <a:pPr marL="285750" lvl="0" indent="-285750" algn="l" rtl="0">
              <a:lnSpc>
                <a:spcPct val="100000"/>
              </a:lnSpc>
              <a:spcBef>
                <a:spcPts val="0"/>
              </a:spcBef>
              <a:spcAft>
                <a:spcPts val="0"/>
              </a:spcAft>
              <a:buClr>
                <a:srgbClr val="EA0029"/>
              </a:buClr>
              <a:buSzPts val="3600"/>
              <a:buFont typeface="Arial"/>
              <a:buChar char="•"/>
            </a:pPr>
            <a:r>
              <a:rPr lang="es-US" sz="2500"/>
              <a:t>Las correas de seguridad son anclajes simples y efectivos en la construcción de hormigón.</a:t>
            </a:r>
          </a:p>
        </p:txBody>
      </p:sp>
      <p:sp>
        <p:nvSpPr>
          <p:cNvPr id="3" name="Google Shape;156;p9">
            <a:extLst>
              <a:ext uri="{FF2B5EF4-FFF2-40B4-BE49-F238E27FC236}">
                <a16:creationId xmlns:a16="http://schemas.microsoft.com/office/drawing/2014/main" id="{2452E45B-A4E7-915E-84FF-909710BFC00F}"/>
              </a:ext>
            </a:extLst>
          </p:cNvPr>
          <p:cNvSpPr txBox="1">
            <a:spLocks/>
          </p:cNvSpPr>
          <p:nvPr/>
        </p:nvSpPr>
        <p:spPr>
          <a:xfrm>
            <a:off x="574167" y="2355972"/>
            <a:ext cx="6090104" cy="2043831"/>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57200" algn="l" rtl="0">
              <a:lnSpc>
                <a:spcPct val="90000"/>
              </a:lnSpc>
              <a:spcBef>
                <a:spcPts val="1000"/>
              </a:spcBef>
              <a:spcAft>
                <a:spcPts val="0"/>
              </a:spcAft>
              <a:buClr>
                <a:srgbClr val="EA0029"/>
              </a:buClr>
              <a:buSzPts val="3600"/>
              <a:buFont typeface="Arial"/>
              <a:buChar char="•"/>
              <a:defRPr sz="2400" b="0" i="0" u="none" strike="noStrike" cap="none">
                <a:solidFill>
                  <a:schemeClr val="dk1"/>
                </a:solidFill>
                <a:latin typeface="Arial"/>
                <a:ea typeface="Arial"/>
                <a:cs typeface="Arial"/>
                <a:sym typeface="Arial"/>
              </a:defRPr>
            </a:lvl1pPr>
            <a:lvl2pPr marL="914400" marR="0" lvl="1" indent="-228600" algn="l"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Nunito"/>
                <a:ea typeface="Nunito"/>
                <a:cs typeface="Nunito"/>
                <a:sym typeface="Nunito"/>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Nunito"/>
                <a:ea typeface="Nunito"/>
                <a:cs typeface="Nunito"/>
                <a:sym typeface="Nunito"/>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285750" indent="-285750">
              <a:lnSpc>
                <a:spcPct val="100000"/>
              </a:lnSpc>
              <a:spcBef>
                <a:spcPts val="2400"/>
              </a:spcBef>
            </a:pPr>
            <a:r>
              <a:rPr lang="es-US" sz="2500"/>
              <a:t>Se deslizan sobre el acero de refuerzo y se incrustan en el hormigón.</a:t>
            </a:r>
          </a:p>
        </p:txBody>
      </p:sp>
      <p:pic>
        <p:nvPicPr>
          <p:cNvPr id="159" name="Google Shape;159;p9" descr="En esta fotografía se muestra una correa de seguridad en T que se ha instalado en la barra de refuerzo antes del vertido y moldeado de hormigón."/>
          <p:cNvPicPr preferRelativeResize="0"/>
          <p:nvPr/>
        </p:nvPicPr>
        <p:blipFill rotWithShape="1">
          <a:blip r:embed="rId3">
            <a:alphaModFix/>
          </a:blip>
          <a:srcRect l="7575" t="22223" r="28787"/>
          <a:stretch/>
        </p:blipFill>
        <p:spPr>
          <a:xfrm>
            <a:off x="5165674" y="3429000"/>
            <a:ext cx="2819400" cy="2584450"/>
          </a:xfrm>
          <a:prstGeom prst="rect">
            <a:avLst/>
          </a:prstGeom>
          <a:noFill/>
          <a:ln>
            <a:noFill/>
          </a:ln>
        </p:spPr>
      </p:pic>
      <p:pic>
        <p:nvPicPr>
          <p:cNvPr id="160" name="Google Shape;160;p9" descr="Se muestra una cuerda de seguridad en T que se ha instalado en la columna de hormigón y está unida a una cuerda de seguridad retráctil."/>
          <p:cNvPicPr preferRelativeResize="0"/>
          <p:nvPr/>
        </p:nvPicPr>
        <p:blipFill rotWithShape="1">
          <a:blip r:embed="rId4">
            <a:alphaModFix/>
          </a:blip>
          <a:srcRect l="44387" t="13469" r="3974" b="29287"/>
          <a:stretch/>
        </p:blipFill>
        <p:spPr>
          <a:xfrm>
            <a:off x="8304830" y="1732565"/>
            <a:ext cx="2819400" cy="3737182"/>
          </a:xfrm>
          <a:prstGeom prst="rect">
            <a:avLst/>
          </a:prstGeom>
          <a:noFill/>
          <a:ln>
            <a:noFill/>
          </a:ln>
        </p:spPr>
      </p:pic>
      <p:sp>
        <p:nvSpPr>
          <p:cNvPr id="2" name="Content Placeholder 3">
            <a:extLst>
              <a:ext uri="{FF2B5EF4-FFF2-40B4-BE49-F238E27FC236}">
                <a16:creationId xmlns:a16="http://schemas.microsoft.com/office/drawing/2014/main" id="{3F43123C-A0FD-449D-D694-219918EAE264}"/>
              </a:ext>
              <a:ext uri="{C183D7F6-B498-43B3-948B-1728B52AA6E4}">
                <adec:decorative xmlns:adec="http://schemas.microsoft.com/office/drawing/2017/decorative" val="1"/>
              </a:ext>
            </a:extLst>
          </p:cNvPr>
          <p:cNvSpPr txBox="1">
            <a:spLocks/>
          </p:cNvSpPr>
          <p:nvPr/>
        </p:nvSpPr>
        <p:spPr>
          <a:xfrm>
            <a:off x="694595" y="6487653"/>
            <a:ext cx="7086118" cy="370347"/>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s-US" sz="1000"/>
              <a:t>Operaciones con riesgo de caídas - Montaje de acero y hormigón</a:t>
            </a: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7CF059A2C8F87C4DAC64B902968D45F3" ma:contentTypeVersion="17" ma:contentTypeDescription="Create a new document." ma:contentTypeScope="" ma:versionID="ec0af80dec7f47702ea3bf5d41db7be6">
  <xsd:schema xmlns:xsd="http://www.w3.org/2001/XMLSchema" xmlns:xs="http://www.w3.org/2001/XMLSchema" xmlns:p="http://schemas.microsoft.com/office/2006/metadata/properties" xmlns:ns2="422d50a2-91e8-4738-97cd-d5a6a9b90bb7" xmlns:ns3="1c9a19bd-b907-49a7-9695-f54f6a240b79" xmlns:ns4="0c302b92-b59a-446b-bb5d-23d5c6e9fb4f" targetNamespace="http://schemas.microsoft.com/office/2006/metadata/properties" ma:root="true" ma:fieldsID="dde7d5243250d96d20abf20682cd11ce" ns2:_="" ns3:_="" ns4:_="">
    <xsd:import namespace="422d50a2-91e8-4738-97cd-d5a6a9b90bb7"/>
    <xsd:import namespace="1c9a19bd-b907-49a7-9695-f54f6a240b79"/>
    <xsd:import namespace="0c302b92-b59a-446b-bb5d-23d5c6e9fb4f"/>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LengthInSeconds" minOccurs="0"/>
                <xsd:element ref="ns2:MediaServiceAutoKeyPoints" minOccurs="0"/>
                <xsd:element ref="ns2:MediaServiceKeyPoints" minOccurs="0"/>
                <xsd:element ref="ns3:SharedWithUsers" minOccurs="0"/>
                <xsd:element ref="ns3:SharedWithDetails" minOccurs="0"/>
                <xsd:element ref="ns2:MediaServiceOCR" minOccurs="0"/>
                <xsd:element ref="ns2:MediaServiceGenerationTime" minOccurs="0"/>
                <xsd:element ref="ns2:MediaServiceEventHashCode" minOccurs="0"/>
                <xsd:element ref="ns2:MediaServiceLocation" minOccurs="0"/>
                <xsd:element ref="ns2:lcf76f155ced4ddcb4097134ff3c332f" minOccurs="0"/>
                <xsd:element ref="ns4: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22d50a2-91e8-4738-97cd-d5a6a9b90bb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1ec17949-6c0e-45e8-b39e-0bd40c26b03a"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c9a19bd-b907-49a7-9695-f54f6a240b79"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c302b92-b59a-446b-bb5d-23d5c6e9fb4f"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978bb0f1-19de-404f-af31-2f1f4229f3f6}" ma:internalName="TaxCatchAll" ma:showField="CatchAllData" ma:web="1c9a19bd-b907-49a7-9695-f54f6a240b7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33323B4-093B-4EB4-9A64-CC47AE9C1FD1}">
  <ds:schemaRefs>
    <ds:schemaRef ds:uri="http://schemas.microsoft.com/sharepoint/v3/contenttype/forms"/>
  </ds:schemaRefs>
</ds:datastoreItem>
</file>

<file path=customXml/itemProps2.xml><?xml version="1.0" encoding="utf-8"?>
<ds:datastoreItem xmlns:ds="http://schemas.openxmlformats.org/officeDocument/2006/customXml" ds:itemID="{DFE34144-6B92-4CE3-AFA6-46C1EB04D302}"/>
</file>

<file path=docProps/app.xml><?xml version="1.0" encoding="utf-8"?>
<Properties xmlns="http://schemas.openxmlformats.org/officeDocument/2006/extended-properties" xmlns:vt="http://schemas.openxmlformats.org/officeDocument/2006/docPropsVTypes">
  <TotalTime>6386</TotalTime>
  <Words>3624</Words>
  <Application>Microsoft Office PowerPoint</Application>
  <PresentationFormat>Widescreen</PresentationFormat>
  <Paragraphs>244</Paragraphs>
  <Slides>34</Slides>
  <Notes>33</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34</vt:i4>
      </vt:variant>
    </vt:vector>
  </HeadingPairs>
  <TitlesOfParts>
    <vt:vector size="43" baseType="lpstr">
      <vt:lpstr>Arial</vt:lpstr>
      <vt:lpstr>Calibri</vt:lpstr>
      <vt:lpstr>Courier New</vt:lpstr>
      <vt:lpstr>Nunito</vt:lpstr>
      <vt:lpstr>Nunito ExtraLight</vt:lpstr>
      <vt:lpstr>Nunito Light</vt:lpstr>
      <vt:lpstr>Poppins</vt:lpstr>
      <vt:lpstr>Office Theme</vt:lpstr>
      <vt:lpstr>1_Office Theme</vt:lpstr>
      <vt:lpstr>Operaciones con riesgos de caídas</vt:lpstr>
      <vt:lpstr>Objetivos de aprendizaje</vt:lpstr>
      <vt:lpstr>Protección de acero de refuerzo</vt:lpstr>
      <vt:lpstr>Sistemas de posicionamiento</vt:lpstr>
      <vt:lpstr>Trabajar en jaulas de paredes de acero de refuerzo</vt:lpstr>
      <vt:lpstr>Protección contra caídas en moldes verticales</vt:lpstr>
      <vt:lpstr>Construcción de moldes apuntalados</vt:lpstr>
      <vt:lpstr>Moldes de columnas</vt:lpstr>
      <vt:lpstr>Correas de seguridad en T</vt:lpstr>
      <vt:lpstr>Riesgos potenciales de tropiezo</vt:lpstr>
      <vt:lpstr>Estructura de hormigón prefabricado: zonas de acceso controlado</vt:lpstr>
      <vt:lpstr>Colocación y recepción de tablones</vt:lpstr>
      <vt:lpstr>Estructura de acero</vt:lpstr>
      <vt:lpstr>Pernos de alta resistencia cortante </vt:lpstr>
      <vt:lpstr>Viguetas como anclajes de caída</vt:lpstr>
      <vt:lpstr>Protección contra caídas en construcciones metálicas</vt:lpstr>
      <vt:lpstr>Protección contra caídas</vt:lpstr>
      <vt:lpstr>Conectores</vt:lpstr>
      <vt:lpstr>Conectores 2</vt:lpstr>
      <vt:lpstr>Utilizar jirafas</vt:lpstr>
      <vt:lpstr>Tarimas completamente entablonadas</vt:lpstr>
      <vt:lpstr>Zona controlada durante instalación de cubierta (CDZ)</vt:lpstr>
      <vt:lpstr>Zona controlada durante instalación de cubierta (CDZ) 2</vt:lpstr>
      <vt:lpstr>Zona controlada durante instalación de cubierta (CDZ) 3</vt:lpstr>
      <vt:lpstr>Cubierta</vt:lpstr>
      <vt:lpstr>Plan de cubierta controlada</vt:lpstr>
      <vt:lpstr>Huecos en las cubiertas</vt:lpstr>
      <vt:lpstr>Operaciones de cubiertas</vt:lpstr>
      <vt:lpstr>Instalación de cubiertas en construcciones prediseñadas</vt:lpstr>
      <vt:lpstr>Aislamiento simple Saver Plus  Construcciones prediseñadas</vt:lpstr>
      <vt:lpstr>Construcciones prediseñadas con sistema Skyweb</vt:lpstr>
      <vt:lpstr>Uso de sistemas de instalación de cubiertas  (Prediseñados)</vt:lpstr>
      <vt:lpstr>Custodia de la protección contra caídas</vt:lpstr>
      <vt:lpstr>¿Tiene preguntas?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Emily Hoffman</dc:creator>
  <cp:lastModifiedBy>Idea Translations</cp:lastModifiedBy>
  <cp:revision>30</cp:revision>
  <dcterms:created xsi:type="dcterms:W3CDTF">2019-05-30T18:50:33Z</dcterms:created>
  <dcterms:modified xsi:type="dcterms:W3CDTF">2023-06-05T18:53:26Z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0x010100EF579C8AFDA5A94EBF2BFEAA78126DEC</vt:lpwstr>
  </property>
  <property fmtid="{D5CDD505-2E9C-101B-9397-08002B2CF9AE}" pid="3" name="Order">
    <vt:r8>5195400</vt:r8>
  </property>
</Properties>
</file>